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3"/>
  </p:notesMasterIdLst>
  <p:sldIdLst>
    <p:sldId id="260" r:id="rId2"/>
    <p:sldId id="257" r:id="rId3"/>
    <p:sldId id="516" r:id="rId4"/>
    <p:sldId id="960" r:id="rId5"/>
    <p:sldId id="1157" r:id="rId6"/>
    <p:sldId id="1153" r:id="rId7"/>
    <p:sldId id="1154" r:id="rId8"/>
    <p:sldId id="1155" r:id="rId9"/>
    <p:sldId id="1156" r:id="rId10"/>
    <p:sldId id="1247" r:id="rId11"/>
    <p:sldId id="1293" r:id="rId12"/>
    <p:sldId id="1158" r:id="rId13"/>
    <p:sldId id="1292" r:id="rId14"/>
    <p:sldId id="1216" r:id="rId15"/>
    <p:sldId id="1164" r:id="rId16"/>
    <p:sldId id="1165" r:id="rId17"/>
    <p:sldId id="1262" r:id="rId18"/>
    <p:sldId id="1166" r:id="rId19"/>
    <p:sldId id="1167" r:id="rId20"/>
    <p:sldId id="1168" r:id="rId21"/>
    <p:sldId id="1169" r:id="rId22"/>
    <p:sldId id="1170" r:id="rId23"/>
    <p:sldId id="1218" r:id="rId24"/>
    <p:sldId id="1031" r:id="rId25"/>
    <p:sldId id="1139" r:id="rId26"/>
    <p:sldId id="1142" r:id="rId27"/>
    <p:sldId id="1143" r:id="rId28"/>
    <p:sldId id="1141" r:id="rId29"/>
    <p:sldId id="1140" r:id="rId30"/>
    <p:sldId id="1250" r:id="rId31"/>
    <p:sldId id="1251" r:id="rId32"/>
    <p:sldId id="1252" r:id="rId33"/>
    <p:sldId id="1263" r:id="rId34"/>
    <p:sldId id="1254" r:id="rId35"/>
    <p:sldId id="1264" r:id="rId36"/>
    <p:sldId id="1149" r:id="rId37"/>
    <p:sldId id="1151" r:id="rId38"/>
    <p:sldId id="1219" r:id="rId39"/>
    <p:sldId id="1152" r:id="rId40"/>
    <p:sldId id="1220" r:id="rId41"/>
    <p:sldId id="1221" r:id="rId42"/>
    <p:sldId id="1222" r:id="rId43"/>
    <p:sldId id="1223" r:id="rId44"/>
    <p:sldId id="1224" r:id="rId45"/>
    <p:sldId id="1225" r:id="rId46"/>
    <p:sldId id="1226" r:id="rId47"/>
    <p:sldId id="1227" r:id="rId48"/>
    <p:sldId id="1228" r:id="rId49"/>
    <p:sldId id="1229" r:id="rId50"/>
    <p:sldId id="1294" r:id="rId51"/>
    <p:sldId id="1217" r:id="rId52"/>
    <p:sldId id="1172" r:id="rId53"/>
    <p:sldId id="1171" r:id="rId54"/>
    <p:sldId id="1256" r:id="rId55"/>
    <p:sldId id="1257" r:id="rId56"/>
    <p:sldId id="1258" r:id="rId57"/>
    <p:sldId id="1259" r:id="rId58"/>
    <p:sldId id="1260" r:id="rId59"/>
    <p:sldId id="1173" r:id="rId60"/>
    <p:sldId id="1178" r:id="rId61"/>
    <p:sldId id="1179" r:id="rId62"/>
    <p:sldId id="1261" r:id="rId63"/>
    <p:sldId id="1187" r:id="rId64"/>
    <p:sldId id="1195" r:id="rId65"/>
    <p:sldId id="1255" r:id="rId66"/>
    <p:sldId id="1253" r:id="rId67"/>
    <p:sldId id="1309" r:id="rId68"/>
    <p:sldId id="1310" r:id="rId69"/>
    <p:sldId id="1311" r:id="rId70"/>
    <p:sldId id="1312" r:id="rId71"/>
    <p:sldId id="1230" r:id="rId72"/>
    <p:sldId id="1265" r:id="rId73"/>
    <p:sldId id="1266" r:id="rId74"/>
    <p:sldId id="1295" r:id="rId75"/>
    <p:sldId id="1267" r:id="rId76"/>
    <p:sldId id="1268" r:id="rId77"/>
    <p:sldId id="1269" r:id="rId78"/>
    <p:sldId id="1270" r:id="rId79"/>
    <p:sldId id="1271" r:id="rId80"/>
    <p:sldId id="1272" r:id="rId81"/>
    <p:sldId id="1273" r:id="rId82"/>
    <p:sldId id="1274" r:id="rId83"/>
    <p:sldId id="1275" r:id="rId84"/>
    <p:sldId id="1276" r:id="rId85"/>
    <p:sldId id="1277" r:id="rId86"/>
    <p:sldId id="1278" r:id="rId87"/>
    <p:sldId id="1279" r:id="rId88"/>
    <p:sldId id="1303" r:id="rId89"/>
    <p:sldId id="1306" r:id="rId90"/>
    <p:sldId id="1307" r:id="rId91"/>
    <p:sldId id="1308" r:id="rId92"/>
    <p:sldId id="1280" r:id="rId93"/>
    <p:sldId id="1281" r:id="rId94"/>
    <p:sldId id="1282" r:id="rId95"/>
    <p:sldId id="1283" r:id="rId96"/>
    <p:sldId id="1305" r:id="rId97"/>
    <p:sldId id="1296" r:id="rId98"/>
    <p:sldId id="1284" r:id="rId99"/>
    <p:sldId id="1285" r:id="rId100"/>
    <p:sldId id="1286" r:id="rId101"/>
    <p:sldId id="1287" r:id="rId102"/>
    <p:sldId id="1288" r:id="rId103"/>
    <p:sldId id="1289" r:id="rId104"/>
    <p:sldId id="1290" r:id="rId105"/>
    <p:sldId id="1291" r:id="rId106"/>
    <p:sldId id="1159" r:id="rId107"/>
    <p:sldId id="1297" r:id="rId108"/>
    <p:sldId id="1299" r:id="rId109"/>
    <p:sldId id="1300" r:id="rId110"/>
    <p:sldId id="1301" r:id="rId111"/>
    <p:sldId id="1302" r:id="rId112"/>
    <p:sldId id="1298" r:id="rId113"/>
    <p:sldId id="1205" r:id="rId114"/>
    <p:sldId id="1206" r:id="rId115"/>
    <p:sldId id="1243" r:id="rId116"/>
    <p:sldId id="1160" r:id="rId117"/>
    <p:sldId id="1161" r:id="rId118"/>
    <p:sldId id="1162" r:id="rId119"/>
    <p:sldId id="1244" r:id="rId120"/>
    <p:sldId id="1198" r:id="rId121"/>
    <p:sldId id="1199" r:id="rId122"/>
    <p:sldId id="952" r:id="rId123"/>
    <p:sldId id="1201" r:id="rId124"/>
    <p:sldId id="1245" r:id="rId125"/>
    <p:sldId id="1207" r:id="rId126"/>
    <p:sldId id="1208" r:id="rId127"/>
    <p:sldId id="1246" r:id="rId128"/>
    <p:sldId id="1209" r:id="rId129"/>
    <p:sldId id="1214" r:id="rId130"/>
    <p:sldId id="1215" r:id="rId131"/>
    <p:sldId id="280" r:id="rId13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BDA"/>
    <a:srgbClr val="436AEB"/>
    <a:srgbClr val="2F5597"/>
    <a:srgbClr val="F6F9FE"/>
    <a:srgbClr val="FFFFFF"/>
    <a:srgbClr val="E5F5FF"/>
    <a:srgbClr val="8FAADC"/>
    <a:srgbClr val="CACCCF"/>
    <a:srgbClr val="F6EDED"/>
    <a:srgbClr val="FAF9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0" autoAdjust="0"/>
    <p:restoredTop sz="96353" autoAdjust="0"/>
  </p:normalViewPr>
  <p:slideViewPr>
    <p:cSldViewPr snapToGrid="0" showGuides="1">
      <p:cViewPr varScale="1">
        <p:scale>
          <a:sx n="110" d="100"/>
          <a:sy n="110" d="100"/>
        </p:scale>
        <p:origin x="930" y="114"/>
      </p:cViewPr>
      <p:guideLst/>
    </p:cSldViewPr>
  </p:slideViewPr>
  <p:notesTextViewPr>
    <p:cViewPr>
      <p:scale>
        <a:sx n="1" d="1"/>
        <a:sy n="1" d="1"/>
      </p:scale>
      <p:origin x="0" y="0"/>
    </p:cViewPr>
  </p:notesTextViewPr>
  <p:sorterViewPr>
    <p:cViewPr>
      <p:scale>
        <a:sx n="100" d="100"/>
        <a:sy n="100" d="100"/>
      </p:scale>
      <p:origin x="0" y="-1055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AE4141-8C7E-4203-A352-B6283E2E66C9}" type="datetimeFigureOut">
              <a:rPr lang="ko-KR" altLang="en-US" smtClean="0"/>
              <a:t>2023-09-21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9D1579-C333-4701-BBC4-4F113F3B3F92}" type="slidenum">
              <a:rPr lang="ko-KR" altLang="en-US" smtClean="0"/>
              <a:t>‹#›</a:t>
            </a:fld>
            <a:endParaRPr lang="ko-KR" altLang="en-US"/>
          </a:p>
        </p:txBody>
      </p:sp>
    </p:spTree>
    <p:extLst>
      <p:ext uri="{BB962C8B-B14F-4D97-AF65-F5344CB8AC3E}">
        <p14:creationId xmlns:p14="http://schemas.microsoft.com/office/powerpoint/2010/main" val="287562546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19D1579-C333-4701-BBC4-4F113F3B3F92}" type="slidenum">
              <a:rPr lang="ko-KR" altLang="en-US" smtClean="0"/>
              <a:t>60</a:t>
            </a:fld>
            <a:endParaRPr lang="ko-KR" altLang="en-US"/>
          </a:p>
        </p:txBody>
      </p:sp>
    </p:spTree>
    <p:extLst>
      <p:ext uri="{BB962C8B-B14F-4D97-AF65-F5344CB8AC3E}">
        <p14:creationId xmlns:p14="http://schemas.microsoft.com/office/powerpoint/2010/main" val="268441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endParaRPr lang="en-US" altLang="ko-KR" b="1" dirty="0"/>
          </a:p>
        </p:txBody>
      </p:sp>
      <p:sp>
        <p:nvSpPr>
          <p:cNvPr id="4" name="슬라이드 번호 개체 틀 3"/>
          <p:cNvSpPr>
            <a:spLocks noGrp="1"/>
          </p:cNvSpPr>
          <p:nvPr>
            <p:ph type="sldNum" sz="quarter" idx="10"/>
          </p:nvPr>
        </p:nvSpPr>
        <p:spPr/>
        <p:txBody>
          <a:bodyPr/>
          <a:lstStyle/>
          <a:p>
            <a:fld id="{319D1579-C333-4701-BBC4-4F113F3B3F92}" type="slidenum">
              <a:rPr lang="ko-KR" altLang="en-US" smtClean="0"/>
              <a:t>70</a:t>
            </a:fld>
            <a:endParaRPr lang="ko-KR" altLang="en-US"/>
          </a:p>
        </p:txBody>
      </p:sp>
    </p:spTree>
    <p:extLst>
      <p:ext uri="{BB962C8B-B14F-4D97-AF65-F5344CB8AC3E}">
        <p14:creationId xmlns:p14="http://schemas.microsoft.com/office/powerpoint/2010/main" val="3436875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eriod"/>
            </a:pPr>
            <a:r>
              <a:rPr lang="ko-KR" altLang="en-US" dirty="0"/>
              <a:t>분석을 </a:t>
            </a:r>
            <a:r>
              <a:rPr lang="ko-KR" altLang="en-US" dirty="0" err="1"/>
              <a:t>돌리신거</a:t>
            </a:r>
            <a:r>
              <a:rPr lang="ko-KR" altLang="en-US" dirty="0"/>
              <a:t> 같은데 해당 표출은 </a:t>
            </a:r>
            <a:r>
              <a:rPr lang="en-US" altLang="ko-KR" dirty="0" err="1"/>
              <a:t>geojson</a:t>
            </a:r>
            <a:r>
              <a:rPr lang="ko-KR" altLang="en-US" dirty="0"/>
              <a:t>에서 지원하는 밀도 분석을 </a:t>
            </a:r>
            <a:r>
              <a:rPr lang="ko-KR" altLang="en-US" dirty="0" err="1"/>
              <a:t>한것으로</a:t>
            </a:r>
            <a:r>
              <a:rPr lang="ko-KR" altLang="en-US" dirty="0"/>
              <a:t> 보여지고 해당 </a:t>
            </a:r>
            <a:r>
              <a:rPr lang="ko-KR" altLang="en-US" dirty="0" err="1"/>
              <a:t>범레</a:t>
            </a:r>
            <a:r>
              <a:rPr lang="ko-KR" altLang="en-US" dirty="0"/>
              <a:t> 범위는 </a:t>
            </a:r>
            <a:r>
              <a:rPr lang="ko-KR" altLang="en-US" dirty="0" err="1"/>
              <a:t>세팅되어있는</a:t>
            </a:r>
            <a:r>
              <a:rPr lang="ko-KR" altLang="en-US" dirty="0"/>
              <a:t> 범위로 값을 끌고 올 수 있습니다</a:t>
            </a:r>
            <a:r>
              <a:rPr lang="en-US" altLang="ko-KR" dirty="0"/>
              <a:t>. </a:t>
            </a:r>
            <a:r>
              <a:rPr lang="ko-KR" altLang="en-US" dirty="0"/>
              <a:t>아마 </a:t>
            </a:r>
            <a:r>
              <a:rPr lang="ko-KR" altLang="en-US" dirty="0" err="1"/>
              <a:t>범례범위값은</a:t>
            </a:r>
            <a:r>
              <a:rPr lang="ko-KR" altLang="en-US" dirty="0"/>
              <a:t> 자동으로 끌고 </a:t>
            </a:r>
            <a:r>
              <a:rPr lang="ko-KR" altLang="en-US" dirty="0" err="1"/>
              <a:t>올수</a:t>
            </a:r>
            <a:r>
              <a:rPr lang="ko-KR" altLang="en-US" dirty="0"/>
              <a:t> </a:t>
            </a:r>
            <a:r>
              <a:rPr lang="ko-KR" altLang="en-US" dirty="0" err="1"/>
              <a:t>있을듯</a:t>
            </a:r>
            <a:r>
              <a:rPr lang="ko-KR" altLang="en-US" dirty="0"/>
              <a:t> 한데 위치 및 디자인만 잡아주시면 될 듯 합니다</a:t>
            </a:r>
            <a:r>
              <a:rPr lang="en-US" altLang="ko-KR" dirty="0"/>
              <a:t>.</a:t>
            </a:r>
          </a:p>
          <a:p>
            <a:pPr marL="228600" indent="-228600">
              <a:buAutoNum type="arabicPeriod"/>
            </a:pPr>
            <a:endParaRPr lang="en-US" altLang="ko-KR" dirty="0"/>
          </a:p>
          <a:p>
            <a:pPr marL="0" indent="0">
              <a:buNone/>
            </a:pPr>
            <a:r>
              <a:rPr lang="en-US" altLang="ko-KR" b="1" dirty="0"/>
              <a:t>    -&gt; </a:t>
            </a:r>
            <a:r>
              <a:rPr lang="ko-KR" altLang="en-US" b="1" dirty="0"/>
              <a:t>디자인 지정 필요</a:t>
            </a:r>
            <a:endParaRPr lang="en-US" altLang="ko-KR" b="1" dirty="0"/>
          </a:p>
        </p:txBody>
      </p:sp>
      <p:sp>
        <p:nvSpPr>
          <p:cNvPr id="4" name="슬라이드 번호 개체 틀 3"/>
          <p:cNvSpPr>
            <a:spLocks noGrp="1"/>
          </p:cNvSpPr>
          <p:nvPr>
            <p:ph type="sldNum" sz="quarter" idx="10"/>
          </p:nvPr>
        </p:nvSpPr>
        <p:spPr/>
        <p:txBody>
          <a:bodyPr/>
          <a:lstStyle/>
          <a:p>
            <a:fld id="{319D1579-C333-4701-BBC4-4F113F3B3F92}" type="slidenum">
              <a:rPr lang="ko-KR" altLang="en-US" smtClean="0"/>
              <a:t>122</a:t>
            </a:fld>
            <a:endParaRPr lang="ko-KR" altLang="en-US"/>
          </a:p>
        </p:txBody>
      </p:sp>
    </p:spTree>
    <p:extLst>
      <p:ext uri="{BB962C8B-B14F-4D97-AF65-F5344CB8AC3E}">
        <p14:creationId xmlns:p14="http://schemas.microsoft.com/office/powerpoint/2010/main" val="3959907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eriod"/>
            </a:pPr>
            <a:r>
              <a:rPr lang="ko-KR" altLang="en-US" dirty="0"/>
              <a:t>확인 버튼 </a:t>
            </a:r>
            <a:r>
              <a:rPr lang="ko-KR" altLang="en-US" dirty="0" err="1"/>
              <a:t>클릭후</a:t>
            </a:r>
            <a:r>
              <a:rPr lang="ko-KR" altLang="en-US" dirty="0"/>
              <a:t> 예시 화면도 하나 부탁드려요 </a:t>
            </a:r>
            <a:r>
              <a:rPr lang="en-US" altLang="ko-KR" dirty="0"/>
              <a:t>   </a:t>
            </a:r>
          </a:p>
          <a:p>
            <a:pPr marL="0" indent="0">
              <a:buNone/>
            </a:pPr>
            <a:r>
              <a:rPr lang="en-US" altLang="ko-KR" b="1" dirty="0"/>
              <a:t>    </a:t>
            </a:r>
          </a:p>
          <a:p>
            <a:pPr marL="0" indent="0">
              <a:buNone/>
            </a:pPr>
            <a:r>
              <a:rPr lang="en-US" altLang="ko-KR" b="1" dirty="0"/>
              <a:t>     -&gt; </a:t>
            </a:r>
            <a:r>
              <a:rPr lang="ko-KR" altLang="en-US" b="1" dirty="0"/>
              <a:t>해당 화면 추가 완료</a:t>
            </a:r>
            <a:endParaRPr lang="en-US" altLang="ko-KR" b="1" dirty="0"/>
          </a:p>
        </p:txBody>
      </p:sp>
      <p:sp>
        <p:nvSpPr>
          <p:cNvPr id="4" name="슬라이드 번호 개체 틀 3"/>
          <p:cNvSpPr>
            <a:spLocks noGrp="1"/>
          </p:cNvSpPr>
          <p:nvPr>
            <p:ph type="sldNum" sz="quarter" idx="10"/>
          </p:nvPr>
        </p:nvSpPr>
        <p:spPr/>
        <p:txBody>
          <a:bodyPr/>
          <a:lstStyle/>
          <a:p>
            <a:fld id="{319D1579-C333-4701-BBC4-4F113F3B3F92}" type="slidenum">
              <a:rPr lang="ko-KR" altLang="en-US" smtClean="0"/>
              <a:t>123</a:t>
            </a:fld>
            <a:endParaRPr lang="ko-KR" altLang="en-US"/>
          </a:p>
        </p:txBody>
      </p:sp>
    </p:spTree>
    <p:extLst>
      <p:ext uri="{BB962C8B-B14F-4D97-AF65-F5344CB8AC3E}">
        <p14:creationId xmlns:p14="http://schemas.microsoft.com/office/powerpoint/2010/main" val="1555812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eriod"/>
            </a:pPr>
            <a:r>
              <a:rPr lang="ko-KR" altLang="en-US" dirty="0"/>
              <a:t>확인 버튼 </a:t>
            </a:r>
            <a:r>
              <a:rPr lang="ko-KR" altLang="en-US" dirty="0" err="1"/>
              <a:t>클릭후</a:t>
            </a:r>
            <a:r>
              <a:rPr lang="ko-KR" altLang="en-US" dirty="0"/>
              <a:t> 예시 화면도 하나 부탁드려요 </a:t>
            </a:r>
            <a:r>
              <a:rPr lang="en-US" altLang="ko-KR" dirty="0"/>
              <a:t>   </a:t>
            </a:r>
          </a:p>
          <a:p>
            <a:pPr marL="0" indent="0">
              <a:buNone/>
            </a:pPr>
            <a:r>
              <a:rPr lang="en-US" altLang="ko-KR" b="1" dirty="0"/>
              <a:t>    </a:t>
            </a:r>
          </a:p>
          <a:p>
            <a:pPr marL="0" indent="0">
              <a:buNone/>
            </a:pPr>
            <a:r>
              <a:rPr lang="en-US" altLang="ko-KR" b="1" dirty="0"/>
              <a:t>     -&gt; </a:t>
            </a:r>
            <a:r>
              <a:rPr lang="ko-KR" altLang="en-US" b="1" dirty="0"/>
              <a:t>해당 화면 추가 완료</a:t>
            </a:r>
            <a:endParaRPr lang="en-US" altLang="ko-KR" b="1" dirty="0"/>
          </a:p>
        </p:txBody>
      </p:sp>
      <p:sp>
        <p:nvSpPr>
          <p:cNvPr id="4" name="슬라이드 번호 개체 틀 3"/>
          <p:cNvSpPr>
            <a:spLocks noGrp="1"/>
          </p:cNvSpPr>
          <p:nvPr>
            <p:ph type="sldNum" sz="quarter" idx="10"/>
          </p:nvPr>
        </p:nvSpPr>
        <p:spPr/>
        <p:txBody>
          <a:bodyPr/>
          <a:lstStyle/>
          <a:p>
            <a:fld id="{319D1579-C333-4701-BBC4-4F113F3B3F92}" type="slidenum">
              <a:rPr lang="ko-KR" altLang="en-US" smtClean="0"/>
              <a:t>125</a:t>
            </a:fld>
            <a:endParaRPr lang="ko-KR" altLang="en-US"/>
          </a:p>
        </p:txBody>
      </p:sp>
    </p:spTree>
    <p:extLst>
      <p:ext uri="{BB962C8B-B14F-4D97-AF65-F5344CB8AC3E}">
        <p14:creationId xmlns:p14="http://schemas.microsoft.com/office/powerpoint/2010/main" val="246885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eriod"/>
            </a:pPr>
            <a:r>
              <a:rPr lang="ko-KR" altLang="en-US" dirty="0"/>
              <a:t>확인 버튼 </a:t>
            </a:r>
            <a:r>
              <a:rPr lang="ko-KR" altLang="en-US" dirty="0" err="1"/>
              <a:t>클릭후</a:t>
            </a:r>
            <a:r>
              <a:rPr lang="ko-KR" altLang="en-US" dirty="0"/>
              <a:t> 예시 화면도 하나 부탁드려요 </a:t>
            </a:r>
            <a:r>
              <a:rPr lang="en-US" altLang="ko-KR" dirty="0"/>
              <a:t>   </a:t>
            </a:r>
          </a:p>
          <a:p>
            <a:pPr marL="0" indent="0">
              <a:buNone/>
            </a:pPr>
            <a:r>
              <a:rPr lang="en-US" altLang="ko-KR" b="1" dirty="0"/>
              <a:t>    </a:t>
            </a:r>
          </a:p>
          <a:p>
            <a:pPr marL="0" indent="0">
              <a:buNone/>
            </a:pPr>
            <a:r>
              <a:rPr lang="en-US" altLang="ko-KR" b="1" dirty="0"/>
              <a:t>     -&gt; </a:t>
            </a:r>
            <a:r>
              <a:rPr lang="ko-KR" altLang="en-US" b="1" dirty="0"/>
              <a:t>해당 화면 추가 완료</a:t>
            </a:r>
            <a:endParaRPr lang="en-US" altLang="ko-KR" b="1" dirty="0"/>
          </a:p>
        </p:txBody>
      </p:sp>
      <p:sp>
        <p:nvSpPr>
          <p:cNvPr id="4" name="슬라이드 번호 개체 틀 3"/>
          <p:cNvSpPr>
            <a:spLocks noGrp="1"/>
          </p:cNvSpPr>
          <p:nvPr>
            <p:ph type="sldNum" sz="quarter" idx="10"/>
          </p:nvPr>
        </p:nvSpPr>
        <p:spPr/>
        <p:txBody>
          <a:bodyPr/>
          <a:lstStyle/>
          <a:p>
            <a:fld id="{319D1579-C333-4701-BBC4-4F113F3B3F92}" type="slidenum">
              <a:rPr lang="ko-KR" altLang="en-US" smtClean="0"/>
              <a:t>126</a:t>
            </a:fld>
            <a:endParaRPr lang="ko-KR" altLang="en-US"/>
          </a:p>
        </p:txBody>
      </p:sp>
    </p:spTree>
    <p:extLst>
      <p:ext uri="{BB962C8B-B14F-4D97-AF65-F5344CB8AC3E}">
        <p14:creationId xmlns:p14="http://schemas.microsoft.com/office/powerpoint/2010/main" val="1169338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eriod"/>
            </a:pPr>
            <a:r>
              <a:rPr lang="ko-KR" altLang="en-US" dirty="0"/>
              <a:t>확인 버튼 </a:t>
            </a:r>
            <a:r>
              <a:rPr lang="ko-KR" altLang="en-US" dirty="0" err="1"/>
              <a:t>클릭후</a:t>
            </a:r>
            <a:r>
              <a:rPr lang="ko-KR" altLang="en-US" dirty="0"/>
              <a:t> 예시 화면도 하나 부탁드려요 </a:t>
            </a:r>
            <a:r>
              <a:rPr lang="en-US" altLang="ko-KR" dirty="0"/>
              <a:t>   </a:t>
            </a:r>
          </a:p>
          <a:p>
            <a:pPr marL="0" indent="0">
              <a:buNone/>
            </a:pPr>
            <a:r>
              <a:rPr lang="en-US" altLang="ko-KR" b="1" dirty="0"/>
              <a:t>    </a:t>
            </a:r>
          </a:p>
          <a:p>
            <a:pPr marL="0" indent="0">
              <a:buNone/>
            </a:pPr>
            <a:r>
              <a:rPr lang="en-US" altLang="ko-KR" b="1" dirty="0"/>
              <a:t>     -&gt; </a:t>
            </a:r>
            <a:r>
              <a:rPr lang="ko-KR" altLang="en-US" b="1" dirty="0"/>
              <a:t>해당 화면 추가 완료</a:t>
            </a:r>
            <a:endParaRPr lang="en-US" altLang="ko-KR" b="1" dirty="0"/>
          </a:p>
        </p:txBody>
      </p:sp>
      <p:sp>
        <p:nvSpPr>
          <p:cNvPr id="4" name="슬라이드 번호 개체 틀 3"/>
          <p:cNvSpPr>
            <a:spLocks noGrp="1"/>
          </p:cNvSpPr>
          <p:nvPr>
            <p:ph type="sldNum" sz="quarter" idx="10"/>
          </p:nvPr>
        </p:nvSpPr>
        <p:spPr/>
        <p:txBody>
          <a:bodyPr/>
          <a:lstStyle/>
          <a:p>
            <a:fld id="{319D1579-C333-4701-BBC4-4F113F3B3F92}" type="slidenum">
              <a:rPr lang="ko-KR" altLang="en-US" smtClean="0"/>
              <a:t>128</a:t>
            </a:fld>
            <a:endParaRPr lang="ko-KR" altLang="en-US"/>
          </a:p>
        </p:txBody>
      </p:sp>
    </p:spTree>
    <p:extLst>
      <p:ext uri="{BB962C8B-B14F-4D97-AF65-F5344CB8AC3E}">
        <p14:creationId xmlns:p14="http://schemas.microsoft.com/office/powerpoint/2010/main" val="2700236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eriod"/>
            </a:pPr>
            <a:r>
              <a:rPr lang="ko-KR" altLang="en-US" dirty="0"/>
              <a:t>확인 버튼 </a:t>
            </a:r>
            <a:r>
              <a:rPr lang="ko-KR" altLang="en-US" dirty="0" err="1"/>
              <a:t>클릭후</a:t>
            </a:r>
            <a:r>
              <a:rPr lang="ko-KR" altLang="en-US" dirty="0"/>
              <a:t> 예시 화면도 하나 부탁드려요 </a:t>
            </a:r>
            <a:r>
              <a:rPr lang="en-US" altLang="ko-KR" dirty="0"/>
              <a:t>   </a:t>
            </a:r>
          </a:p>
          <a:p>
            <a:pPr marL="0" indent="0">
              <a:buNone/>
            </a:pPr>
            <a:r>
              <a:rPr lang="en-US" altLang="ko-KR" b="1" dirty="0"/>
              <a:t>    </a:t>
            </a:r>
          </a:p>
          <a:p>
            <a:pPr marL="0" indent="0">
              <a:buNone/>
            </a:pPr>
            <a:r>
              <a:rPr lang="en-US" altLang="ko-KR" b="1" dirty="0"/>
              <a:t>     -&gt; </a:t>
            </a:r>
            <a:r>
              <a:rPr lang="ko-KR" altLang="en-US" b="1" dirty="0"/>
              <a:t>해당 화면 추가 완료</a:t>
            </a:r>
            <a:endParaRPr lang="en-US" altLang="ko-KR" b="1" dirty="0"/>
          </a:p>
        </p:txBody>
      </p:sp>
      <p:sp>
        <p:nvSpPr>
          <p:cNvPr id="4" name="슬라이드 번호 개체 틀 3"/>
          <p:cNvSpPr>
            <a:spLocks noGrp="1"/>
          </p:cNvSpPr>
          <p:nvPr>
            <p:ph type="sldNum" sz="quarter" idx="10"/>
          </p:nvPr>
        </p:nvSpPr>
        <p:spPr/>
        <p:txBody>
          <a:bodyPr/>
          <a:lstStyle/>
          <a:p>
            <a:fld id="{319D1579-C333-4701-BBC4-4F113F3B3F92}" type="slidenum">
              <a:rPr lang="ko-KR" altLang="en-US" smtClean="0"/>
              <a:t>130</a:t>
            </a:fld>
            <a:endParaRPr lang="ko-KR" altLang="en-US"/>
          </a:p>
        </p:txBody>
      </p:sp>
    </p:spTree>
    <p:extLst>
      <p:ext uri="{BB962C8B-B14F-4D97-AF65-F5344CB8AC3E}">
        <p14:creationId xmlns:p14="http://schemas.microsoft.com/office/powerpoint/2010/main" val="1764767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19D1579-C333-4701-BBC4-4F113F3B3F92}" type="slidenum">
              <a:rPr lang="ko-KR" altLang="en-US" smtClean="0"/>
              <a:t>61</a:t>
            </a:fld>
            <a:endParaRPr lang="ko-KR" altLang="en-US"/>
          </a:p>
        </p:txBody>
      </p:sp>
    </p:spTree>
    <p:extLst>
      <p:ext uri="{BB962C8B-B14F-4D97-AF65-F5344CB8AC3E}">
        <p14:creationId xmlns:p14="http://schemas.microsoft.com/office/powerpoint/2010/main" val="1247533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19D1579-C333-4701-BBC4-4F113F3B3F92}" type="slidenum">
              <a:rPr lang="ko-KR" altLang="en-US" smtClean="0"/>
              <a:t>62</a:t>
            </a:fld>
            <a:endParaRPr lang="ko-KR" altLang="en-US"/>
          </a:p>
        </p:txBody>
      </p:sp>
    </p:spTree>
    <p:extLst>
      <p:ext uri="{BB962C8B-B14F-4D97-AF65-F5344CB8AC3E}">
        <p14:creationId xmlns:p14="http://schemas.microsoft.com/office/powerpoint/2010/main" val="237133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19D1579-C333-4701-BBC4-4F113F3B3F92}" type="slidenum">
              <a:rPr lang="ko-KR" altLang="en-US" smtClean="0"/>
              <a:t>63</a:t>
            </a:fld>
            <a:endParaRPr lang="ko-KR" altLang="en-US"/>
          </a:p>
        </p:txBody>
      </p:sp>
    </p:spTree>
    <p:extLst>
      <p:ext uri="{BB962C8B-B14F-4D97-AF65-F5344CB8AC3E}">
        <p14:creationId xmlns:p14="http://schemas.microsoft.com/office/powerpoint/2010/main" val="2359169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19D1579-C333-4701-BBC4-4F113F3B3F92}" type="slidenum">
              <a:rPr lang="ko-KR" altLang="en-US" smtClean="0"/>
              <a:t>64</a:t>
            </a:fld>
            <a:endParaRPr lang="ko-KR" altLang="en-US"/>
          </a:p>
        </p:txBody>
      </p:sp>
    </p:spTree>
    <p:extLst>
      <p:ext uri="{BB962C8B-B14F-4D97-AF65-F5344CB8AC3E}">
        <p14:creationId xmlns:p14="http://schemas.microsoft.com/office/powerpoint/2010/main" val="3761770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19D1579-C333-4701-BBC4-4F113F3B3F92}" type="slidenum">
              <a:rPr lang="ko-KR" altLang="en-US" smtClean="0"/>
              <a:t>65</a:t>
            </a:fld>
            <a:endParaRPr lang="ko-KR" altLang="en-US"/>
          </a:p>
        </p:txBody>
      </p:sp>
    </p:spTree>
    <p:extLst>
      <p:ext uri="{BB962C8B-B14F-4D97-AF65-F5344CB8AC3E}">
        <p14:creationId xmlns:p14="http://schemas.microsoft.com/office/powerpoint/2010/main" val="2262406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19D1579-C333-4701-BBC4-4F113F3B3F92}" type="slidenum">
              <a:rPr lang="ko-KR" altLang="en-US" smtClean="0"/>
              <a:t>66</a:t>
            </a:fld>
            <a:endParaRPr lang="ko-KR" altLang="en-US"/>
          </a:p>
        </p:txBody>
      </p:sp>
    </p:spTree>
    <p:extLst>
      <p:ext uri="{BB962C8B-B14F-4D97-AF65-F5344CB8AC3E}">
        <p14:creationId xmlns:p14="http://schemas.microsoft.com/office/powerpoint/2010/main" val="3625598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endParaRPr lang="en-US" altLang="ko-KR" b="1" dirty="0"/>
          </a:p>
        </p:txBody>
      </p:sp>
      <p:sp>
        <p:nvSpPr>
          <p:cNvPr id="4" name="슬라이드 번호 개체 틀 3"/>
          <p:cNvSpPr>
            <a:spLocks noGrp="1"/>
          </p:cNvSpPr>
          <p:nvPr>
            <p:ph type="sldNum" sz="quarter" idx="10"/>
          </p:nvPr>
        </p:nvSpPr>
        <p:spPr/>
        <p:txBody>
          <a:bodyPr/>
          <a:lstStyle/>
          <a:p>
            <a:fld id="{319D1579-C333-4701-BBC4-4F113F3B3F92}" type="slidenum">
              <a:rPr lang="ko-KR" altLang="en-US" smtClean="0"/>
              <a:t>68</a:t>
            </a:fld>
            <a:endParaRPr lang="ko-KR" altLang="en-US"/>
          </a:p>
        </p:txBody>
      </p:sp>
    </p:spTree>
    <p:extLst>
      <p:ext uri="{BB962C8B-B14F-4D97-AF65-F5344CB8AC3E}">
        <p14:creationId xmlns:p14="http://schemas.microsoft.com/office/powerpoint/2010/main" val="348079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endParaRPr lang="en-US" altLang="ko-KR" b="1" dirty="0"/>
          </a:p>
        </p:txBody>
      </p:sp>
      <p:sp>
        <p:nvSpPr>
          <p:cNvPr id="4" name="슬라이드 번호 개체 틀 3"/>
          <p:cNvSpPr>
            <a:spLocks noGrp="1"/>
          </p:cNvSpPr>
          <p:nvPr>
            <p:ph type="sldNum" sz="quarter" idx="10"/>
          </p:nvPr>
        </p:nvSpPr>
        <p:spPr/>
        <p:txBody>
          <a:bodyPr/>
          <a:lstStyle/>
          <a:p>
            <a:fld id="{319D1579-C333-4701-BBC4-4F113F3B3F92}" type="slidenum">
              <a:rPr lang="ko-KR" altLang="en-US" smtClean="0"/>
              <a:t>69</a:t>
            </a:fld>
            <a:endParaRPr lang="ko-KR" altLang="en-US"/>
          </a:p>
        </p:txBody>
      </p:sp>
    </p:spTree>
    <p:extLst>
      <p:ext uri="{BB962C8B-B14F-4D97-AF65-F5344CB8AC3E}">
        <p14:creationId xmlns:p14="http://schemas.microsoft.com/office/powerpoint/2010/main" val="3317050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998CC8-0ABF-4024-84B2-F1D830FF24D5}"/>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1E60300-94BE-4B94-8AD9-1A62ABE077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E6629D67-F1A1-4FF0-ACB7-97C2E8C4A239}"/>
              </a:ext>
            </a:extLst>
          </p:cNvPr>
          <p:cNvSpPr>
            <a:spLocks noGrp="1"/>
          </p:cNvSpPr>
          <p:nvPr>
            <p:ph type="dt" sz="half" idx="10"/>
          </p:nvPr>
        </p:nvSpPr>
        <p:spPr/>
        <p:txBody>
          <a:bodyPr/>
          <a:lstStyle/>
          <a:p>
            <a:fld id="{8D9B7D66-FD2F-4AD4-B670-ADD610C1AEBE}" type="datetimeFigureOut">
              <a:rPr lang="ko-KR" altLang="en-US" smtClean="0"/>
              <a:t>2023-09-21</a:t>
            </a:fld>
            <a:endParaRPr lang="ko-KR" altLang="en-US"/>
          </a:p>
        </p:txBody>
      </p:sp>
      <p:sp>
        <p:nvSpPr>
          <p:cNvPr id="5" name="바닥글 개체 틀 4">
            <a:extLst>
              <a:ext uri="{FF2B5EF4-FFF2-40B4-BE49-F238E27FC236}">
                <a16:creationId xmlns:a16="http://schemas.microsoft.com/office/drawing/2014/main" id="{E01639B4-7DFC-4349-87A4-925DB8F8951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AB162F7-1DCC-4092-AD10-A2A5941D9977}"/>
              </a:ext>
            </a:extLst>
          </p:cNvPr>
          <p:cNvSpPr>
            <a:spLocks noGrp="1"/>
          </p:cNvSpPr>
          <p:nvPr>
            <p:ph type="sldNum" sz="quarter" idx="12"/>
          </p:nvPr>
        </p:nvSpPr>
        <p:spPr/>
        <p:txBody>
          <a:bodyPr/>
          <a:lstStyle/>
          <a:p>
            <a:fld id="{4861190A-1AF0-42A9-97BB-0DC23FFC4B85}" type="slidenum">
              <a:rPr lang="ko-KR" altLang="en-US" smtClean="0"/>
              <a:t>‹#›</a:t>
            </a:fld>
            <a:endParaRPr lang="ko-KR" altLang="en-US"/>
          </a:p>
        </p:txBody>
      </p:sp>
    </p:spTree>
    <p:extLst>
      <p:ext uri="{BB962C8B-B14F-4D97-AF65-F5344CB8AC3E}">
        <p14:creationId xmlns:p14="http://schemas.microsoft.com/office/powerpoint/2010/main" val="212089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2C4392-0EB7-4A28-B285-4F40907BF28D}"/>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471B0B64-6B0C-424F-B779-D4CB9EF04DD6}"/>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942194-A327-4C72-9893-65A44635738D}"/>
              </a:ext>
            </a:extLst>
          </p:cNvPr>
          <p:cNvSpPr>
            <a:spLocks noGrp="1"/>
          </p:cNvSpPr>
          <p:nvPr>
            <p:ph type="dt" sz="half" idx="10"/>
          </p:nvPr>
        </p:nvSpPr>
        <p:spPr/>
        <p:txBody>
          <a:bodyPr/>
          <a:lstStyle/>
          <a:p>
            <a:fld id="{8D9B7D66-FD2F-4AD4-B670-ADD610C1AEBE}" type="datetimeFigureOut">
              <a:rPr lang="ko-KR" altLang="en-US" smtClean="0"/>
              <a:t>2023-09-21</a:t>
            </a:fld>
            <a:endParaRPr lang="ko-KR" altLang="en-US"/>
          </a:p>
        </p:txBody>
      </p:sp>
      <p:sp>
        <p:nvSpPr>
          <p:cNvPr id="5" name="바닥글 개체 틀 4">
            <a:extLst>
              <a:ext uri="{FF2B5EF4-FFF2-40B4-BE49-F238E27FC236}">
                <a16:creationId xmlns:a16="http://schemas.microsoft.com/office/drawing/2014/main" id="{291C7A61-3D56-4005-B552-BE08FCF80D6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8B0A9AE-6B73-4939-BDFF-2520A6A9C2AE}"/>
              </a:ext>
            </a:extLst>
          </p:cNvPr>
          <p:cNvSpPr>
            <a:spLocks noGrp="1"/>
          </p:cNvSpPr>
          <p:nvPr>
            <p:ph type="sldNum" sz="quarter" idx="12"/>
          </p:nvPr>
        </p:nvSpPr>
        <p:spPr/>
        <p:txBody>
          <a:bodyPr/>
          <a:lstStyle/>
          <a:p>
            <a:fld id="{4861190A-1AF0-42A9-97BB-0DC23FFC4B85}" type="slidenum">
              <a:rPr lang="ko-KR" altLang="en-US" smtClean="0"/>
              <a:t>‹#›</a:t>
            </a:fld>
            <a:endParaRPr lang="ko-KR" altLang="en-US"/>
          </a:p>
        </p:txBody>
      </p:sp>
    </p:spTree>
    <p:extLst>
      <p:ext uri="{BB962C8B-B14F-4D97-AF65-F5344CB8AC3E}">
        <p14:creationId xmlns:p14="http://schemas.microsoft.com/office/powerpoint/2010/main" val="3116454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D5D7676F-59CC-4544-8E72-77F5D27EDCB1}"/>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918DD212-062D-4062-A705-7C61F66D2C5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1321EDA-EE88-418B-8EBA-E264E532490F}"/>
              </a:ext>
            </a:extLst>
          </p:cNvPr>
          <p:cNvSpPr>
            <a:spLocks noGrp="1"/>
          </p:cNvSpPr>
          <p:nvPr>
            <p:ph type="dt" sz="half" idx="10"/>
          </p:nvPr>
        </p:nvSpPr>
        <p:spPr/>
        <p:txBody>
          <a:bodyPr/>
          <a:lstStyle/>
          <a:p>
            <a:fld id="{8D9B7D66-FD2F-4AD4-B670-ADD610C1AEBE}" type="datetimeFigureOut">
              <a:rPr lang="ko-KR" altLang="en-US" smtClean="0"/>
              <a:t>2023-09-21</a:t>
            </a:fld>
            <a:endParaRPr lang="ko-KR" altLang="en-US"/>
          </a:p>
        </p:txBody>
      </p:sp>
      <p:sp>
        <p:nvSpPr>
          <p:cNvPr id="5" name="바닥글 개체 틀 4">
            <a:extLst>
              <a:ext uri="{FF2B5EF4-FFF2-40B4-BE49-F238E27FC236}">
                <a16:creationId xmlns:a16="http://schemas.microsoft.com/office/drawing/2014/main" id="{6C5F515C-B1E5-4E91-B545-B78F47384F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326C558-89B0-4FF1-B8E1-3EF1B54D2AA0}"/>
              </a:ext>
            </a:extLst>
          </p:cNvPr>
          <p:cNvSpPr>
            <a:spLocks noGrp="1"/>
          </p:cNvSpPr>
          <p:nvPr>
            <p:ph type="sldNum" sz="quarter" idx="12"/>
          </p:nvPr>
        </p:nvSpPr>
        <p:spPr/>
        <p:txBody>
          <a:bodyPr/>
          <a:lstStyle/>
          <a:p>
            <a:fld id="{4861190A-1AF0-42A9-97BB-0DC23FFC4B85}" type="slidenum">
              <a:rPr lang="ko-KR" altLang="en-US" smtClean="0"/>
              <a:t>‹#›</a:t>
            </a:fld>
            <a:endParaRPr lang="ko-KR" altLang="en-US"/>
          </a:p>
        </p:txBody>
      </p:sp>
    </p:spTree>
    <p:extLst>
      <p:ext uri="{BB962C8B-B14F-4D97-AF65-F5344CB8AC3E}">
        <p14:creationId xmlns:p14="http://schemas.microsoft.com/office/powerpoint/2010/main" val="4291474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780282D-D9FA-4EFC-8BE2-3B14C316523D}"/>
              </a:ext>
            </a:extLst>
          </p:cNvPr>
          <p:cNvSpPr>
            <a:spLocks noGrp="1"/>
          </p:cNvSpPr>
          <p:nvPr>
            <p:ph type="body" sz="quarter" idx="12" hasCustomPrompt="1"/>
          </p:nvPr>
        </p:nvSpPr>
        <p:spPr>
          <a:xfrm>
            <a:off x="703763" y="2343032"/>
            <a:ext cx="10012363" cy="986387"/>
          </a:xfrm>
          <a:prstGeom prst="rect">
            <a:avLst/>
          </a:prstGeom>
        </p:spPr>
        <p:txBody>
          <a:bodyPr lIns="0" anchor="ctr"/>
          <a:lstStyle>
            <a:lvl1pPr marL="0" indent="0">
              <a:buNone/>
              <a:defRPr sz="3860" b="1">
                <a:latin typeface="Helvetica" panose="020B0604020202020204" pitchFamily="34" charset="0"/>
                <a:cs typeface="Helvetica" panose="020B0604020202020204" pitchFamily="34" charset="0"/>
              </a:defRPr>
            </a:lvl1pPr>
          </a:lstStyle>
          <a:p>
            <a:pPr lvl="0"/>
            <a:r>
              <a:rPr lang="en-US" altLang="ko-KR" dirty="0"/>
              <a:t>1. Document title here </a:t>
            </a:r>
          </a:p>
        </p:txBody>
      </p:sp>
      <p:sp>
        <p:nvSpPr>
          <p:cNvPr id="4" name="텍스트 개체 틀 3">
            <a:extLst>
              <a:ext uri="{FF2B5EF4-FFF2-40B4-BE49-F238E27FC236}">
                <a16:creationId xmlns:a16="http://schemas.microsoft.com/office/drawing/2014/main" id="{257DAE06-1A41-469C-9DEB-1A4272B38A0D}"/>
              </a:ext>
            </a:extLst>
          </p:cNvPr>
          <p:cNvSpPr>
            <a:spLocks noGrp="1"/>
          </p:cNvSpPr>
          <p:nvPr>
            <p:ph type="body" sz="quarter" idx="13"/>
          </p:nvPr>
        </p:nvSpPr>
        <p:spPr>
          <a:xfrm>
            <a:off x="1147105" y="3438524"/>
            <a:ext cx="4332287" cy="573088"/>
          </a:xfrm>
          <a:prstGeom prst="rect">
            <a:avLst/>
          </a:prstGeom>
        </p:spPr>
        <p:txBody>
          <a:bodyPr anchor="ctr"/>
          <a:lstStyle>
            <a:lvl1pPr marL="0" indent="0">
              <a:buNone/>
              <a:defRPr sz="1850"/>
            </a:lvl1pPr>
          </a:lstStyle>
          <a:p>
            <a:pPr lvl="0"/>
            <a:r>
              <a:rPr lang="ko-KR" altLang="en-US" dirty="0"/>
              <a:t>마스터 텍스트 스타일을</a:t>
            </a:r>
          </a:p>
        </p:txBody>
      </p:sp>
    </p:spTree>
    <p:extLst>
      <p:ext uri="{BB962C8B-B14F-4D97-AF65-F5344CB8AC3E}">
        <p14:creationId xmlns:p14="http://schemas.microsoft.com/office/powerpoint/2010/main" val="15964028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제목 슬라이드">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7860341-2CA7-4C2E-B98A-A802568A1B87}"/>
              </a:ext>
            </a:extLst>
          </p:cNvPr>
          <p:cNvSpPr/>
          <p:nvPr userDrawn="1"/>
        </p:nvSpPr>
        <p:spPr>
          <a:xfrm>
            <a:off x="138544" y="68642"/>
            <a:ext cx="11924145" cy="345600"/>
          </a:xfrm>
          <a:prstGeom prst="rect">
            <a:avLst/>
          </a:prstGeom>
          <a:solidFill>
            <a:srgbClr val="31343F"/>
          </a:solidFill>
        </p:spPr>
        <p:txBody>
          <a:bodyPr vert="horz" lIns="36000" tIns="36000" rIns="36000" bIns="36000" rtlCol="0" anchor="ctr">
            <a:normAutofit fontScale="85000" lnSpcReduction="20000"/>
          </a:bodyPr>
          <a:lstStyle/>
          <a:p>
            <a:pPr marL="228600" lvl="0" indent="-228600">
              <a:lnSpc>
                <a:spcPct val="90000"/>
              </a:lnSpc>
              <a:spcBef>
                <a:spcPts val="1000"/>
              </a:spcBef>
              <a:buFont typeface="Arial" panose="020B0604020202020204" pitchFamily="34" charset="0"/>
              <a:buChar char="•"/>
            </a:pPr>
            <a:endParaRPr lang="ko-KR" altLang="en-US" sz="2800">
              <a:solidFill>
                <a:schemeClr val="tx1"/>
              </a:solidFill>
            </a:endParaRPr>
          </a:p>
        </p:txBody>
      </p:sp>
      <p:sp>
        <p:nvSpPr>
          <p:cNvPr id="12" name="텍스트 개체 틀 11">
            <a:extLst>
              <a:ext uri="{FF2B5EF4-FFF2-40B4-BE49-F238E27FC236}">
                <a16:creationId xmlns:a16="http://schemas.microsoft.com/office/drawing/2014/main" id="{CEC3C06F-86E3-4F7D-8104-03557524FF77}"/>
              </a:ext>
            </a:extLst>
          </p:cNvPr>
          <p:cNvSpPr>
            <a:spLocks noGrp="1"/>
          </p:cNvSpPr>
          <p:nvPr>
            <p:ph type="body" sz="quarter" idx="15" hasCustomPrompt="1"/>
          </p:nvPr>
        </p:nvSpPr>
        <p:spPr>
          <a:xfrm>
            <a:off x="223383" y="129737"/>
            <a:ext cx="3778250" cy="196463"/>
          </a:xfrm>
        </p:spPr>
        <p:txBody>
          <a:bodyPr lIns="72000" tIns="36000" rIns="72000" bIns="36000">
            <a:noAutofit/>
          </a:bodyPr>
          <a:lstStyle>
            <a:lvl1pPr marL="0" indent="0">
              <a:buNone/>
              <a:defRPr sz="1050" b="1">
                <a:solidFill>
                  <a:schemeClr val="bg1"/>
                </a:solidFill>
              </a:defRPr>
            </a:lvl1pPr>
            <a:lvl2pPr>
              <a:defRPr sz="1050" b="1">
                <a:solidFill>
                  <a:schemeClr val="bg1"/>
                </a:solidFill>
              </a:defRPr>
            </a:lvl2pPr>
            <a:lvl3pPr>
              <a:defRPr sz="1050" b="1">
                <a:solidFill>
                  <a:schemeClr val="bg1"/>
                </a:solidFill>
              </a:defRPr>
            </a:lvl3pPr>
            <a:lvl4pPr>
              <a:defRPr sz="1050" b="1">
                <a:solidFill>
                  <a:schemeClr val="bg1"/>
                </a:solidFill>
              </a:defRPr>
            </a:lvl4pPr>
            <a:lvl5pPr>
              <a:defRPr sz="1050" b="1">
                <a:solidFill>
                  <a:schemeClr val="bg1"/>
                </a:solidFill>
              </a:defRPr>
            </a:lvl5pPr>
          </a:lstStyle>
          <a:p>
            <a:pPr lvl="0"/>
            <a:r>
              <a:rPr lang="en-US" altLang="ko-KR" dirty="0"/>
              <a:t>1. Page Title: Type and function</a:t>
            </a:r>
            <a:endParaRPr lang="ko-KR" altLang="en-US" dirty="0"/>
          </a:p>
        </p:txBody>
      </p:sp>
      <p:sp>
        <p:nvSpPr>
          <p:cNvPr id="19" name="직사각형 18">
            <a:extLst>
              <a:ext uri="{FF2B5EF4-FFF2-40B4-BE49-F238E27FC236}">
                <a16:creationId xmlns:a16="http://schemas.microsoft.com/office/drawing/2014/main" id="{C39DD408-F7EE-4500-B056-0DC4F38A26B7}"/>
              </a:ext>
            </a:extLst>
          </p:cNvPr>
          <p:cNvSpPr/>
          <p:nvPr userDrawn="1"/>
        </p:nvSpPr>
        <p:spPr>
          <a:xfrm>
            <a:off x="164122" y="527538"/>
            <a:ext cx="11875477" cy="623521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00540566-4048-413E-806D-A38DE7262AE1}"/>
              </a:ext>
            </a:extLst>
          </p:cNvPr>
          <p:cNvSpPr>
            <a:spLocks noGrp="1"/>
          </p:cNvSpPr>
          <p:nvPr>
            <p:ph type="sldNum" sz="quarter" idx="12"/>
          </p:nvPr>
        </p:nvSpPr>
        <p:spPr>
          <a:xfrm>
            <a:off x="11563925" y="68709"/>
            <a:ext cx="436418" cy="352509"/>
          </a:xfrm>
        </p:spPr>
        <p:txBody>
          <a:bodyPr/>
          <a:lstStyle>
            <a:lvl1pPr>
              <a:defRPr sz="800">
                <a:solidFill>
                  <a:schemeClr val="bg1"/>
                </a:solidFill>
              </a:defRPr>
            </a:lvl1pPr>
          </a:lstStyle>
          <a:p>
            <a:fld id="{539252E3-F463-4451-806E-95FCABCA497F}" type="slidenum">
              <a:rPr lang="ko-KR" altLang="en-US" smtClean="0"/>
              <a:pPr/>
              <a:t>‹#›</a:t>
            </a:fld>
            <a:endParaRPr lang="ko-KR" altLang="en-US"/>
          </a:p>
        </p:txBody>
      </p:sp>
    </p:spTree>
    <p:extLst>
      <p:ext uri="{BB962C8B-B14F-4D97-AF65-F5344CB8AC3E}">
        <p14:creationId xmlns:p14="http://schemas.microsoft.com/office/powerpoint/2010/main" val="3464397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제목 슬라이드">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7860341-2CA7-4C2E-B98A-A802568A1B87}"/>
              </a:ext>
            </a:extLst>
          </p:cNvPr>
          <p:cNvSpPr/>
          <p:nvPr userDrawn="1"/>
        </p:nvSpPr>
        <p:spPr>
          <a:xfrm>
            <a:off x="138544" y="68642"/>
            <a:ext cx="11924145" cy="345600"/>
          </a:xfrm>
          <a:prstGeom prst="rect">
            <a:avLst/>
          </a:prstGeom>
          <a:solidFill>
            <a:srgbClr val="31343F"/>
          </a:solidFill>
        </p:spPr>
        <p:txBody>
          <a:bodyPr vert="horz" lIns="36000" tIns="36000" rIns="36000" bIns="36000" rtlCol="0" anchor="ctr">
            <a:normAutofit fontScale="85000" lnSpcReduction="20000"/>
          </a:bodyPr>
          <a:lstStyle/>
          <a:p>
            <a:pPr marL="228600" lvl="0" indent="-228600">
              <a:lnSpc>
                <a:spcPct val="90000"/>
              </a:lnSpc>
              <a:spcBef>
                <a:spcPts val="1000"/>
              </a:spcBef>
              <a:buFont typeface="Arial" panose="020B0604020202020204" pitchFamily="34" charset="0"/>
              <a:buChar char="•"/>
            </a:pPr>
            <a:endParaRPr lang="ko-KR" altLang="en-US" sz="2800">
              <a:solidFill>
                <a:schemeClr val="tx1"/>
              </a:solidFill>
            </a:endParaRPr>
          </a:p>
        </p:txBody>
      </p:sp>
      <p:sp>
        <p:nvSpPr>
          <p:cNvPr id="12" name="텍스트 개체 틀 11">
            <a:extLst>
              <a:ext uri="{FF2B5EF4-FFF2-40B4-BE49-F238E27FC236}">
                <a16:creationId xmlns:a16="http://schemas.microsoft.com/office/drawing/2014/main" id="{CEC3C06F-86E3-4F7D-8104-03557524FF77}"/>
              </a:ext>
            </a:extLst>
          </p:cNvPr>
          <p:cNvSpPr>
            <a:spLocks noGrp="1"/>
          </p:cNvSpPr>
          <p:nvPr>
            <p:ph type="body" sz="quarter" idx="15" hasCustomPrompt="1"/>
          </p:nvPr>
        </p:nvSpPr>
        <p:spPr>
          <a:xfrm>
            <a:off x="223383" y="129737"/>
            <a:ext cx="3778250" cy="196463"/>
          </a:xfrm>
        </p:spPr>
        <p:txBody>
          <a:bodyPr lIns="72000" tIns="36000" rIns="72000" bIns="36000">
            <a:noAutofit/>
          </a:bodyPr>
          <a:lstStyle>
            <a:lvl1pPr marL="0" indent="0">
              <a:buNone/>
              <a:defRPr sz="1050" b="1">
                <a:solidFill>
                  <a:schemeClr val="bg1"/>
                </a:solidFill>
              </a:defRPr>
            </a:lvl1pPr>
            <a:lvl2pPr>
              <a:defRPr sz="1050" b="1">
                <a:solidFill>
                  <a:schemeClr val="bg1"/>
                </a:solidFill>
              </a:defRPr>
            </a:lvl2pPr>
            <a:lvl3pPr>
              <a:defRPr sz="1050" b="1">
                <a:solidFill>
                  <a:schemeClr val="bg1"/>
                </a:solidFill>
              </a:defRPr>
            </a:lvl3pPr>
            <a:lvl4pPr>
              <a:defRPr sz="1050" b="1">
                <a:solidFill>
                  <a:schemeClr val="bg1"/>
                </a:solidFill>
              </a:defRPr>
            </a:lvl4pPr>
            <a:lvl5pPr>
              <a:defRPr sz="1050" b="1">
                <a:solidFill>
                  <a:schemeClr val="bg1"/>
                </a:solidFill>
              </a:defRPr>
            </a:lvl5pPr>
          </a:lstStyle>
          <a:p>
            <a:pPr lvl="0"/>
            <a:r>
              <a:rPr lang="en-US" altLang="ko-KR" dirty="0"/>
              <a:t>1. Page Title: Type and function</a:t>
            </a:r>
            <a:endParaRPr lang="ko-KR" altLang="en-US" dirty="0"/>
          </a:p>
        </p:txBody>
      </p:sp>
      <p:graphicFrame>
        <p:nvGraphicFramePr>
          <p:cNvPr id="18" name="표 11">
            <a:extLst>
              <a:ext uri="{FF2B5EF4-FFF2-40B4-BE49-F238E27FC236}">
                <a16:creationId xmlns:a16="http://schemas.microsoft.com/office/drawing/2014/main" id="{CDF4C7B8-C95C-42DF-9EEC-88C317E9B0A5}"/>
              </a:ext>
            </a:extLst>
          </p:cNvPr>
          <p:cNvGraphicFramePr>
            <a:graphicFrameLocks noGrp="1"/>
          </p:cNvGraphicFramePr>
          <p:nvPr userDrawn="1">
            <p:extLst>
              <p:ext uri="{D42A27DB-BD31-4B8C-83A1-F6EECF244321}">
                <p14:modId xmlns:p14="http://schemas.microsoft.com/office/powerpoint/2010/main" val="3397474666"/>
              </p:ext>
            </p:extLst>
          </p:nvPr>
        </p:nvGraphicFramePr>
        <p:xfrm>
          <a:off x="131022" y="469817"/>
          <a:ext cx="11940903" cy="320698"/>
        </p:xfrm>
        <a:graphic>
          <a:graphicData uri="http://schemas.openxmlformats.org/drawingml/2006/table">
            <a:tbl>
              <a:tblPr firstRow="1" bandRow="1">
                <a:tableStyleId>{5C22544A-7EE6-4342-B048-85BDC9FD1C3A}</a:tableStyleId>
              </a:tblPr>
              <a:tblGrid>
                <a:gridCol w="869103">
                  <a:extLst>
                    <a:ext uri="{9D8B030D-6E8A-4147-A177-3AD203B41FA5}">
                      <a16:colId xmlns:a16="http://schemas.microsoft.com/office/drawing/2014/main" val="641319829"/>
                    </a:ext>
                  </a:extLst>
                </a:gridCol>
                <a:gridCol w="990600">
                  <a:extLst>
                    <a:ext uri="{9D8B030D-6E8A-4147-A177-3AD203B41FA5}">
                      <a16:colId xmlns:a16="http://schemas.microsoft.com/office/drawing/2014/main" val="2617325736"/>
                    </a:ext>
                  </a:extLst>
                </a:gridCol>
                <a:gridCol w="819150">
                  <a:extLst>
                    <a:ext uri="{9D8B030D-6E8A-4147-A177-3AD203B41FA5}">
                      <a16:colId xmlns:a16="http://schemas.microsoft.com/office/drawing/2014/main" val="214528022"/>
                    </a:ext>
                  </a:extLst>
                </a:gridCol>
                <a:gridCol w="1466850">
                  <a:extLst>
                    <a:ext uri="{9D8B030D-6E8A-4147-A177-3AD203B41FA5}">
                      <a16:colId xmlns:a16="http://schemas.microsoft.com/office/drawing/2014/main" val="986252973"/>
                    </a:ext>
                  </a:extLst>
                </a:gridCol>
                <a:gridCol w="771525">
                  <a:extLst>
                    <a:ext uri="{9D8B030D-6E8A-4147-A177-3AD203B41FA5}">
                      <a16:colId xmlns:a16="http://schemas.microsoft.com/office/drawing/2014/main" val="3174172408"/>
                    </a:ext>
                  </a:extLst>
                </a:gridCol>
                <a:gridCol w="3438525">
                  <a:extLst>
                    <a:ext uri="{9D8B030D-6E8A-4147-A177-3AD203B41FA5}">
                      <a16:colId xmlns:a16="http://schemas.microsoft.com/office/drawing/2014/main" val="705359700"/>
                    </a:ext>
                  </a:extLst>
                </a:gridCol>
                <a:gridCol w="838200">
                  <a:extLst>
                    <a:ext uri="{9D8B030D-6E8A-4147-A177-3AD203B41FA5}">
                      <a16:colId xmlns:a16="http://schemas.microsoft.com/office/drawing/2014/main" val="3880737714"/>
                    </a:ext>
                  </a:extLst>
                </a:gridCol>
                <a:gridCol w="990600">
                  <a:extLst>
                    <a:ext uri="{9D8B030D-6E8A-4147-A177-3AD203B41FA5}">
                      <a16:colId xmlns:a16="http://schemas.microsoft.com/office/drawing/2014/main" val="3952197365"/>
                    </a:ext>
                  </a:extLst>
                </a:gridCol>
                <a:gridCol w="685800">
                  <a:extLst>
                    <a:ext uri="{9D8B030D-6E8A-4147-A177-3AD203B41FA5}">
                      <a16:colId xmlns:a16="http://schemas.microsoft.com/office/drawing/2014/main" val="20008"/>
                    </a:ext>
                  </a:extLst>
                </a:gridCol>
                <a:gridCol w="1070550">
                  <a:extLst>
                    <a:ext uri="{9D8B030D-6E8A-4147-A177-3AD203B41FA5}">
                      <a16:colId xmlns:a16="http://schemas.microsoft.com/office/drawing/2014/main" val="20009"/>
                    </a:ext>
                  </a:extLst>
                </a:gridCol>
              </a:tblGrid>
              <a:tr h="32069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solidFill>
                            <a:schemeClr val="tx1">
                              <a:lumMod val="85000"/>
                              <a:lumOff val="15000"/>
                            </a:schemeClr>
                          </a:solidFill>
                          <a:latin typeface="+mn-lt"/>
                          <a:ea typeface="Noto Sans KR" panose="020B0500000000000000" pitchFamily="34" charset="-127"/>
                        </a:rPr>
                        <a:t>Device</a:t>
                      </a:r>
                      <a:r>
                        <a:rPr lang="en-US" altLang="ko-KR" sz="800" baseline="0" dirty="0">
                          <a:solidFill>
                            <a:schemeClr val="tx1">
                              <a:lumMod val="85000"/>
                              <a:lumOff val="15000"/>
                            </a:schemeClr>
                          </a:solidFill>
                          <a:latin typeface="+mn-lt"/>
                          <a:ea typeface="Noto Sans KR" panose="020B0500000000000000" pitchFamily="34" charset="-127"/>
                        </a:rPr>
                        <a:t> Type</a:t>
                      </a:r>
                      <a:endParaRPr lang="ko-KR" altLang="en-US" sz="800" dirty="0">
                        <a:solidFill>
                          <a:schemeClr val="tx1">
                            <a:lumMod val="85000"/>
                            <a:lumOff val="15000"/>
                          </a:schemeClr>
                        </a:solidFill>
                        <a:latin typeface="+mn-lt"/>
                        <a:ea typeface="Noto Sans KR" panose="020B0500000000000000" pitchFamily="34" charset="-127"/>
                      </a:endParaRPr>
                    </a:p>
                  </a:txBody>
                  <a:tcPr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800" dirty="0">
                        <a:solidFill>
                          <a:schemeClr val="tx1">
                            <a:lumMod val="85000"/>
                            <a:lumOff val="15000"/>
                          </a:schemeClr>
                        </a:solidFill>
                        <a:latin typeface="+mn-lt"/>
                        <a:ea typeface="Noto Sans KR" panose="020B0500000000000000" pitchFamily="34" charset="-127"/>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solidFill>
                            <a:schemeClr val="tx1">
                              <a:lumMod val="85000"/>
                              <a:lumOff val="15000"/>
                            </a:schemeClr>
                          </a:solidFill>
                          <a:latin typeface="+mn-lt"/>
                          <a:ea typeface="Noto Sans KR" panose="020B0500000000000000" pitchFamily="34" charset="-127"/>
                        </a:rPr>
                        <a:t>Screen ID </a:t>
                      </a:r>
                      <a:endParaRPr lang="ko-KR" altLang="en-US" sz="800" dirty="0">
                        <a:solidFill>
                          <a:schemeClr val="tx1">
                            <a:lumMod val="85000"/>
                            <a:lumOff val="15000"/>
                          </a:schemeClr>
                        </a:solidFill>
                        <a:latin typeface="+mn-lt"/>
                        <a:ea typeface="Noto Sans KR" panose="020B0500000000000000" pitchFamily="34" charset="-127"/>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800" dirty="0">
                        <a:solidFill>
                          <a:schemeClr val="tx1">
                            <a:lumMod val="85000"/>
                            <a:lumOff val="15000"/>
                          </a:schemeClr>
                        </a:solidFill>
                        <a:latin typeface="+mn-lt"/>
                        <a:ea typeface="Noto Sans KR" panose="020B0500000000000000" pitchFamily="34" charset="-127"/>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800" dirty="0">
                          <a:solidFill>
                            <a:schemeClr val="tx1">
                              <a:lumMod val="85000"/>
                              <a:lumOff val="15000"/>
                            </a:schemeClr>
                          </a:solidFill>
                          <a:latin typeface="+mn-lt"/>
                          <a:ea typeface="Noto Sans KR" panose="020B0500000000000000" pitchFamily="34" charset="-127"/>
                        </a:rPr>
                        <a:t>Path </a:t>
                      </a:r>
                      <a:endParaRPr lang="ko-KR" altLang="en-US" sz="800" dirty="0">
                        <a:solidFill>
                          <a:schemeClr val="tx1">
                            <a:lumMod val="85000"/>
                            <a:lumOff val="15000"/>
                          </a:schemeClr>
                        </a:solidFill>
                        <a:latin typeface="+mn-lt"/>
                        <a:ea typeface="Noto Sans KR" panose="020B0500000000000000" pitchFamily="34" charset="-127"/>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800" b="0" dirty="0">
                        <a:solidFill>
                          <a:schemeClr val="tx1">
                            <a:lumMod val="85000"/>
                            <a:lumOff val="15000"/>
                          </a:schemeClr>
                        </a:solidFill>
                        <a:latin typeface="+mn-lt"/>
                        <a:ea typeface="Noto Sans KR" panose="020B0500000000000000" pitchFamily="34" charset="-127"/>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800" dirty="0">
                          <a:solidFill>
                            <a:schemeClr val="tx1">
                              <a:lumMod val="85000"/>
                              <a:lumOff val="15000"/>
                            </a:schemeClr>
                          </a:solidFill>
                          <a:latin typeface="+mn-lt"/>
                          <a:ea typeface="Noto Sans KR" panose="020B0500000000000000" pitchFamily="34" charset="-127"/>
                        </a:rPr>
                        <a:t>Update</a:t>
                      </a:r>
                      <a:r>
                        <a:rPr lang="en-US" altLang="ko-KR" sz="800" baseline="0" dirty="0">
                          <a:solidFill>
                            <a:schemeClr val="tx1">
                              <a:lumMod val="85000"/>
                              <a:lumOff val="15000"/>
                            </a:schemeClr>
                          </a:solidFill>
                          <a:latin typeface="+mn-lt"/>
                          <a:ea typeface="Noto Sans KR" panose="020B0500000000000000" pitchFamily="34" charset="-127"/>
                        </a:rPr>
                        <a:t> Date</a:t>
                      </a:r>
                      <a:endParaRPr lang="ko-KR" altLang="en-US" sz="800" dirty="0">
                        <a:solidFill>
                          <a:schemeClr val="tx1">
                            <a:lumMod val="85000"/>
                            <a:lumOff val="15000"/>
                          </a:schemeClr>
                        </a:solidFill>
                        <a:latin typeface="+mn-lt"/>
                        <a:ea typeface="Noto Sans KR" panose="020B0500000000000000" pitchFamily="34" charset="-127"/>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800" dirty="0">
                        <a:solidFill>
                          <a:schemeClr val="tx1">
                            <a:lumMod val="85000"/>
                            <a:lumOff val="15000"/>
                          </a:schemeClr>
                        </a:solidFill>
                        <a:latin typeface="+mn-lt"/>
                        <a:ea typeface="Noto Sans KR" panose="020B0500000000000000" pitchFamily="34" charset="-127"/>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800" dirty="0">
                          <a:solidFill>
                            <a:schemeClr val="tx1">
                              <a:lumMod val="85000"/>
                              <a:lumOff val="15000"/>
                            </a:schemeClr>
                          </a:solidFill>
                          <a:latin typeface="+mn-lt"/>
                          <a:ea typeface="Noto Sans KR" panose="020B0500000000000000" pitchFamily="34" charset="-127"/>
                        </a:rPr>
                        <a:t>Writer</a:t>
                      </a:r>
                      <a:endParaRPr lang="ko-KR" altLang="en-US" sz="800" dirty="0">
                        <a:solidFill>
                          <a:schemeClr val="tx1">
                            <a:lumMod val="85000"/>
                            <a:lumOff val="15000"/>
                          </a:schemeClr>
                        </a:solidFill>
                        <a:latin typeface="+mn-lt"/>
                        <a:ea typeface="Noto Sans KR" panose="020B0500000000000000" pitchFamily="34" charset="-127"/>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800" dirty="0">
                        <a:solidFill>
                          <a:schemeClr val="tx1">
                            <a:lumMod val="85000"/>
                            <a:lumOff val="15000"/>
                          </a:schemeClr>
                        </a:solidFill>
                        <a:latin typeface="+mn-lt"/>
                        <a:ea typeface="Noto Sans KR" panose="020B0500000000000000" pitchFamily="34" charset="-127"/>
                      </a:endParaRPr>
                    </a:p>
                  </a:txBody>
                  <a:tcPr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2454190"/>
                  </a:ext>
                </a:extLst>
              </a:tr>
            </a:tbl>
          </a:graphicData>
        </a:graphic>
      </p:graphicFrame>
      <p:sp>
        <p:nvSpPr>
          <p:cNvPr id="19" name="직사각형 18">
            <a:extLst>
              <a:ext uri="{FF2B5EF4-FFF2-40B4-BE49-F238E27FC236}">
                <a16:creationId xmlns:a16="http://schemas.microsoft.com/office/drawing/2014/main" id="{C39DD408-F7EE-4500-B056-0DC4F38A26B7}"/>
              </a:ext>
            </a:extLst>
          </p:cNvPr>
          <p:cNvSpPr/>
          <p:nvPr userDrawn="1"/>
        </p:nvSpPr>
        <p:spPr>
          <a:xfrm>
            <a:off x="131023" y="895926"/>
            <a:ext cx="9346352" cy="5866823"/>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00540566-4048-413E-806D-A38DE7262AE1}"/>
              </a:ext>
            </a:extLst>
          </p:cNvPr>
          <p:cNvSpPr>
            <a:spLocks noGrp="1"/>
          </p:cNvSpPr>
          <p:nvPr>
            <p:ph type="sldNum" sz="quarter" idx="12"/>
          </p:nvPr>
        </p:nvSpPr>
        <p:spPr>
          <a:xfrm>
            <a:off x="11563925" y="68709"/>
            <a:ext cx="436418" cy="352509"/>
          </a:xfrm>
        </p:spPr>
        <p:txBody>
          <a:bodyPr/>
          <a:lstStyle>
            <a:lvl1pPr>
              <a:defRPr sz="800">
                <a:solidFill>
                  <a:schemeClr val="bg1"/>
                </a:solidFill>
              </a:defRPr>
            </a:lvl1pPr>
          </a:lstStyle>
          <a:p>
            <a:fld id="{539252E3-F463-4451-806E-95FCABCA497F}" type="slidenum">
              <a:rPr lang="ko-KR" altLang="en-US" smtClean="0"/>
              <a:pPr/>
              <a:t>‹#›</a:t>
            </a:fld>
            <a:endParaRPr lang="ko-KR" altLang="en-US"/>
          </a:p>
        </p:txBody>
      </p:sp>
      <p:sp>
        <p:nvSpPr>
          <p:cNvPr id="26" name="텍스트 개체 틀 20">
            <a:extLst>
              <a:ext uri="{FF2B5EF4-FFF2-40B4-BE49-F238E27FC236}">
                <a16:creationId xmlns:a16="http://schemas.microsoft.com/office/drawing/2014/main" id="{3EE9F832-75C9-489A-AE66-8D1F2ED2C9AC}"/>
              </a:ext>
            </a:extLst>
          </p:cNvPr>
          <p:cNvSpPr>
            <a:spLocks noGrp="1"/>
          </p:cNvSpPr>
          <p:nvPr>
            <p:ph type="body" sz="quarter" idx="18" hasCustomPrompt="1"/>
          </p:nvPr>
        </p:nvSpPr>
        <p:spPr>
          <a:xfrm>
            <a:off x="5057775" y="479327"/>
            <a:ext cx="3415079" cy="288000"/>
          </a:xfrm>
        </p:spPr>
        <p:txBody>
          <a:bodyPr tIns="72000" anchor="ctr">
            <a:noAutofit/>
          </a:bodyPr>
          <a:lstStyle>
            <a:lvl1pPr marL="0" indent="0">
              <a:buNone/>
              <a:defRPr sz="800">
                <a:solidFill>
                  <a:srgbClr val="151515"/>
                </a:solidFill>
              </a:defRPr>
            </a:lvl1pPr>
            <a:lvl2pPr>
              <a:defRPr sz="800"/>
            </a:lvl2pPr>
            <a:lvl3pPr>
              <a:defRPr sz="800"/>
            </a:lvl3pPr>
            <a:lvl4pPr>
              <a:defRPr sz="800"/>
            </a:lvl4pPr>
            <a:lvl5pPr>
              <a:defRPr sz="800"/>
            </a:lvl5pPr>
          </a:lstStyle>
          <a:p>
            <a:pPr lvl="0"/>
            <a:r>
              <a:rPr lang="en-US" altLang="ko-KR" dirty="0"/>
              <a:t>Home &gt; About US &gt; ETC </a:t>
            </a:r>
            <a:endParaRPr lang="ko-KR" altLang="en-US" dirty="0"/>
          </a:p>
        </p:txBody>
      </p:sp>
      <p:sp>
        <p:nvSpPr>
          <p:cNvPr id="11" name="텍스트 개체 틀 16">
            <a:extLst>
              <a:ext uri="{FF2B5EF4-FFF2-40B4-BE49-F238E27FC236}">
                <a16:creationId xmlns:a16="http://schemas.microsoft.com/office/drawing/2014/main" id="{42DAA8DC-4202-459F-9284-6A4929420378}"/>
              </a:ext>
            </a:extLst>
          </p:cNvPr>
          <p:cNvSpPr>
            <a:spLocks noGrp="1"/>
          </p:cNvSpPr>
          <p:nvPr>
            <p:ph type="body" sz="quarter" idx="17" hasCustomPrompt="1"/>
          </p:nvPr>
        </p:nvSpPr>
        <p:spPr>
          <a:xfrm>
            <a:off x="2814272" y="479327"/>
            <a:ext cx="1452928" cy="288000"/>
          </a:xfrm>
        </p:spPr>
        <p:txBody>
          <a:bodyPr lIns="90000" tIns="72000" rIns="72000" anchor="ctr">
            <a:noAutofit/>
          </a:bodyPr>
          <a:lstStyle>
            <a:lvl1pPr marL="0" indent="0">
              <a:buNone/>
              <a:defRPr sz="800">
                <a:solidFill>
                  <a:srgbClr val="151515"/>
                </a:solidFill>
              </a:defRPr>
            </a:lvl1pPr>
            <a:lvl2pPr>
              <a:defRPr sz="800"/>
            </a:lvl2pPr>
            <a:lvl3pPr>
              <a:defRPr sz="800"/>
            </a:lvl3pPr>
            <a:lvl4pPr>
              <a:defRPr sz="800"/>
            </a:lvl4pPr>
            <a:lvl5pPr>
              <a:defRPr sz="800"/>
            </a:lvl5pPr>
          </a:lstStyle>
          <a:p>
            <a:pPr lvl="0"/>
            <a:r>
              <a:rPr lang="en-US" altLang="ko-KR" dirty="0"/>
              <a:t>DT0000-AO0000-CD0000</a:t>
            </a:r>
            <a:endParaRPr lang="ko-KR" altLang="en-US" dirty="0"/>
          </a:p>
        </p:txBody>
      </p:sp>
      <p:sp>
        <p:nvSpPr>
          <p:cNvPr id="13" name="텍스트 개체 틀 9">
            <a:extLst>
              <a:ext uri="{FF2B5EF4-FFF2-40B4-BE49-F238E27FC236}">
                <a16:creationId xmlns:a16="http://schemas.microsoft.com/office/drawing/2014/main" id="{E0A4930B-B959-4B52-A5F4-0A4FAE03E5A4}"/>
              </a:ext>
            </a:extLst>
          </p:cNvPr>
          <p:cNvSpPr>
            <a:spLocks noGrp="1"/>
          </p:cNvSpPr>
          <p:nvPr>
            <p:ph type="body" sz="quarter" idx="16" hasCustomPrompt="1"/>
          </p:nvPr>
        </p:nvSpPr>
        <p:spPr>
          <a:xfrm>
            <a:off x="1001379" y="474018"/>
            <a:ext cx="941722" cy="307032"/>
          </a:xfrm>
        </p:spPr>
        <p:txBody>
          <a:bodyPr lIns="90000" tIns="72000" rIns="36000" anchor="ctr"/>
          <a:lstStyle>
            <a:lvl1pPr marL="0" indent="0">
              <a:buNone/>
              <a:defRPr sz="800" baseline="0">
                <a:solidFill>
                  <a:srgbClr val="151515"/>
                </a:solidFill>
              </a:defRPr>
            </a:lvl1pPr>
            <a:lvl2pPr>
              <a:defRPr sz="800"/>
            </a:lvl2pPr>
            <a:lvl3pPr>
              <a:defRPr sz="800"/>
            </a:lvl3pPr>
            <a:lvl4pPr>
              <a:defRPr sz="800"/>
            </a:lvl4pPr>
            <a:lvl5pPr>
              <a:defRPr sz="800"/>
            </a:lvl5pPr>
          </a:lstStyle>
          <a:p>
            <a:pPr lvl="0"/>
            <a:r>
              <a:rPr lang="en-US" altLang="ko-KR" dirty="0"/>
              <a:t>Pc</a:t>
            </a:r>
            <a:endParaRPr lang="ko-KR" altLang="en-US" dirty="0"/>
          </a:p>
        </p:txBody>
      </p:sp>
      <p:sp>
        <p:nvSpPr>
          <p:cNvPr id="3" name="텍스트 개체 틀 2"/>
          <p:cNvSpPr>
            <a:spLocks noGrp="1"/>
          </p:cNvSpPr>
          <p:nvPr>
            <p:ph type="body" sz="quarter" idx="20" hasCustomPrompt="1"/>
          </p:nvPr>
        </p:nvSpPr>
        <p:spPr>
          <a:xfrm>
            <a:off x="11020425" y="474663"/>
            <a:ext cx="1019175" cy="296862"/>
          </a:xfrm>
        </p:spPr>
        <p:txBody>
          <a:bodyPr anchor="ctr">
            <a:noAutofit/>
          </a:bodyPr>
          <a:lstStyle>
            <a:lvl1pPr marL="0" indent="0">
              <a:buNone/>
              <a:defRPr sz="800"/>
            </a:lvl1pPr>
            <a:lvl2pPr>
              <a:defRPr sz="800"/>
            </a:lvl2pPr>
            <a:lvl3pPr>
              <a:defRPr sz="800"/>
            </a:lvl3pPr>
            <a:lvl4pPr>
              <a:defRPr sz="800"/>
            </a:lvl4pPr>
            <a:lvl5pPr>
              <a:defRPr sz="800"/>
            </a:lvl5pPr>
          </a:lstStyle>
          <a:p>
            <a:pPr lvl="0"/>
            <a:r>
              <a:rPr lang="ko-KR" altLang="en-US" dirty="0"/>
              <a:t>곽혜경</a:t>
            </a:r>
          </a:p>
        </p:txBody>
      </p:sp>
      <p:sp>
        <p:nvSpPr>
          <p:cNvPr id="20" name="텍스트 개체 틀 23">
            <a:extLst>
              <a:ext uri="{FF2B5EF4-FFF2-40B4-BE49-F238E27FC236}">
                <a16:creationId xmlns:a16="http://schemas.microsoft.com/office/drawing/2014/main" id="{699ABD51-E2B4-422D-8EF6-854672265EDF}"/>
              </a:ext>
            </a:extLst>
          </p:cNvPr>
          <p:cNvSpPr>
            <a:spLocks noGrp="1"/>
          </p:cNvSpPr>
          <p:nvPr>
            <p:ph type="body" sz="quarter" idx="19" hasCustomPrompt="1"/>
          </p:nvPr>
        </p:nvSpPr>
        <p:spPr>
          <a:xfrm>
            <a:off x="9344025" y="462841"/>
            <a:ext cx="956897" cy="304485"/>
          </a:xfrm>
        </p:spPr>
        <p:txBody>
          <a:bodyPr tIns="72000" anchor="ctr">
            <a:noAutofit/>
          </a:bodyPr>
          <a:lstStyle>
            <a:lvl1pPr marL="0" indent="0">
              <a:buNone/>
              <a:defRPr sz="800">
                <a:solidFill>
                  <a:srgbClr val="151515"/>
                </a:solidFill>
              </a:defRPr>
            </a:lvl1pPr>
            <a:lvl2pPr>
              <a:defRPr sz="800"/>
            </a:lvl2pPr>
            <a:lvl3pPr>
              <a:defRPr sz="800"/>
            </a:lvl3pPr>
            <a:lvl4pPr>
              <a:defRPr sz="800"/>
            </a:lvl4pPr>
            <a:lvl5pPr>
              <a:defRPr sz="800"/>
            </a:lvl5pPr>
          </a:lstStyle>
          <a:p>
            <a:pPr lvl="0"/>
            <a:r>
              <a:rPr lang="en-US" altLang="ko-KR" dirty="0"/>
              <a:t>2022-04-19</a:t>
            </a:r>
            <a:endParaRPr lang="ko-KR" altLang="en-US" dirty="0"/>
          </a:p>
        </p:txBody>
      </p:sp>
    </p:spTree>
    <p:extLst>
      <p:ext uri="{BB962C8B-B14F-4D97-AF65-F5344CB8AC3E}">
        <p14:creationId xmlns:p14="http://schemas.microsoft.com/office/powerpoint/2010/main" val="616241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제목 슬라이드">
    <p:spTree>
      <p:nvGrpSpPr>
        <p:cNvPr id="1" name=""/>
        <p:cNvGrpSpPr/>
        <p:nvPr/>
      </p:nvGrpSpPr>
      <p:grpSpPr>
        <a:xfrm>
          <a:off x="0" y="0"/>
          <a:ext cx="0" cy="0"/>
          <a:chOff x="0" y="0"/>
          <a:chExt cx="0" cy="0"/>
        </a:xfrm>
      </p:grpSpPr>
      <p:sp>
        <p:nvSpPr>
          <p:cNvPr id="18" name="텍스트 개체 틀 17">
            <a:extLst>
              <a:ext uri="{FF2B5EF4-FFF2-40B4-BE49-F238E27FC236}">
                <a16:creationId xmlns:a16="http://schemas.microsoft.com/office/drawing/2014/main" id="{4760F9F6-F5BF-4C5D-BBF7-CB4C8A54E0BD}"/>
              </a:ext>
            </a:extLst>
          </p:cNvPr>
          <p:cNvSpPr>
            <a:spLocks noGrp="1"/>
          </p:cNvSpPr>
          <p:nvPr>
            <p:ph type="body" sz="quarter" idx="10" hasCustomPrompt="1"/>
          </p:nvPr>
        </p:nvSpPr>
        <p:spPr>
          <a:xfrm>
            <a:off x="703763" y="3537657"/>
            <a:ext cx="2909166" cy="506373"/>
          </a:xfrm>
          <a:prstGeom prst="rect">
            <a:avLst/>
          </a:prstGeom>
        </p:spPr>
        <p:txBody>
          <a:bodyPr lIns="0" anchor="ctr"/>
          <a:lstStyle>
            <a:lvl1pPr marL="0" indent="0">
              <a:buNone/>
              <a:defRPr sz="2050">
                <a:latin typeface="Helvetica" panose="020B0604020202020204" pitchFamily="34" charset="0"/>
                <a:cs typeface="Helvetica" panose="020B0604020202020204" pitchFamily="34" charset="0"/>
              </a:defRPr>
            </a:lvl1pPr>
          </a:lstStyle>
          <a:p>
            <a:pPr lvl="0"/>
            <a:r>
              <a:rPr lang="en-US" altLang="ko-KR" dirty="0"/>
              <a:t>##</a:t>
            </a:r>
            <a:endParaRPr lang="ko-KR" altLang="en-US" dirty="0"/>
          </a:p>
        </p:txBody>
      </p:sp>
      <p:sp>
        <p:nvSpPr>
          <p:cNvPr id="20" name="텍스트 개체 틀 19">
            <a:extLst>
              <a:ext uri="{FF2B5EF4-FFF2-40B4-BE49-F238E27FC236}">
                <a16:creationId xmlns:a16="http://schemas.microsoft.com/office/drawing/2014/main" id="{68689687-94AB-4C39-838B-6E6CBD10BC76}"/>
              </a:ext>
            </a:extLst>
          </p:cNvPr>
          <p:cNvSpPr>
            <a:spLocks noGrp="1"/>
          </p:cNvSpPr>
          <p:nvPr>
            <p:ph type="body" sz="quarter" idx="11" hasCustomPrompt="1"/>
          </p:nvPr>
        </p:nvSpPr>
        <p:spPr>
          <a:xfrm>
            <a:off x="703763" y="4370858"/>
            <a:ext cx="2908300" cy="506413"/>
          </a:xfrm>
          <a:prstGeom prst="rect">
            <a:avLst/>
          </a:prstGeom>
        </p:spPr>
        <p:txBody>
          <a:bodyPr lIns="0" anchor="ctr"/>
          <a:lstStyle>
            <a:lvl1pPr marL="0" indent="0">
              <a:buNone/>
              <a:defRPr sz="1400">
                <a:latin typeface="Helvetica" panose="020B0604020202020204" pitchFamily="34" charset="0"/>
                <a:cs typeface="Helvetica" panose="020B0604020202020204" pitchFamily="34" charset="0"/>
              </a:defRPr>
            </a:lvl1pPr>
            <a:lvl2pPr>
              <a:defRPr sz="1400"/>
            </a:lvl2pPr>
            <a:lvl3pPr>
              <a:defRPr sz="1400"/>
            </a:lvl3pPr>
            <a:lvl4pPr>
              <a:defRPr sz="1400"/>
            </a:lvl4pPr>
            <a:lvl5pPr>
              <a:defRPr sz="1400"/>
            </a:lvl5pPr>
          </a:lstStyle>
          <a:p>
            <a:pPr lvl="0"/>
            <a:r>
              <a:rPr lang="en-US" altLang="ko-KR" dirty="0"/>
              <a:t>2021.12.10 / ver.##</a:t>
            </a:r>
            <a:endParaRPr lang="ko-KR" altLang="en-US" dirty="0"/>
          </a:p>
        </p:txBody>
      </p:sp>
      <p:sp>
        <p:nvSpPr>
          <p:cNvPr id="3" name="텍스트 개체 틀 2">
            <a:extLst>
              <a:ext uri="{FF2B5EF4-FFF2-40B4-BE49-F238E27FC236}">
                <a16:creationId xmlns:a16="http://schemas.microsoft.com/office/drawing/2014/main" id="{3780282D-D9FA-4EFC-8BE2-3B14C316523D}"/>
              </a:ext>
            </a:extLst>
          </p:cNvPr>
          <p:cNvSpPr>
            <a:spLocks noGrp="1"/>
          </p:cNvSpPr>
          <p:nvPr>
            <p:ph type="body" sz="quarter" idx="12" hasCustomPrompt="1"/>
          </p:nvPr>
        </p:nvSpPr>
        <p:spPr>
          <a:xfrm>
            <a:off x="703763" y="1923068"/>
            <a:ext cx="10012363" cy="1391632"/>
          </a:xfrm>
          <a:prstGeom prst="rect">
            <a:avLst/>
          </a:prstGeom>
        </p:spPr>
        <p:txBody>
          <a:bodyPr lIns="0" anchor="ctr"/>
          <a:lstStyle>
            <a:lvl1pPr marL="0" indent="0">
              <a:buNone/>
              <a:defRPr sz="4450" b="1">
                <a:latin typeface="Helvetica" panose="020B0604020202020204" pitchFamily="34" charset="0"/>
                <a:cs typeface="Helvetica" panose="020B0604020202020204" pitchFamily="34" charset="0"/>
              </a:defRPr>
            </a:lvl1pPr>
          </a:lstStyle>
          <a:p>
            <a:pPr lvl="0"/>
            <a:r>
              <a:rPr lang="en-US" altLang="ko-KR" dirty="0"/>
              <a:t>Document title here </a:t>
            </a:r>
          </a:p>
        </p:txBody>
      </p:sp>
    </p:spTree>
    <p:extLst>
      <p:ext uri="{BB962C8B-B14F-4D97-AF65-F5344CB8AC3E}">
        <p14:creationId xmlns:p14="http://schemas.microsoft.com/office/powerpoint/2010/main" val="14503502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94AE2D-29A2-4216-81D1-0388FB3EBD2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BD23D56-6FF6-4340-B741-41FCBB5F5BDB}"/>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19E08B4-8377-448C-A88F-C61DCA6270AE}"/>
              </a:ext>
            </a:extLst>
          </p:cNvPr>
          <p:cNvSpPr>
            <a:spLocks noGrp="1"/>
          </p:cNvSpPr>
          <p:nvPr>
            <p:ph type="dt" sz="half" idx="10"/>
          </p:nvPr>
        </p:nvSpPr>
        <p:spPr/>
        <p:txBody>
          <a:bodyPr/>
          <a:lstStyle/>
          <a:p>
            <a:fld id="{8D9B7D66-FD2F-4AD4-B670-ADD610C1AEBE}" type="datetimeFigureOut">
              <a:rPr lang="ko-KR" altLang="en-US" smtClean="0"/>
              <a:t>2023-09-21</a:t>
            </a:fld>
            <a:endParaRPr lang="ko-KR" altLang="en-US"/>
          </a:p>
        </p:txBody>
      </p:sp>
      <p:sp>
        <p:nvSpPr>
          <p:cNvPr id="5" name="바닥글 개체 틀 4">
            <a:extLst>
              <a:ext uri="{FF2B5EF4-FFF2-40B4-BE49-F238E27FC236}">
                <a16:creationId xmlns:a16="http://schemas.microsoft.com/office/drawing/2014/main" id="{71D0FAE0-72B6-4BF3-BBD9-69CD4C9B01F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34E48A9-3A7C-458D-9941-6EBB40CB5FA0}"/>
              </a:ext>
            </a:extLst>
          </p:cNvPr>
          <p:cNvSpPr>
            <a:spLocks noGrp="1"/>
          </p:cNvSpPr>
          <p:nvPr>
            <p:ph type="sldNum" sz="quarter" idx="12"/>
          </p:nvPr>
        </p:nvSpPr>
        <p:spPr/>
        <p:txBody>
          <a:bodyPr/>
          <a:lstStyle/>
          <a:p>
            <a:fld id="{4861190A-1AF0-42A9-97BB-0DC23FFC4B85}" type="slidenum">
              <a:rPr lang="ko-KR" altLang="en-US" smtClean="0"/>
              <a:t>‹#›</a:t>
            </a:fld>
            <a:endParaRPr lang="ko-KR" altLang="en-US"/>
          </a:p>
        </p:txBody>
      </p:sp>
    </p:spTree>
    <p:extLst>
      <p:ext uri="{BB962C8B-B14F-4D97-AF65-F5344CB8AC3E}">
        <p14:creationId xmlns:p14="http://schemas.microsoft.com/office/powerpoint/2010/main" val="3148635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DDD30B-1944-4567-911B-98BE557D0ECD}"/>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C9686793-C82D-4862-B499-CAAAD8220F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FBB32827-78C3-4BA8-8886-D6A37E52F84D}"/>
              </a:ext>
            </a:extLst>
          </p:cNvPr>
          <p:cNvSpPr>
            <a:spLocks noGrp="1"/>
          </p:cNvSpPr>
          <p:nvPr>
            <p:ph type="dt" sz="half" idx="10"/>
          </p:nvPr>
        </p:nvSpPr>
        <p:spPr/>
        <p:txBody>
          <a:bodyPr/>
          <a:lstStyle/>
          <a:p>
            <a:fld id="{8D9B7D66-FD2F-4AD4-B670-ADD610C1AEBE}" type="datetimeFigureOut">
              <a:rPr lang="ko-KR" altLang="en-US" smtClean="0"/>
              <a:t>2023-09-21</a:t>
            </a:fld>
            <a:endParaRPr lang="ko-KR" altLang="en-US"/>
          </a:p>
        </p:txBody>
      </p:sp>
      <p:sp>
        <p:nvSpPr>
          <p:cNvPr id="5" name="바닥글 개체 틀 4">
            <a:extLst>
              <a:ext uri="{FF2B5EF4-FFF2-40B4-BE49-F238E27FC236}">
                <a16:creationId xmlns:a16="http://schemas.microsoft.com/office/drawing/2014/main" id="{BC51F46D-C5DD-4A4E-8AA4-FFCAB9ABD5B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1A1DCF9-8887-45B8-840E-2F0227E4ECE8}"/>
              </a:ext>
            </a:extLst>
          </p:cNvPr>
          <p:cNvSpPr>
            <a:spLocks noGrp="1"/>
          </p:cNvSpPr>
          <p:nvPr>
            <p:ph type="sldNum" sz="quarter" idx="12"/>
          </p:nvPr>
        </p:nvSpPr>
        <p:spPr/>
        <p:txBody>
          <a:bodyPr/>
          <a:lstStyle/>
          <a:p>
            <a:fld id="{4861190A-1AF0-42A9-97BB-0DC23FFC4B85}" type="slidenum">
              <a:rPr lang="ko-KR" altLang="en-US" smtClean="0"/>
              <a:t>‹#›</a:t>
            </a:fld>
            <a:endParaRPr lang="ko-KR" altLang="en-US"/>
          </a:p>
        </p:txBody>
      </p:sp>
    </p:spTree>
    <p:extLst>
      <p:ext uri="{BB962C8B-B14F-4D97-AF65-F5344CB8AC3E}">
        <p14:creationId xmlns:p14="http://schemas.microsoft.com/office/powerpoint/2010/main" val="2411193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850D50-968C-42C8-9527-029CA6F2D93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49A0283-E386-43DF-B64B-601812A17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FED15FD-B9D7-4C1A-AB45-823A737E2759}"/>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6AFB6EBE-DDD2-4235-B89C-6F79B5B4C2BE}"/>
              </a:ext>
            </a:extLst>
          </p:cNvPr>
          <p:cNvSpPr>
            <a:spLocks noGrp="1"/>
          </p:cNvSpPr>
          <p:nvPr>
            <p:ph type="dt" sz="half" idx="10"/>
          </p:nvPr>
        </p:nvSpPr>
        <p:spPr/>
        <p:txBody>
          <a:bodyPr/>
          <a:lstStyle/>
          <a:p>
            <a:fld id="{8D9B7D66-FD2F-4AD4-B670-ADD610C1AEBE}" type="datetimeFigureOut">
              <a:rPr lang="ko-KR" altLang="en-US" smtClean="0"/>
              <a:t>2023-09-21</a:t>
            </a:fld>
            <a:endParaRPr lang="ko-KR" altLang="en-US"/>
          </a:p>
        </p:txBody>
      </p:sp>
      <p:sp>
        <p:nvSpPr>
          <p:cNvPr id="6" name="바닥글 개체 틀 5">
            <a:extLst>
              <a:ext uri="{FF2B5EF4-FFF2-40B4-BE49-F238E27FC236}">
                <a16:creationId xmlns:a16="http://schemas.microsoft.com/office/drawing/2014/main" id="{0BB2918F-8D44-4213-A8EF-47C738EA00E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BF96D98-018E-4699-88C9-B4560EDFBF95}"/>
              </a:ext>
            </a:extLst>
          </p:cNvPr>
          <p:cNvSpPr>
            <a:spLocks noGrp="1"/>
          </p:cNvSpPr>
          <p:nvPr>
            <p:ph type="sldNum" sz="quarter" idx="12"/>
          </p:nvPr>
        </p:nvSpPr>
        <p:spPr/>
        <p:txBody>
          <a:bodyPr/>
          <a:lstStyle/>
          <a:p>
            <a:fld id="{4861190A-1AF0-42A9-97BB-0DC23FFC4B85}" type="slidenum">
              <a:rPr lang="ko-KR" altLang="en-US" smtClean="0"/>
              <a:t>‹#›</a:t>
            </a:fld>
            <a:endParaRPr lang="ko-KR" altLang="en-US"/>
          </a:p>
        </p:txBody>
      </p:sp>
    </p:spTree>
    <p:extLst>
      <p:ext uri="{BB962C8B-B14F-4D97-AF65-F5344CB8AC3E}">
        <p14:creationId xmlns:p14="http://schemas.microsoft.com/office/powerpoint/2010/main" val="2995360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E7EF5E-1C9D-4E93-9A8D-C2C6CF028033}"/>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1A0638EB-D543-4AA3-97BA-B14102465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3350CFA-6ED5-4B7E-A26D-D4ECC97BEA2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715916C-B9F2-4817-83EE-7D5137AC1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91B524F-9F38-432A-B4FB-EEDDC67532D1}"/>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F03AFF06-9C6B-4609-B928-503E55FFDB15}"/>
              </a:ext>
            </a:extLst>
          </p:cNvPr>
          <p:cNvSpPr>
            <a:spLocks noGrp="1"/>
          </p:cNvSpPr>
          <p:nvPr>
            <p:ph type="dt" sz="half" idx="10"/>
          </p:nvPr>
        </p:nvSpPr>
        <p:spPr/>
        <p:txBody>
          <a:bodyPr/>
          <a:lstStyle/>
          <a:p>
            <a:fld id="{8D9B7D66-FD2F-4AD4-B670-ADD610C1AEBE}" type="datetimeFigureOut">
              <a:rPr lang="ko-KR" altLang="en-US" smtClean="0"/>
              <a:t>2023-09-21</a:t>
            </a:fld>
            <a:endParaRPr lang="ko-KR" altLang="en-US"/>
          </a:p>
        </p:txBody>
      </p:sp>
      <p:sp>
        <p:nvSpPr>
          <p:cNvPr id="8" name="바닥글 개체 틀 7">
            <a:extLst>
              <a:ext uri="{FF2B5EF4-FFF2-40B4-BE49-F238E27FC236}">
                <a16:creationId xmlns:a16="http://schemas.microsoft.com/office/drawing/2014/main" id="{234F0814-93DA-48E9-89C4-FD48ED4595ED}"/>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4BB55013-9885-4CC6-874D-E9B2F0BAC982}"/>
              </a:ext>
            </a:extLst>
          </p:cNvPr>
          <p:cNvSpPr>
            <a:spLocks noGrp="1"/>
          </p:cNvSpPr>
          <p:nvPr>
            <p:ph type="sldNum" sz="quarter" idx="12"/>
          </p:nvPr>
        </p:nvSpPr>
        <p:spPr/>
        <p:txBody>
          <a:bodyPr/>
          <a:lstStyle/>
          <a:p>
            <a:fld id="{4861190A-1AF0-42A9-97BB-0DC23FFC4B85}" type="slidenum">
              <a:rPr lang="ko-KR" altLang="en-US" smtClean="0"/>
              <a:t>‹#›</a:t>
            </a:fld>
            <a:endParaRPr lang="ko-KR" altLang="en-US"/>
          </a:p>
        </p:txBody>
      </p:sp>
    </p:spTree>
    <p:extLst>
      <p:ext uri="{BB962C8B-B14F-4D97-AF65-F5344CB8AC3E}">
        <p14:creationId xmlns:p14="http://schemas.microsoft.com/office/powerpoint/2010/main" val="2886592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E3BE39-4C32-4613-8F11-DC2FBB6DBFBD}"/>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F43E8FE-2020-44AE-8943-A6E22B38BB27}"/>
              </a:ext>
            </a:extLst>
          </p:cNvPr>
          <p:cNvSpPr>
            <a:spLocks noGrp="1"/>
          </p:cNvSpPr>
          <p:nvPr>
            <p:ph type="dt" sz="half" idx="10"/>
          </p:nvPr>
        </p:nvSpPr>
        <p:spPr/>
        <p:txBody>
          <a:bodyPr/>
          <a:lstStyle/>
          <a:p>
            <a:fld id="{8D9B7D66-FD2F-4AD4-B670-ADD610C1AEBE}" type="datetimeFigureOut">
              <a:rPr lang="ko-KR" altLang="en-US" smtClean="0"/>
              <a:t>2023-09-21</a:t>
            </a:fld>
            <a:endParaRPr lang="ko-KR" altLang="en-US"/>
          </a:p>
        </p:txBody>
      </p:sp>
      <p:sp>
        <p:nvSpPr>
          <p:cNvPr id="4" name="바닥글 개체 틀 3">
            <a:extLst>
              <a:ext uri="{FF2B5EF4-FFF2-40B4-BE49-F238E27FC236}">
                <a16:creationId xmlns:a16="http://schemas.microsoft.com/office/drawing/2014/main" id="{1C599BD5-A09C-41E9-9698-8B610542A1E3}"/>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42465BC-9D2B-4CD7-A411-4E423F62E50A}"/>
              </a:ext>
            </a:extLst>
          </p:cNvPr>
          <p:cNvSpPr>
            <a:spLocks noGrp="1"/>
          </p:cNvSpPr>
          <p:nvPr>
            <p:ph type="sldNum" sz="quarter" idx="12"/>
          </p:nvPr>
        </p:nvSpPr>
        <p:spPr/>
        <p:txBody>
          <a:bodyPr/>
          <a:lstStyle/>
          <a:p>
            <a:fld id="{4861190A-1AF0-42A9-97BB-0DC23FFC4B85}" type="slidenum">
              <a:rPr lang="ko-KR" altLang="en-US" smtClean="0"/>
              <a:t>‹#›</a:t>
            </a:fld>
            <a:endParaRPr lang="ko-KR" altLang="en-US"/>
          </a:p>
        </p:txBody>
      </p:sp>
    </p:spTree>
    <p:extLst>
      <p:ext uri="{BB962C8B-B14F-4D97-AF65-F5344CB8AC3E}">
        <p14:creationId xmlns:p14="http://schemas.microsoft.com/office/powerpoint/2010/main" val="490328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C7639EDD-AD45-4118-BD88-86BDBD77943B}"/>
              </a:ext>
            </a:extLst>
          </p:cNvPr>
          <p:cNvSpPr>
            <a:spLocks noGrp="1"/>
          </p:cNvSpPr>
          <p:nvPr>
            <p:ph type="dt" sz="half" idx="10"/>
          </p:nvPr>
        </p:nvSpPr>
        <p:spPr/>
        <p:txBody>
          <a:bodyPr/>
          <a:lstStyle/>
          <a:p>
            <a:fld id="{8D9B7D66-FD2F-4AD4-B670-ADD610C1AEBE}" type="datetimeFigureOut">
              <a:rPr lang="ko-KR" altLang="en-US" smtClean="0"/>
              <a:t>2023-09-21</a:t>
            </a:fld>
            <a:endParaRPr lang="ko-KR" altLang="en-US"/>
          </a:p>
        </p:txBody>
      </p:sp>
      <p:sp>
        <p:nvSpPr>
          <p:cNvPr id="3" name="바닥글 개체 틀 2">
            <a:extLst>
              <a:ext uri="{FF2B5EF4-FFF2-40B4-BE49-F238E27FC236}">
                <a16:creationId xmlns:a16="http://schemas.microsoft.com/office/drawing/2014/main" id="{1721A942-A562-4A23-9A9B-DFFD684FA3F1}"/>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1CE5480C-8E17-4728-8F85-8551D120C17C}"/>
              </a:ext>
            </a:extLst>
          </p:cNvPr>
          <p:cNvSpPr>
            <a:spLocks noGrp="1"/>
          </p:cNvSpPr>
          <p:nvPr>
            <p:ph type="sldNum" sz="quarter" idx="12"/>
          </p:nvPr>
        </p:nvSpPr>
        <p:spPr/>
        <p:txBody>
          <a:bodyPr/>
          <a:lstStyle/>
          <a:p>
            <a:fld id="{4861190A-1AF0-42A9-97BB-0DC23FFC4B85}" type="slidenum">
              <a:rPr lang="ko-KR" altLang="en-US" smtClean="0"/>
              <a:t>‹#›</a:t>
            </a:fld>
            <a:endParaRPr lang="ko-KR" altLang="en-US"/>
          </a:p>
        </p:txBody>
      </p:sp>
    </p:spTree>
    <p:extLst>
      <p:ext uri="{BB962C8B-B14F-4D97-AF65-F5344CB8AC3E}">
        <p14:creationId xmlns:p14="http://schemas.microsoft.com/office/powerpoint/2010/main" val="2773888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94B0794-7986-4DF1-A3E8-C6C475CAAAD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0E652C5F-46F2-4553-9D77-997691368D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FD3F8486-F03F-46C7-AF91-26F8E8E765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740EB30-CE04-4188-91FB-082406C9B210}"/>
              </a:ext>
            </a:extLst>
          </p:cNvPr>
          <p:cNvSpPr>
            <a:spLocks noGrp="1"/>
          </p:cNvSpPr>
          <p:nvPr>
            <p:ph type="dt" sz="half" idx="10"/>
          </p:nvPr>
        </p:nvSpPr>
        <p:spPr/>
        <p:txBody>
          <a:bodyPr/>
          <a:lstStyle/>
          <a:p>
            <a:fld id="{8D9B7D66-FD2F-4AD4-B670-ADD610C1AEBE}" type="datetimeFigureOut">
              <a:rPr lang="ko-KR" altLang="en-US" smtClean="0"/>
              <a:t>2023-09-21</a:t>
            </a:fld>
            <a:endParaRPr lang="ko-KR" altLang="en-US"/>
          </a:p>
        </p:txBody>
      </p:sp>
      <p:sp>
        <p:nvSpPr>
          <p:cNvPr id="6" name="바닥글 개체 틀 5">
            <a:extLst>
              <a:ext uri="{FF2B5EF4-FFF2-40B4-BE49-F238E27FC236}">
                <a16:creationId xmlns:a16="http://schemas.microsoft.com/office/drawing/2014/main" id="{2F4206C2-B59E-4A19-9350-A0F48F23B19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DA1E5A8-175C-4B01-BBAE-9B6D28F32C1B}"/>
              </a:ext>
            </a:extLst>
          </p:cNvPr>
          <p:cNvSpPr>
            <a:spLocks noGrp="1"/>
          </p:cNvSpPr>
          <p:nvPr>
            <p:ph type="sldNum" sz="quarter" idx="12"/>
          </p:nvPr>
        </p:nvSpPr>
        <p:spPr/>
        <p:txBody>
          <a:bodyPr/>
          <a:lstStyle/>
          <a:p>
            <a:fld id="{4861190A-1AF0-42A9-97BB-0DC23FFC4B85}" type="slidenum">
              <a:rPr lang="ko-KR" altLang="en-US" smtClean="0"/>
              <a:t>‹#›</a:t>
            </a:fld>
            <a:endParaRPr lang="ko-KR" altLang="en-US"/>
          </a:p>
        </p:txBody>
      </p:sp>
    </p:spTree>
    <p:extLst>
      <p:ext uri="{BB962C8B-B14F-4D97-AF65-F5344CB8AC3E}">
        <p14:creationId xmlns:p14="http://schemas.microsoft.com/office/powerpoint/2010/main" val="829369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383B68-A571-464A-9023-2625ED09EDA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978F4FA3-46A1-4477-B861-57A4FD0205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08B5335E-9A83-401E-A722-C808E590C5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00F610BA-914D-4F92-8B6B-F067A744DE63}"/>
              </a:ext>
            </a:extLst>
          </p:cNvPr>
          <p:cNvSpPr>
            <a:spLocks noGrp="1"/>
          </p:cNvSpPr>
          <p:nvPr>
            <p:ph type="dt" sz="half" idx="10"/>
          </p:nvPr>
        </p:nvSpPr>
        <p:spPr/>
        <p:txBody>
          <a:bodyPr/>
          <a:lstStyle/>
          <a:p>
            <a:fld id="{8D9B7D66-FD2F-4AD4-B670-ADD610C1AEBE}" type="datetimeFigureOut">
              <a:rPr lang="ko-KR" altLang="en-US" smtClean="0"/>
              <a:t>2023-09-21</a:t>
            </a:fld>
            <a:endParaRPr lang="ko-KR" altLang="en-US"/>
          </a:p>
        </p:txBody>
      </p:sp>
      <p:sp>
        <p:nvSpPr>
          <p:cNvPr id="6" name="바닥글 개체 틀 5">
            <a:extLst>
              <a:ext uri="{FF2B5EF4-FFF2-40B4-BE49-F238E27FC236}">
                <a16:creationId xmlns:a16="http://schemas.microsoft.com/office/drawing/2014/main" id="{E32DF284-8201-432F-9BB7-A0E74D17267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EDA2CBE-F1A7-4695-A1D5-289B85758712}"/>
              </a:ext>
            </a:extLst>
          </p:cNvPr>
          <p:cNvSpPr>
            <a:spLocks noGrp="1"/>
          </p:cNvSpPr>
          <p:nvPr>
            <p:ph type="sldNum" sz="quarter" idx="12"/>
          </p:nvPr>
        </p:nvSpPr>
        <p:spPr/>
        <p:txBody>
          <a:bodyPr/>
          <a:lstStyle/>
          <a:p>
            <a:fld id="{4861190A-1AF0-42A9-97BB-0DC23FFC4B85}" type="slidenum">
              <a:rPr lang="ko-KR" altLang="en-US" smtClean="0"/>
              <a:t>‹#›</a:t>
            </a:fld>
            <a:endParaRPr lang="ko-KR" altLang="en-US"/>
          </a:p>
        </p:txBody>
      </p:sp>
    </p:spTree>
    <p:extLst>
      <p:ext uri="{BB962C8B-B14F-4D97-AF65-F5344CB8AC3E}">
        <p14:creationId xmlns:p14="http://schemas.microsoft.com/office/powerpoint/2010/main" val="65792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6D62918E-E509-48A9-95C5-9BE90939C1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642BE8BC-BB6D-4585-98B3-15A421A977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B43DAA7-A0A9-4634-B9CC-E649706269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9B7D66-FD2F-4AD4-B670-ADD610C1AEBE}" type="datetimeFigureOut">
              <a:rPr lang="ko-KR" altLang="en-US" smtClean="0"/>
              <a:t>2023-09-21</a:t>
            </a:fld>
            <a:endParaRPr lang="ko-KR" altLang="en-US"/>
          </a:p>
        </p:txBody>
      </p:sp>
      <p:sp>
        <p:nvSpPr>
          <p:cNvPr id="5" name="바닥글 개체 틀 4">
            <a:extLst>
              <a:ext uri="{FF2B5EF4-FFF2-40B4-BE49-F238E27FC236}">
                <a16:creationId xmlns:a16="http://schemas.microsoft.com/office/drawing/2014/main" id="{DB02EC45-2F15-4313-BF4A-1845E7AD9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22275F-B251-4538-910B-D5D2096A4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61190A-1AF0-42A9-97BB-0DC23FFC4B85}" type="slidenum">
              <a:rPr lang="ko-KR" altLang="en-US" smtClean="0"/>
              <a:t>‹#›</a:t>
            </a:fld>
            <a:endParaRPr lang="ko-KR" altLang="en-US"/>
          </a:p>
        </p:txBody>
      </p:sp>
    </p:spTree>
    <p:extLst>
      <p:ext uri="{BB962C8B-B14F-4D97-AF65-F5344CB8AC3E}">
        <p14:creationId xmlns:p14="http://schemas.microsoft.com/office/powerpoint/2010/main" val="542424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17.png"/><Relationship Id="rId4" Type="http://schemas.openxmlformats.org/officeDocument/2006/relationships/image" Target="../media/image23.png"/><Relationship Id="rId9" Type="http://schemas.openxmlformats.org/officeDocument/2006/relationships/image" Target="../media/image24.png"/></Relationships>
</file>

<file path=ppt/slides/_rels/slide100.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90.svg"/><Relationship Id="rId18" Type="http://schemas.openxmlformats.org/officeDocument/2006/relationships/image" Target="../media/image266.png"/><Relationship Id="rId3" Type="http://schemas.openxmlformats.org/officeDocument/2006/relationships/image" Target="../media/image182.png"/><Relationship Id="rId21" Type="http://schemas.openxmlformats.org/officeDocument/2006/relationships/image" Target="../media/image269.svg"/><Relationship Id="rId7" Type="http://schemas.openxmlformats.org/officeDocument/2006/relationships/image" Target="../media/image186.svg"/><Relationship Id="rId12" Type="http://schemas.openxmlformats.org/officeDocument/2006/relationships/image" Target="../media/image189.png"/><Relationship Id="rId17" Type="http://schemas.openxmlformats.org/officeDocument/2006/relationships/image" Target="../media/image265.svg"/><Relationship Id="rId2" Type="http://schemas.openxmlformats.org/officeDocument/2006/relationships/image" Target="../media/image274.png"/><Relationship Id="rId16" Type="http://schemas.openxmlformats.org/officeDocument/2006/relationships/image" Target="../media/image264.png"/><Relationship Id="rId20" Type="http://schemas.openxmlformats.org/officeDocument/2006/relationships/image" Target="../media/image268.png"/><Relationship Id="rId1" Type="http://schemas.openxmlformats.org/officeDocument/2006/relationships/slideLayout" Target="../slideLayouts/slideLayout14.xml"/><Relationship Id="rId6" Type="http://schemas.openxmlformats.org/officeDocument/2006/relationships/image" Target="../media/image185.png"/><Relationship Id="rId11" Type="http://schemas.openxmlformats.org/officeDocument/2006/relationships/image" Target="../media/image188.svg"/><Relationship Id="rId5" Type="http://schemas.openxmlformats.org/officeDocument/2006/relationships/image" Target="../media/image184.svg"/><Relationship Id="rId15" Type="http://schemas.openxmlformats.org/officeDocument/2006/relationships/image" Target="../media/image234.svg"/><Relationship Id="rId10" Type="http://schemas.openxmlformats.org/officeDocument/2006/relationships/image" Target="../media/image187.png"/><Relationship Id="rId19" Type="http://schemas.openxmlformats.org/officeDocument/2006/relationships/image" Target="../media/image267.svg"/><Relationship Id="rId4" Type="http://schemas.openxmlformats.org/officeDocument/2006/relationships/image" Target="../media/image183.png"/><Relationship Id="rId9" Type="http://schemas.openxmlformats.org/officeDocument/2006/relationships/image" Target="../media/image116.svg"/><Relationship Id="rId14" Type="http://schemas.openxmlformats.org/officeDocument/2006/relationships/image" Target="../media/image199.png"/></Relationships>
</file>

<file path=ppt/slides/_rels/slide101.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9.png"/><Relationship Id="rId18" Type="http://schemas.openxmlformats.org/officeDocument/2006/relationships/image" Target="../media/image267.svg"/><Relationship Id="rId3" Type="http://schemas.openxmlformats.org/officeDocument/2006/relationships/image" Target="../media/image183.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266.png"/><Relationship Id="rId2" Type="http://schemas.openxmlformats.org/officeDocument/2006/relationships/image" Target="../media/image182.png"/><Relationship Id="rId16" Type="http://schemas.openxmlformats.org/officeDocument/2006/relationships/image" Target="../media/image265.svg"/><Relationship Id="rId20" Type="http://schemas.openxmlformats.org/officeDocument/2006/relationships/image" Target="../media/image269.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5" Type="http://schemas.openxmlformats.org/officeDocument/2006/relationships/image" Target="../media/image185.png"/><Relationship Id="rId15" Type="http://schemas.openxmlformats.org/officeDocument/2006/relationships/image" Target="../media/image264.png"/><Relationship Id="rId10" Type="http://schemas.openxmlformats.org/officeDocument/2006/relationships/image" Target="../media/image188.svg"/><Relationship Id="rId19" Type="http://schemas.openxmlformats.org/officeDocument/2006/relationships/image" Target="../media/image268.pn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234.svg"/></Relationships>
</file>

<file path=ppt/slides/_rels/slide102.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9.png"/><Relationship Id="rId18" Type="http://schemas.openxmlformats.org/officeDocument/2006/relationships/image" Target="../media/image267.svg"/><Relationship Id="rId3" Type="http://schemas.openxmlformats.org/officeDocument/2006/relationships/image" Target="../media/image183.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266.png"/><Relationship Id="rId2" Type="http://schemas.openxmlformats.org/officeDocument/2006/relationships/image" Target="../media/image182.png"/><Relationship Id="rId16" Type="http://schemas.openxmlformats.org/officeDocument/2006/relationships/image" Target="../media/image265.svg"/><Relationship Id="rId20" Type="http://schemas.openxmlformats.org/officeDocument/2006/relationships/image" Target="../media/image269.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5" Type="http://schemas.openxmlformats.org/officeDocument/2006/relationships/image" Target="../media/image185.png"/><Relationship Id="rId15" Type="http://schemas.openxmlformats.org/officeDocument/2006/relationships/image" Target="../media/image264.png"/><Relationship Id="rId10" Type="http://schemas.openxmlformats.org/officeDocument/2006/relationships/image" Target="../media/image188.svg"/><Relationship Id="rId19" Type="http://schemas.openxmlformats.org/officeDocument/2006/relationships/image" Target="../media/image268.pn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234.svg"/></Relationships>
</file>

<file path=ppt/slides/_rels/slide103.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9.png"/><Relationship Id="rId18" Type="http://schemas.openxmlformats.org/officeDocument/2006/relationships/image" Target="../media/image238.png"/><Relationship Id="rId3" Type="http://schemas.openxmlformats.org/officeDocument/2006/relationships/image" Target="../media/image183.png"/><Relationship Id="rId21" Type="http://schemas.openxmlformats.org/officeDocument/2006/relationships/image" Target="../media/image265.sv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237.svg"/><Relationship Id="rId25" Type="http://schemas.openxmlformats.org/officeDocument/2006/relationships/image" Target="../media/image269.svg"/><Relationship Id="rId2" Type="http://schemas.openxmlformats.org/officeDocument/2006/relationships/image" Target="../media/image182.png"/><Relationship Id="rId16" Type="http://schemas.openxmlformats.org/officeDocument/2006/relationships/image" Target="../media/image236.png"/><Relationship Id="rId20" Type="http://schemas.openxmlformats.org/officeDocument/2006/relationships/image" Target="../media/image264.pn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24" Type="http://schemas.openxmlformats.org/officeDocument/2006/relationships/image" Target="../media/image268.png"/><Relationship Id="rId5" Type="http://schemas.openxmlformats.org/officeDocument/2006/relationships/image" Target="../media/image185.png"/><Relationship Id="rId15" Type="http://schemas.openxmlformats.org/officeDocument/2006/relationships/image" Target="../media/image235.jpeg"/><Relationship Id="rId23" Type="http://schemas.openxmlformats.org/officeDocument/2006/relationships/image" Target="../media/image267.svg"/><Relationship Id="rId10" Type="http://schemas.openxmlformats.org/officeDocument/2006/relationships/image" Target="../media/image188.svg"/><Relationship Id="rId19" Type="http://schemas.openxmlformats.org/officeDocument/2006/relationships/image" Target="../media/image239.sv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234.svg"/><Relationship Id="rId22" Type="http://schemas.openxmlformats.org/officeDocument/2006/relationships/image" Target="../media/image266.png"/></Relationships>
</file>

<file path=ppt/slides/_rels/slide104.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275.png"/><Relationship Id="rId18" Type="http://schemas.openxmlformats.org/officeDocument/2006/relationships/image" Target="../media/image231.png"/><Relationship Id="rId26" Type="http://schemas.openxmlformats.org/officeDocument/2006/relationships/image" Target="../media/image238.png"/><Relationship Id="rId3" Type="http://schemas.openxmlformats.org/officeDocument/2006/relationships/image" Target="../media/image183.png"/><Relationship Id="rId21" Type="http://schemas.openxmlformats.org/officeDocument/2006/relationships/image" Target="../media/image199.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230.svg"/><Relationship Id="rId25" Type="http://schemas.openxmlformats.org/officeDocument/2006/relationships/image" Target="../media/image237.svg"/><Relationship Id="rId2" Type="http://schemas.openxmlformats.org/officeDocument/2006/relationships/image" Target="../media/image182.png"/><Relationship Id="rId16" Type="http://schemas.openxmlformats.org/officeDocument/2006/relationships/image" Target="../media/image229.png"/><Relationship Id="rId20" Type="http://schemas.openxmlformats.org/officeDocument/2006/relationships/image" Target="../media/image233.svg"/><Relationship Id="rId29" Type="http://schemas.openxmlformats.org/officeDocument/2006/relationships/image" Target="../media/image192.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24" Type="http://schemas.openxmlformats.org/officeDocument/2006/relationships/image" Target="../media/image236.png"/><Relationship Id="rId5" Type="http://schemas.openxmlformats.org/officeDocument/2006/relationships/image" Target="../media/image185.png"/><Relationship Id="rId15" Type="http://schemas.openxmlformats.org/officeDocument/2006/relationships/image" Target="../media/image228.svg"/><Relationship Id="rId23" Type="http://schemas.openxmlformats.org/officeDocument/2006/relationships/image" Target="../media/image235.jpeg"/><Relationship Id="rId28" Type="http://schemas.openxmlformats.org/officeDocument/2006/relationships/image" Target="../media/image191.png"/><Relationship Id="rId10" Type="http://schemas.openxmlformats.org/officeDocument/2006/relationships/image" Target="../media/image188.svg"/><Relationship Id="rId19" Type="http://schemas.openxmlformats.org/officeDocument/2006/relationships/image" Target="../media/image232.png"/><Relationship Id="rId31" Type="http://schemas.openxmlformats.org/officeDocument/2006/relationships/image" Target="../media/image194.sv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227.png"/><Relationship Id="rId22" Type="http://schemas.openxmlformats.org/officeDocument/2006/relationships/image" Target="../media/image234.svg"/><Relationship Id="rId27" Type="http://schemas.openxmlformats.org/officeDocument/2006/relationships/image" Target="../media/image239.svg"/><Relationship Id="rId30" Type="http://schemas.openxmlformats.org/officeDocument/2006/relationships/image" Target="../media/image193.png"/></Relationships>
</file>

<file path=ppt/slides/_rels/slide105.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275.png"/><Relationship Id="rId18" Type="http://schemas.openxmlformats.org/officeDocument/2006/relationships/image" Target="../media/image231.png"/><Relationship Id="rId26" Type="http://schemas.openxmlformats.org/officeDocument/2006/relationships/image" Target="../media/image267.svg"/><Relationship Id="rId3" Type="http://schemas.openxmlformats.org/officeDocument/2006/relationships/image" Target="../media/image183.png"/><Relationship Id="rId21" Type="http://schemas.openxmlformats.org/officeDocument/2006/relationships/image" Target="../media/image199.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230.svg"/><Relationship Id="rId25" Type="http://schemas.openxmlformats.org/officeDocument/2006/relationships/image" Target="../media/image266.png"/><Relationship Id="rId2" Type="http://schemas.openxmlformats.org/officeDocument/2006/relationships/image" Target="../media/image182.png"/><Relationship Id="rId16" Type="http://schemas.openxmlformats.org/officeDocument/2006/relationships/image" Target="../media/image229.png"/><Relationship Id="rId20" Type="http://schemas.openxmlformats.org/officeDocument/2006/relationships/image" Target="../media/image192.svg"/><Relationship Id="rId29" Type="http://schemas.openxmlformats.org/officeDocument/2006/relationships/image" Target="../media/image193.pn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24" Type="http://schemas.openxmlformats.org/officeDocument/2006/relationships/image" Target="../media/image265.svg"/><Relationship Id="rId5" Type="http://schemas.openxmlformats.org/officeDocument/2006/relationships/image" Target="../media/image185.png"/><Relationship Id="rId15" Type="http://schemas.openxmlformats.org/officeDocument/2006/relationships/image" Target="../media/image228.svg"/><Relationship Id="rId23" Type="http://schemas.openxmlformats.org/officeDocument/2006/relationships/image" Target="../media/image264.png"/><Relationship Id="rId28" Type="http://schemas.openxmlformats.org/officeDocument/2006/relationships/image" Target="../media/image269.svg"/><Relationship Id="rId10" Type="http://schemas.openxmlformats.org/officeDocument/2006/relationships/image" Target="../media/image188.svg"/><Relationship Id="rId19" Type="http://schemas.openxmlformats.org/officeDocument/2006/relationships/image" Target="../media/image191.pn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227.png"/><Relationship Id="rId22" Type="http://schemas.openxmlformats.org/officeDocument/2006/relationships/image" Target="../media/image234.svg"/><Relationship Id="rId27" Type="http://schemas.openxmlformats.org/officeDocument/2006/relationships/image" Target="../media/image268.png"/><Relationship Id="rId30" Type="http://schemas.openxmlformats.org/officeDocument/2006/relationships/image" Target="../media/image194.sv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77.png"/><Relationship Id="rId7" Type="http://schemas.openxmlformats.org/officeDocument/2006/relationships/image" Target="../media/image280.png"/><Relationship Id="rId2" Type="http://schemas.openxmlformats.org/officeDocument/2006/relationships/image" Target="../media/image276.png"/><Relationship Id="rId1" Type="http://schemas.openxmlformats.org/officeDocument/2006/relationships/slideLayout" Target="../slideLayouts/slideLayout14.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14.png"/><Relationship Id="rId9" Type="http://schemas.openxmlformats.org/officeDocument/2006/relationships/image" Target="../media/image281.svg"/></Relationships>
</file>

<file path=ppt/slides/_rels/slide108.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77.png"/><Relationship Id="rId7" Type="http://schemas.openxmlformats.org/officeDocument/2006/relationships/image" Target="../media/image280.png"/><Relationship Id="rId2" Type="http://schemas.openxmlformats.org/officeDocument/2006/relationships/image" Target="../media/image276.png"/><Relationship Id="rId1" Type="http://schemas.openxmlformats.org/officeDocument/2006/relationships/slideLayout" Target="../slideLayouts/slideLayout14.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14.png"/><Relationship Id="rId9" Type="http://schemas.openxmlformats.org/officeDocument/2006/relationships/image" Target="../media/image281.svg"/></Relationships>
</file>

<file path=ppt/slides/_rels/slide109.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14.png"/><Relationship Id="rId7" Type="http://schemas.openxmlformats.org/officeDocument/2006/relationships/image" Target="../media/image281.svg"/><Relationship Id="rId2" Type="http://schemas.openxmlformats.org/officeDocument/2006/relationships/image" Target="../media/image276.png"/><Relationship Id="rId1" Type="http://schemas.openxmlformats.org/officeDocument/2006/relationships/slideLayout" Target="../slideLayouts/slideLayout14.xml"/><Relationship Id="rId6" Type="http://schemas.openxmlformats.org/officeDocument/2006/relationships/image" Target="../media/image209.png"/><Relationship Id="rId5" Type="http://schemas.openxmlformats.org/officeDocument/2006/relationships/image" Target="../media/image279.png"/><Relationship Id="rId4" Type="http://schemas.openxmlformats.org/officeDocument/2006/relationships/image" Target="../media/image278.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6.svg"/><Relationship Id="rId3" Type="http://schemas.openxmlformats.org/officeDocument/2006/relationships/image" Target="../media/image23.png"/><Relationship Id="rId7" Type="http://schemas.openxmlformats.org/officeDocument/2006/relationships/image" Target="../media/image33.png"/><Relationship Id="rId12"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14.xml"/><Relationship Id="rId6" Type="http://schemas.openxmlformats.org/officeDocument/2006/relationships/image" Target="../media/image32.png"/><Relationship Id="rId11" Type="http://schemas.openxmlformats.org/officeDocument/2006/relationships/image" Target="../media/image35.png"/><Relationship Id="rId5" Type="http://schemas.openxmlformats.org/officeDocument/2006/relationships/image" Target="../media/image31.png"/><Relationship Id="rId10" Type="http://schemas.openxmlformats.org/officeDocument/2006/relationships/image" Target="../media/image28.png"/><Relationship Id="rId4" Type="http://schemas.openxmlformats.org/officeDocument/2006/relationships/image" Target="../media/image30.png"/><Relationship Id="rId9" Type="http://schemas.openxmlformats.org/officeDocument/2006/relationships/image" Target="../media/image26.png"/></Relationships>
</file>

<file path=ppt/slides/_rels/slide110.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image" Target="../media/image14.png"/><Relationship Id="rId7" Type="http://schemas.openxmlformats.org/officeDocument/2006/relationships/image" Target="../media/image281.svg"/><Relationship Id="rId2" Type="http://schemas.openxmlformats.org/officeDocument/2006/relationships/image" Target="../media/image276.png"/><Relationship Id="rId1" Type="http://schemas.openxmlformats.org/officeDocument/2006/relationships/slideLayout" Target="../slideLayouts/slideLayout14.xml"/><Relationship Id="rId6" Type="http://schemas.openxmlformats.org/officeDocument/2006/relationships/image" Target="../media/image209.png"/><Relationship Id="rId5" Type="http://schemas.openxmlformats.org/officeDocument/2006/relationships/image" Target="../media/image279.png"/><Relationship Id="rId4" Type="http://schemas.openxmlformats.org/officeDocument/2006/relationships/image" Target="../media/image278.png"/></Relationships>
</file>

<file path=ppt/slides/_rels/slide111.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14.png"/><Relationship Id="rId7" Type="http://schemas.openxmlformats.org/officeDocument/2006/relationships/image" Target="../media/image281.svg"/><Relationship Id="rId2" Type="http://schemas.openxmlformats.org/officeDocument/2006/relationships/image" Target="../media/image276.png"/><Relationship Id="rId1" Type="http://schemas.openxmlformats.org/officeDocument/2006/relationships/slideLayout" Target="../slideLayouts/slideLayout14.xml"/><Relationship Id="rId6" Type="http://schemas.openxmlformats.org/officeDocument/2006/relationships/image" Target="../media/image209.png"/><Relationship Id="rId5" Type="http://schemas.openxmlformats.org/officeDocument/2006/relationships/image" Target="../media/image279.png"/><Relationship Id="rId4" Type="http://schemas.openxmlformats.org/officeDocument/2006/relationships/image" Target="../media/image278.png"/></Relationships>
</file>

<file path=ppt/slides/_rels/slide112.xml.rels><?xml version="1.0" encoding="UTF-8" standalone="yes"?>
<Relationships xmlns="http://schemas.openxmlformats.org/package/2006/relationships"><Relationship Id="rId8" Type="http://schemas.openxmlformats.org/officeDocument/2006/relationships/image" Target="../media/image285.png"/><Relationship Id="rId3" Type="http://schemas.openxmlformats.org/officeDocument/2006/relationships/image" Target="../media/image14.png"/><Relationship Id="rId7" Type="http://schemas.openxmlformats.org/officeDocument/2006/relationships/image" Target="../media/image281.svg"/><Relationship Id="rId2" Type="http://schemas.openxmlformats.org/officeDocument/2006/relationships/image" Target="../media/image276.png"/><Relationship Id="rId1" Type="http://schemas.openxmlformats.org/officeDocument/2006/relationships/slideLayout" Target="../slideLayouts/slideLayout14.xml"/><Relationship Id="rId6" Type="http://schemas.openxmlformats.org/officeDocument/2006/relationships/image" Target="../media/image209.png"/><Relationship Id="rId11" Type="http://schemas.openxmlformats.org/officeDocument/2006/relationships/image" Target="../media/image280.png"/><Relationship Id="rId5" Type="http://schemas.openxmlformats.org/officeDocument/2006/relationships/image" Target="../media/image279.png"/><Relationship Id="rId10" Type="http://schemas.openxmlformats.org/officeDocument/2006/relationships/image" Target="../media/image277.png"/><Relationship Id="rId4" Type="http://schemas.openxmlformats.org/officeDocument/2006/relationships/image" Target="../media/image278.png"/><Relationship Id="rId9" Type="http://schemas.openxmlformats.org/officeDocument/2006/relationships/image" Target="../media/image286.svg"/></Relationships>
</file>

<file path=ppt/slides/_rels/slide1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7.png"/><Relationship Id="rId1" Type="http://schemas.openxmlformats.org/officeDocument/2006/relationships/slideLayout" Target="../slideLayouts/slideLayout14.xml"/><Relationship Id="rId6" Type="http://schemas.openxmlformats.org/officeDocument/2006/relationships/image" Target="../media/image288.png"/><Relationship Id="rId5" Type="http://schemas.openxmlformats.org/officeDocument/2006/relationships/image" Target="../media/image16.svg"/><Relationship Id="rId4" Type="http://schemas.openxmlformats.org/officeDocument/2006/relationships/image" Target="../media/image15.png"/></Relationships>
</file>

<file path=ppt/slides/_rels/slide114.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7.png"/><Relationship Id="rId1" Type="http://schemas.openxmlformats.org/officeDocument/2006/relationships/slideLayout" Target="../slideLayouts/slideLayout14.xml"/><Relationship Id="rId5" Type="http://schemas.openxmlformats.org/officeDocument/2006/relationships/image" Target="../media/image288.png"/><Relationship Id="rId4" Type="http://schemas.openxmlformats.org/officeDocument/2006/relationships/image" Target="../media/image290.sv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8" Type="http://schemas.openxmlformats.org/officeDocument/2006/relationships/image" Target="../media/image298.png"/><Relationship Id="rId3" Type="http://schemas.openxmlformats.org/officeDocument/2006/relationships/image" Target="../media/image293.png"/><Relationship Id="rId7" Type="http://schemas.openxmlformats.org/officeDocument/2006/relationships/image" Target="../media/image297.png"/><Relationship Id="rId12" Type="http://schemas.openxmlformats.org/officeDocument/2006/relationships/image" Target="../media/image302.png"/><Relationship Id="rId2" Type="http://schemas.openxmlformats.org/officeDocument/2006/relationships/image" Target="../media/image292.png"/><Relationship Id="rId1" Type="http://schemas.openxmlformats.org/officeDocument/2006/relationships/slideLayout" Target="../slideLayouts/slideLayout14.xml"/><Relationship Id="rId6" Type="http://schemas.openxmlformats.org/officeDocument/2006/relationships/image" Target="../media/image296.png"/><Relationship Id="rId11" Type="http://schemas.openxmlformats.org/officeDocument/2006/relationships/image" Target="../media/image301.svg"/><Relationship Id="rId5" Type="http://schemas.openxmlformats.org/officeDocument/2006/relationships/image" Target="../media/image295.png"/><Relationship Id="rId10" Type="http://schemas.openxmlformats.org/officeDocument/2006/relationships/image" Target="../media/image300.png"/><Relationship Id="rId4" Type="http://schemas.openxmlformats.org/officeDocument/2006/relationships/image" Target="../media/image294.png"/><Relationship Id="rId9" Type="http://schemas.openxmlformats.org/officeDocument/2006/relationships/image" Target="../media/image299.png"/></Relationships>
</file>

<file path=ppt/slides/_rels/slide118.xml.rels><?xml version="1.0" encoding="UTF-8" standalone="yes"?>
<Relationships xmlns="http://schemas.openxmlformats.org/package/2006/relationships"><Relationship Id="rId8" Type="http://schemas.openxmlformats.org/officeDocument/2006/relationships/image" Target="../media/image308.png"/><Relationship Id="rId3" Type="http://schemas.openxmlformats.org/officeDocument/2006/relationships/image" Target="../media/image303.png"/><Relationship Id="rId7" Type="http://schemas.openxmlformats.org/officeDocument/2006/relationships/image" Target="../media/image307.png"/><Relationship Id="rId12" Type="http://schemas.openxmlformats.org/officeDocument/2006/relationships/image" Target="../media/image310.png"/><Relationship Id="rId2" Type="http://schemas.openxmlformats.org/officeDocument/2006/relationships/image" Target="../media/image292.png"/><Relationship Id="rId1" Type="http://schemas.openxmlformats.org/officeDocument/2006/relationships/slideLayout" Target="../slideLayouts/slideLayout14.xml"/><Relationship Id="rId6" Type="http://schemas.openxmlformats.org/officeDocument/2006/relationships/image" Target="../media/image306.png"/><Relationship Id="rId11" Type="http://schemas.openxmlformats.org/officeDocument/2006/relationships/image" Target="../media/image301.svg"/><Relationship Id="rId5" Type="http://schemas.openxmlformats.org/officeDocument/2006/relationships/image" Target="../media/image305.png"/><Relationship Id="rId10" Type="http://schemas.openxmlformats.org/officeDocument/2006/relationships/image" Target="../media/image300.png"/><Relationship Id="rId4" Type="http://schemas.openxmlformats.org/officeDocument/2006/relationships/image" Target="../media/image304.png"/><Relationship Id="rId9" Type="http://schemas.openxmlformats.org/officeDocument/2006/relationships/image" Target="../media/image30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3.png"/><Relationship Id="rId21" Type="http://schemas.openxmlformats.org/officeDocument/2006/relationships/image" Target="../media/image16.svg"/><Relationship Id="rId7" Type="http://schemas.openxmlformats.org/officeDocument/2006/relationships/image" Target="../media/image34.png"/><Relationship Id="rId12" Type="http://schemas.openxmlformats.org/officeDocument/2006/relationships/image" Target="../media/image38.svg"/><Relationship Id="rId17" Type="http://schemas.openxmlformats.org/officeDocument/2006/relationships/image" Target="../media/image43.png"/><Relationship Id="rId2" Type="http://schemas.openxmlformats.org/officeDocument/2006/relationships/image" Target="../media/image29.png"/><Relationship Id="rId16" Type="http://schemas.openxmlformats.org/officeDocument/2006/relationships/image" Target="../media/image42.svg"/><Relationship Id="rId20" Type="http://schemas.openxmlformats.org/officeDocument/2006/relationships/image" Target="../media/image15.png"/><Relationship Id="rId1" Type="http://schemas.openxmlformats.org/officeDocument/2006/relationships/slideLayout" Target="../slideLayouts/slideLayout14.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28.png"/><Relationship Id="rId14" Type="http://schemas.openxmlformats.org/officeDocument/2006/relationships/image" Target="../media/image40.svg"/></Relationships>
</file>

<file path=ppt/slides/_rels/slide1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12.png"/><Relationship Id="rId7" Type="http://schemas.openxmlformats.org/officeDocument/2006/relationships/image" Target="../media/image314.png"/><Relationship Id="rId2" Type="http://schemas.openxmlformats.org/officeDocument/2006/relationships/image" Target="../media/image311.png"/><Relationship Id="rId1" Type="http://schemas.openxmlformats.org/officeDocument/2006/relationships/slideLayout" Target="../slideLayouts/slideLayout14.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313.png"/><Relationship Id="rId9" Type="http://schemas.openxmlformats.org/officeDocument/2006/relationships/image" Target="../media/image315.png"/></Relationships>
</file>

<file path=ppt/slides/_rels/slide121.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22.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image" Target="../media/image318.png"/><Relationship Id="rId7" Type="http://schemas.openxmlformats.org/officeDocument/2006/relationships/image" Target="../media/image320.sv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319.png"/><Relationship Id="rId5" Type="http://schemas.openxmlformats.org/officeDocument/2006/relationships/image" Target="../media/image81.svg"/><Relationship Id="rId4" Type="http://schemas.openxmlformats.org/officeDocument/2006/relationships/image" Target="../media/image80.png"/><Relationship Id="rId9" Type="http://schemas.openxmlformats.org/officeDocument/2006/relationships/image" Target="../media/image322.svg"/></Relationships>
</file>

<file path=ppt/slides/_rels/slide123.xml.rels><?xml version="1.0" encoding="UTF-8" standalone="yes"?>
<Relationships xmlns="http://schemas.openxmlformats.org/package/2006/relationships"><Relationship Id="rId8" Type="http://schemas.openxmlformats.org/officeDocument/2006/relationships/image" Target="../media/image328.svg"/><Relationship Id="rId3" Type="http://schemas.openxmlformats.org/officeDocument/2006/relationships/image" Target="../media/image323.png"/><Relationship Id="rId7" Type="http://schemas.openxmlformats.org/officeDocument/2006/relationships/image" Target="../media/image327.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326.svg"/><Relationship Id="rId5" Type="http://schemas.openxmlformats.org/officeDocument/2006/relationships/image" Target="../media/image325.png"/><Relationship Id="rId4" Type="http://schemas.openxmlformats.org/officeDocument/2006/relationships/image" Target="../media/image32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337.svg"/><Relationship Id="rId3" Type="http://schemas.openxmlformats.org/officeDocument/2006/relationships/image" Target="../media/image329.png"/><Relationship Id="rId7" Type="http://schemas.openxmlformats.org/officeDocument/2006/relationships/image" Target="../media/image63.svg"/><Relationship Id="rId12" Type="http://schemas.openxmlformats.org/officeDocument/2006/relationships/image" Target="../media/image336.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62.png"/><Relationship Id="rId11" Type="http://schemas.openxmlformats.org/officeDocument/2006/relationships/image" Target="../media/image335.svg"/><Relationship Id="rId5" Type="http://schemas.openxmlformats.org/officeDocument/2006/relationships/image" Target="../media/image331.png"/><Relationship Id="rId10" Type="http://schemas.openxmlformats.org/officeDocument/2006/relationships/image" Target="../media/image334.png"/><Relationship Id="rId4" Type="http://schemas.openxmlformats.org/officeDocument/2006/relationships/image" Target="../media/image330.png"/><Relationship Id="rId9" Type="http://schemas.openxmlformats.org/officeDocument/2006/relationships/image" Target="../media/image333.svg"/><Relationship Id="rId14" Type="http://schemas.openxmlformats.org/officeDocument/2006/relationships/image" Target="../media/image17.png"/></Relationships>
</file>

<file path=ppt/slides/_rels/slide126.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336.png"/><Relationship Id="rId3" Type="http://schemas.openxmlformats.org/officeDocument/2006/relationships/image" Target="../media/image329.png"/><Relationship Id="rId7" Type="http://schemas.openxmlformats.org/officeDocument/2006/relationships/image" Target="../media/image62.png"/><Relationship Id="rId12" Type="http://schemas.openxmlformats.org/officeDocument/2006/relationships/image" Target="../media/image335.svg"/><Relationship Id="rId17" Type="http://schemas.openxmlformats.org/officeDocument/2006/relationships/image" Target="../media/image340.svg"/><Relationship Id="rId2" Type="http://schemas.openxmlformats.org/officeDocument/2006/relationships/notesSlide" Target="../notesSlides/notesSlide14.xml"/><Relationship Id="rId16" Type="http://schemas.openxmlformats.org/officeDocument/2006/relationships/image" Target="../media/image339.png"/><Relationship Id="rId1" Type="http://schemas.openxmlformats.org/officeDocument/2006/relationships/slideLayout" Target="../slideLayouts/slideLayout14.xml"/><Relationship Id="rId6" Type="http://schemas.openxmlformats.org/officeDocument/2006/relationships/image" Target="../media/image338.png"/><Relationship Id="rId11" Type="http://schemas.openxmlformats.org/officeDocument/2006/relationships/image" Target="../media/image334.png"/><Relationship Id="rId5" Type="http://schemas.openxmlformats.org/officeDocument/2006/relationships/image" Target="../media/image331.png"/><Relationship Id="rId15" Type="http://schemas.openxmlformats.org/officeDocument/2006/relationships/image" Target="../media/image17.png"/><Relationship Id="rId10" Type="http://schemas.openxmlformats.org/officeDocument/2006/relationships/image" Target="../media/image333.svg"/><Relationship Id="rId4" Type="http://schemas.openxmlformats.org/officeDocument/2006/relationships/image" Target="../media/image330.png"/><Relationship Id="rId9" Type="http://schemas.openxmlformats.org/officeDocument/2006/relationships/image" Target="../media/image332.png"/><Relationship Id="rId14" Type="http://schemas.openxmlformats.org/officeDocument/2006/relationships/image" Target="../media/image337.sv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344.svg"/><Relationship Id="rId5" Type="http://schemas.openxmlformats.org/officeDocument/2006/relationships/image" Target="../media/image343.png"/><Relationship Id="rId4" Type="http://schemas.openxmlformats.org/officeDocument/2006/relationships/image" Target="../media/image34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svg"/><Relationship Id="rId18" Type="http://schemas.openxmlformats.org/officeDocument/2006/relationships/image" Target="../media/image46.png"/><Relationship Id="rId3" Type="http://schemas.openxmlformats.org/officeDocument/2006/relationships/image" Target="../media/image23.png"/><Relationship Id="rId21" Type="http://schemas.openxmlformats.org/officeDocument/2006/relationships/image" Target="../media/image16.svg"/><Relationship Id="rId7" Type="http://schemas.openxmlformats.org/officeDocument/2006/relationships/image" Target="../media/image33.png"/><Relationship Id="rId12" Type="http://schemas.openxmlformats.org/officeDocument/2006/relationships/image" Target="../media/image37.png"/><Relationship Id="rId17" Type="http://schemas.openxmlformats.org/officeDocument/2006/relationships/image" Target="../media/image42.svg"/><Relationship Id="rId2" Type="http://schemas.openxmlformats.org/officeDocument/2006/relationships/image" Target="../media/image29.png"/><Relationship Id="rId16" Type="http://schemas.openxmlformats.org/officeDocument/2006/relationships/image" Target="../media/image41.png"/><Relationship Id="rId20" Type="http://schemas.openxmlformats.org/officeDocument/2006/relationships/image" Target="../media/image15.png"/><Relationship Id="rId1" Type="http://schemas.openxmlformats.org/officeDocument/2006/relationships/slideLayout" Target="../slideLayouts/slideLayout14.xml"/><Relationship Id="rId6" Type="http://schemas.openxmlformats.org/officeDocument/2006/relationships/image" Target="../media/image32.png"/><Relationship Id="rId11" Type="http://schemas.openxmlformats.org/officeDocument/2006/relationships/image" Target="../media/image45.png"/><Relationship Id="rId5" Type="http://schemas.openxmlformats.org/officeDocument/2006/relationships/image" Target="../media/image31.png"/><Relationship Id="rId15" Type="http://schemas.openxmlformats.org/officeDocument/2006/relationships/image" Target="../media/image40.svg"/><Relationship Id="rId10" Type="http://schemas.openxmlformats.org/officeDocument/2006/relationships/image" Target="../media/image28.png"/><Relationship Id="rId19"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26.png"/><Relationship Id="rId14" Type="http://schemas.openxmlformats.org/officeDocument/2006/relationships/image" Target="../media/image39.png"/></Relationships>
</file>

<file path=ppt/slides/_rels/slide130.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png"/><Relationship Id="rId7" Type="http://schemas.microsoft.com/office/2007/relationships/hdphoto" Target="../media/hdphoto2.wdp"/><Relationship Id="rId12" Type="http://schemas.openxmlformats.org/officeDocument/2006/relationships/image" Target="../media/image51.sv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7.png"/><Relationship Id="rId11" Type="http://schemas.openxmlformats.org/officeDocument/2006/relationships/image" Target="../media/image50.png"/><Relationship Id="rId5" Type="http://schemas.openxmlformats.org/officeDocument/2006/relationships/image" Target="../media/image6.svg"/><Relationship Id="rId10" Type="http://schemas.openxmlformats.org/officeDocument/2006/relationships/image" Target="../media/image49.svg"/><Relationship Id="rId4" Type="http://schemas.openxmlformats.org/officeDocument/2006/relationships/image" Target="../media/image5.png"/><Relationship Id="rId9" Type="http://schemas.openxmlformats.org/officeDocument/2006/relationships/image" Target="../media/image48.png"/><Relationship Id="rId14" Type="http://schemas.openxmlformats.org/officeDocument/2006/relationships/image" Target="../media/image53.sv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57.png"/><Relationship Id="rId12"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14.xml"/><Relationship Id="rId6" Type="http://schemas.openxmlformats.org/officeDocument/2006/relationships/image" Target="../media/image13.png"/><Relationship Id="rId11" Type="http://schemas.openxmlformats.org/officeDocument/2006/relationships/image" Target="../media/image8.png"/><Relationship Id="rId5" Type="http://schemas.openxmlformats.org/officeDocument/2006/relationships/image" Target="../media/image9.png"/><Relationship Id="rId10" Type="http://schemas.openxmlformats.org/officeDocument/2006/relationships/image" Target="../media/image16.svg"/><Relationship Id="rId4" Type="http://schemas.openxmlformats.org/officeDocument/2006/relationships/image" Target="../media/image56.svg"/><Relationship Id="rId9" Type="http://schemas.openxmlformats.org/officeDocument/2006/relationships/image" Target="../media/image15.png"/><Relationship Id="rId1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47.png"/><Relationship Id="rId18" Type="http://schemas.openxmlformats.org/officeDocument/2006/relationships/image" Target="../media/image19.png"/><Relationship Id="rId26" Type="http://schemas.openxmlformats.org/officeDocument/2006/relationships/image" Target="../media/image72.svg"/><Relationship Id="rId3" Type="http://schemas.openxmlformats.org/officeDocument/2006/relationships/image" Target="../media/image9.png"/><Relationship Id="rId21" Type="http://schemas.openxmlformats.org/officeDocument/2006/relationships/image" Target="../media/image67.png"/><Relationship Id="rId7" Type="http://schemas.openxmlformats.org/officeDocument/2006/relationships/image" Target="../media/image58.png"/><Relationship Id="rId12" Type="http://schemas.openxmlformats.org/officeDocument/2006/relationships/image" Target="../media/image65.png"/><Relationship Id="rId17" Type="http://schemas.openxmlformats.org/officeDocument/2006/relationships/image" Target="../media/image53.svg"/><Relationship Id="rId25" Type="http://schemas.openxmlformats.org/officeDocument/2006/relationships/image" Target="../media/image71.png"/><Relationship Id="rId2" Type="http://schemas.openxmlformats.org/officeDocument/2006/relationships/image" Target="../media/image8.png"/><Relationship Id="rId16" Type="http://schemas.openxmlformats.org/officeDocument/2006/relationships/image" Target="../media/image52.png"/><Relationship Id="rId20" Type="http://schemas.openxmlformats.org/officeDocument/2006/relationships/image" Target="../media/image66.png"/><Relationship Id="rId1" Type="http://schemas.openxmlformats.org/officeDocument/2006/relationships/slideLayout" Target="../slideLayouts/slideLayout14.xml"/><Relationship Id="rId6" Type="http://schemas.openxmlformats.org/officeDocument/2006/relationships/image" Target="../media/image61.svg"/><Relationship Id="rId11" Type="http://schemas.openxmlformats.org/officeDocument/2006/relationships/image" Target="../media/image59.png"/><Relationship Id="rId24" Type="http://schemas.openxmlformats.org/officeDocument/2006/relationships/image" Target="../media/image70.png"/><Relationship Id="rId5" Type="http://schemas.openxmlformats.org/officeDocument/2006/relationships/image" Target="../media/image60.png"/><Relationship Id="rId15" Type="http://schemas.openxmlformats.org/officeDocument/2006/relationships/image" Target="../media/image51.svg"/><Relationship Id="rId23" Type="http://schemas.openxmlformats.org/officeDocument/2006/relationships/image" Target="../media/image69.svg"/><Relationship Id="rId10" Type="http://schemas.openxmlformats.org/officeDocument/2006/relationships/image" Target="../media/image64.png"/><Relationship Id="rId19" Type="http://schemas.openxmlformats.org/officeDocument/2006/relationships/image" Target="../media/image20.svg"/><Relationship Id="rId4" Type="http://schemas.openxmlformats.org/officeDocument/2006/relationships/image" Target="../media/image13.png"/><Relationship Id="rId9" Type="http://schemas.openxmlformats.org/officeDocument/2006/relationships/image" Target="../media/image63.svg"/><Relationship Id="rId14" Type="http://schemas.openxmlformats.org/officeDocument/2006/relationships/image" Target="../media/image50.png"/><Relationship Id="rId22" Type="http://schemas.openxmlformats.org/officeDocument/2006/relationships/image" Target="../media/image68.png"/><Relationship Id="rId27"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17.png"/><Relationship Id="rId7" Type="http://schemas.openxmlformats.org/officeDocument/2006/relationships/image" Target="../media/image71.png"/><Relationship Id="rId2" Type="http://schemas.openxmlformats.org/officeDocument/2006/relationships/image" Target="../media/image59.png"/><Relationship Id="rId1" Type="http://schemas.openxmlformats.org/officeDocument/2006/relationships/slideLayout" Target="../slideLayouts/slideLayout14.xml"/><Relationship Id="rId6" Type="http://schemas.openxmlformats.org/officeDocument/2006/relationships/image" Target="../media/image70.png"/><Relationship Id="rId5" Type="http://schemas.openxmlformats.org/officeDocument/2006/relationships/image" Target="../media/image69.svg"/><Relationship Id="rId10" Type="http://schemas.openxmlformats.org/officeDocument/2006/relationships/image" Target="../media/image73.png"/><Relationship Id="rId4" Type="http://schemas.openxmlformats.org/officeDocument/2006/relationships/image" Target="../media/image68.png"/><Relationship Id="rId9" Type="http://schemas.openxmlformats.org/officeDocument/2006/relationships/image" Target="../media/image65.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73.png"/><Relationship Id="rId7" Type="http://schemas.openxmlformats.org/officeDocument/2006/relationships/image" Target="../media/image69.svg"/><Relationship Id="rId2" Type="http://schemas.openxmlformats.org/officeDocument/2006/relationships/image" Target="../media/image74.png"/><Relationship Id="rId1" Type="http://schemas.openxmlformats.org/officeDocument/2006/relationships/slideLayout" Target="../slideLayouts/slideLayout14.xml"/><Relationship Id="rId6" Type="http://schemas.openxmlformats.org/officeDocument/2006/relationships/image" Target="../media/image68.png"/><Relationship Id="rId5" Type="http://schemas.openxmlformats.org/officeDocument/2006/relationships/image" Target="../media/image17.png"/><Relationship Id="rId10" Type="http://schemas.openxmlformats.org/officeDocument/2006/relationships/image" Target="../media/image72.svg"/><Relationship Id="rId4" Type="http://schemas.openxmlformats.org/officeDocument/2006/relationships/image" Target="../media/image65.png"/><Relationship Id="rId9"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sv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71.png"/><Relationship Id="rId11" Type="http://schemas.openxmlformats.org/officeDocument/2006/relationships/image" Target="../media/image17.png"/><Relationship Id="rId5" Type="http://schemas.openxmlformats.org/officeDocument/2006/relationships/image" Target="../media/image70.png"/><Relationship Id="rId10" Type="http://schemas.openxmlformats.org/officeDocument/2006/relationships/image" Target="../media/image74.png"/><Relationship Id="rId4" Type="http://schemas.openxmlformats.org/officeDocument/2006/relationships/image" Target="../media/image69.svg"/><Relationship Id="rId9"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9.svg"/><Relationship Id="rId18" Type="http://schemas.openxmlformats.org/officeDocument/2006/relationships/image" Target="../media/image16.svg"/><Relationship Id="rId3" Type="http://schemas.openxmlformats.org/officeDocument/2006/relationships/image" Target="../media/image73.png"/><Relationship Id="rId7" Type="http://schemas.openxmlformats.org/officeDocument/2006/relationships/image" Target="../media/image77.svg"/><Relationship Id="rId12" Type="http://schemas.openxmlformats.org/officeDocument/2006/relationships/image" Target="../media/image78.png"/><Relationship Id="rId17" Type="http://schemas.openxmlformats.org/officeDocument/2006/relationships/image" Target="../media/image15.png"/><Relationship Id="rId2" Type="http://schemas.openxmlformats.org/officeDocument/2006/relationships/image" Target="../media/image29.png"/><Relationship Id="rId16" Type="http://schemas.openxmlformats.org/officeDocument/2006/relationships/image" Target="../media/image35.png"/><Relationship Id="rId1" Type="http://schemas.openxmlformats.org/officeDocument/2006/relationships/slideLayout" Target="../slideLayouts/slideLayout14.xml"/><Relationship Id="rId6" Type="http://schemas.openxmlformats.org/officeDocument/2006/relationships/image" Target="../media/image76.png"/><Relationship Id="rId11" Type="http://schemas.openxmlformats.org/officeDocument/2006/relationships/image" Target="../media/image65.png"/><Relationship Id="rId5" Type="http://schemas.openxmlformats.org/officeDocument/2006/relationships/image" Target="../media/image69.svg"/><Relationship Id="rId15" Type="http://schemas.openxmlformats.org/officeDocument/2006/relationships/image" Target="../media/image81.svg"/><Relationship Id="rId10" Type="http://schemas.openxmlformats.org/officeDocument/2006/relationships/image" Target="../media/image72.svg"/><Relationship Id="rId4" Type="http://schemas.openxmlformats.org/officeDocument/2006/relationships/image" Target="../media/image68.png"/><Relationship Id="rId9" Type="http://schemas.openxmlformats.org/officeDocument/2006/relationships/image" Target="../media/image71.png"/><Relationship Id="rId14" Type="http://schemas.openxmlformats.org/officeDocument/2006/relationships/image" Target="../media/image80.png"/></Relationships>
</file>

<file path=ppt/slides/_rels/slide2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83.svg"/><Relationship Id="rId3" Type="http://schemas.openxmlformats.org/officeDocument/2006/relationships/image" Target="../media/image73.png"/><Relationship Id="rId7" Type="http://schemas.openxmlformats.org/officeDocument/2006/relationships/image" Target="../media/image70.png"/><Relationship Id="rId12" Type="http://schemas.openxmlformats.org/officeDocument/2006/relationships/image" Target="../media/image82.png"/><Relationship Id="rId2" Type="http://schemas.openxmlformats.org/officeDocument/2006/relationships/image" Target="../media/image29.png"/><Relationship Id="rId16" Type="http://schemas.openxmlformats.org/officeDocument/2006/relationships/image" Target="../media/image16.sv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63.svg"/><Relationship Id="rId5" Type="http://schemas.openxmlformats.org/officeDocument/2006/relationships/image" Target="../media/image68.png"/><Relationship Id="rId15" Type="http://schemas.openxmlformats.org/officeDocument/2006/relationships/image" Target="../media/image15.png"/><Relationship Id="rId10" Type="http://schemas.openxmlformats.org/officeDocument/2006/relationships/image" Target="../media/image62.png"/><Relationship Id="rId4" Type="http://schemas.openxmlformats.org/officeDocument/2006/relationships/image" Target="../media/image65.png"/><Relationship Id="rId9" Type="http://schemas.openxmlformats.org/officeDocument/2006/relationships/image" Target="../media/image72.svg"/><Relationship Id="rId1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 Id="rId5" Type="http://schemas.openxmlformats.org/officeDocument/2006/relationships/image" Target="../media/image6.sv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87.png"/><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17.png"/><Relationship Id="rId2" Type="http://schemas.openxmlformats.org/officeDocument/2006/relationships/image" Target="../media/image84.png"/><Relationship Id="rId1" Type="http://schemas.openxmlformats.org/officeDocument/2006/relationships/slideLayout" Target="../slideLayouts/slideLayout1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90.png"/><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5.png"/><Relationship Id="rId7" Type="http://schemas.openxmlformats.org/officeDocument/2006/relationships/image" Target="../media/image93.png"/><Relationship Id="rId2" Type="http://schemas.openxmlformats.org/officeDocument/2006/relationships/image" Target="../media/image84.png"/><Relationship Id="rId1" Type="http://schemas.openxmlformats.org/officeDocument/2006/relationships/slideLayout" Target="../slideLayouts/slideLayout1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5.png"/><Relationship Id="rId7" Type="http://schemas.openxmlformats.org/officeDocument/2006/relationships/image" Target="../media/image93.png"/><Relationship Id="rId12" Type="http://schemas.openxmlformats.org/officeDocument/2006/relationships/image" Target="../media/image17.png"/><Relationship Id="rId2" Type="http://schemas.openxmlformats.org/officeDocument/2006/relationships/image" Target="../media/image84.png"/><Relationship Id="rId1" Type="http://schemas.openxmlformats.org/officeDocument/2006/relationships/slideLayout" Target="../slideLayouts/slideLayout14.xml"/><Relationship Id="rId6" Type="http://schemas.openxmlformats.org/officeDocument/2006/relationships/image" Target="../media/image92.png"/><Relationship Id="rId11" Type="http://schemas.openxmlformats.org/officeDocument/2006/relationships/image" Target="../media/image61.svg"/><Relationship Id="rId5" Type="http://schemas.openxmlformats.org/officeDocument/2006/relationships/image" Target="../media/image91.png"/><Relationship Id="rId10" Type="http://schemas.openxmlformats.org/officeDocument/2006/relationships/image" Target="../media/image60.png"/><Relationship Id="rId4" Type="http://schemas.openxmlformats.org/officeDocument/2006/relationships/image" Target="../media/image86.png"/><Relationship Id="rId9" Type="http://schemas.openxmlformats.org/officeDocument/2006/relationships/image" Target="../media/image95.svg"/></Relationships>
</file>

<file path=ppt/slides/_rels/slide31.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svg"/><Relationship Id="rId18" Type="http://schemas.openxmlformats.org/officeDocument/2006/relationships/image" Target="../media/image104.svg"/><Relationship Id="rId26" Type="http://schemas.openxmlformats.org/officeDocument/2006/relationships/image" Target="../media/image17.png"/><Relationship Id="rId3" Type="http://schemas.openxmlformats.org/officeDocument/2006/relationships/image" Target="../media/image85.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61.svg"/><Relationship Id="rId2" Type="http://schemas.openxmlformats.org/officeDocument/2006/relationships/image" Target="../media/image84.png"/><Relationship Id="rId16" Type="http://schemas.openxmlformats.org/officeDocument/2006/relationships/image" Target="../media/image102.png"/><Relationship Id="rId20" Type="http://schemas.openxmlformats.org/officeDocument/2006/relationships/image" Target="../media/image106.svg"/><Relationship Id="rId1" Type="http://schemas.openxmlformats.org/officeDocument/2006/relationships/slideLayout" Target="../slideLayouts/slideLayout14.xml"/><Relationship Id="rId6" Type="http://schemas.openxmlformats.org/officeDocument/2006/relationships/image" Target="../media/image92.png"/><Relationship Id="rId11" Type="http://schemas.openxmlformats.org/officeDocument/2006/relationships/image" Target="../media/image97.svg"/><Relationship Id="rId24" Type="http://schemas.openxmlformats.org/officeDocument/2006/relationships/image" Target="../media/image60.png"/><Relationship Id="rId5" Type="http://schemas.openxmlformats.org/officeDocument/2006/relationships/image" Target="../media/image91.png"/><Relationship Id="rId15" Type="http://schemas.openxmlformats.org/officeDocument/2006/relationships/image" Target="../media/image101.svg"/><Relationship Id="rId23" Type="http://schemas.openxmlformats.org/officeDocument/2006/relationships/image" Target="../media/image109.sv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86.png"/><Relationship Id="rId9" Type="http://schemas.openxmlformats.org/officeDocument/2006/relationships/image" Target="../media/image95.svg"/><Relationship Id="rId14" Type="http://schemas.openxmlformats.org/officeDocument/2006/relationships/image" Target="../media/image100.png"/><Relationship Id="rId22" Type="http://schemas.openxmlformats.org/officeDocument/2006/relationships/image" Target="../media/image108.svg"/></Relationships>
</file>

<file path=ppt/slides/_rels/slide32.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svg"/><Relationship Id="rId18" Type="http://schemas.openxmlformats.org/officeDocument/2006/relationships/image" Target="../media/image110.png"/><Relationship Id="rId26" Type="http://schemas.openxmlformats.org/officeDocument/2006/relationships/image" Target="../media/image103.png"/><Relationship Id="rId3" Type="http://schemas.openxmlformats.org/officeDocument/2006/relationships/image" Target="../media/image91.png"/><Relationship Id="rId21" Type="http://schemas.openxmlformats.org/officeDocument/2006/relationships/image" Target="../media/image108.svg"/><Relationship Id="rId7" Type="http://schemas.openxmlformats.org/officeDocument/2006/relationships/image" Target="../media/image56.svg"/><Relationship Id="rId12" Type="http://schemas.openxmlformats.org/officeDocument/2006/relationships/image" Target="../media/image98.png"/><Relationship Id="rId17" Type="http://schemas.openxmlformats.org/officeDocument/2006/relationships/image" Target="../media/image61.svg"/><Relationship Id="rId25" Type="http://schemas.openxmlformats.org/officeDocument/2006/relationships/image" Target="../media/image102.png"/><Relationship Id="rId2" Type="http://schemas.openxmlformats.org/officeDocument/2006/relationships/image" Target="../media/image84.png"/><Relationship Id="rId16" Type="http://schemas.openxmlformats.org/officeDocument/2006/relationships/image" Target="../media/image60.png"/><Relationship Id="rId20" Type="http://schemas.openxmlformats.org/officeDocument/2006/relationships/image" Target="../media/image107.png"/><Relationship Id="rId29" Type="http://schemas.openxmlformats.org/officeDocument/2006/relationships/image" Target="../media/image106.svg"/><Relationship Id="rId1" Type="http://schemas.openxmlformats.org/officeDocument/2006/relationships/slideLayout" Target="../slideLayouts/slideLayout14.xml"/><Relationship Id="rId6" Type="http://schemas.openxmlformats.org/officeDocument/2006/relationships/image" Target="../media/image55.png"/><Relationship Id="rId11" Type="http://schemas.openxmlformats.org/officeDocument/2006/relationships/image" Target="../media/image97.svg"/><Relationship Id="rId24" Type="http://schemas.openxmlformats.org/officeDocument/2006/relationships/image" Target="../media/image86.png"/><Relationship Id="rId5" Type="http://schemas.openxmlformats.org/officeDocument/2006/relationships/image" Target="../media/image93.png"/><Relationship Id="rId15" Type="http://schemas.openxmlformats.org/officeDocument/2006/relationships/image" Target="../media/image101.svg"/><Relationship Id="rId23" Type="http://schemas.openxmlformats.org/officeDocument/2006/relationships/image" Target="../media/image17.png"/><Relationship Id="rId28" Type="http://schemas.openxmlformats.org/officeDocument/2006/relationships/image" Target="../media/image105.png"/><Relationship Id="rId10" Type="http://schemas.openxmlformats.org/officeDocument/2006/relationships/image" Target="../media/image96.png"/><Relationship Id="rId19" Type="http://schemas.openxmlformats.org/officeDocument/2006/relationships/image" Target="../media/image111.svg"/><Relationship Id="rId4" Type="http://schemas.openxmlformats.org/officeDocument/2006/relationships/image" Target="../media/image92.png"/><Relationship Id="rId9" Type="http://schemas.openxmlformats.org/officeDocument/2006/relationships/image" Target="../media/image95.svg"/><Relationship Id="rId14" Type="http://schemas.openxmlformats.org/officeDocument/2006/relationships/image" Target="../media/image100.png"/><Relationship Id="rId22" Type="http://schemas.openxmlformats.org/officeDocument/2006/relationships/image" Target="../media/image85.png"/><Relationship Id="rId27" Type="http://schemas.openxmlformats.org/officeDocument/2006/relationships/image" Target="../media/image104.svg"/><Relationship Id="rId30" Type="http://schemas.openxmlformats.org/officeDocument/2006/relationships/image" Target="../media/image109.svg"/></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97.svg"/><Relationship Id="rId18" Type="http://schemas.openxmlformats.org/officeDocument/2006/relationships/image" Target="../media/image102.png"/><Relationship Id="rId26" Type="http://schemas.openxmlformats.org/officeDocument/2006/relationships/image" Target="../media/image60.png"/><Relationship Id="rId3" Type="http://schemas.openxmlformats.org/officeDocument/2006/relationships/image" Target="../media/image85.png"/><Relationship Id="rId21" Type="http://schemas.openxmlformats.org/officeDocument/2006/relationships/image" Target="../media/image105.png"/><Relationship Id="rId7" Type="http://schemas.openxmlformats.org/officeDocument/2006/relationships/image" Target="../media/image93.png"/><Relationship Id="rId12" Type="http://schemas.openxmlformats.org/officeDocument/2006/relationships/image" Target="../media/image96.png"/><Relationship Id="rId17" Type="http://schemas.openxmlformats.org/officeDocument/2006/relationships/image" Target="../media/image101.svg"/><Relationship Id="rId25" Type="http://schemas.openxmlformats.org/officeDocument/2006/relationships/image" Target="../media/image109.svg"/><Relationship Id="rId2" Type="http://schemas.openxmlformats.org/officeDocument/2006/relationships/image" Target="../media/image84.png"/><Relationship Id="rId16" Type="http://schemas.openxmlformats.org/officeDocument/2006/relationships/image" Target="../media/image100.png"/><Relationship Id="rId20" Type="http://schemas.openxmlformats.org/officeDocument/2006/relationships/image" Target="../media/image104.svg"/><Relationship Id="rId1" Type="http://schemas.openxmlformats.org/officeDocument/2006/relationships/slideLayout" Target="../slideLayouts/slideLayout14.xml"/><Relationship Id="rId6" Type="http://schemas.openxmlformats.org/officeDocument/2006/relationships/image" Target="../media/image92.png"/><Relationship Id="rId11" Type="http://schemas.openxmlformats.org/officeDocument/2006/relationships/image" Target="../media/image95.svg"/><Relationship Id="rId24" Type="http://schemas.openxmlformats.org/officeDocument/2006/relationships/image" Target="../media/image108.svg"/><Relationship Id="rId5" Type="http://schemas.openxmlformats.org/officeDocument/2006/relationships/image" Target="../media/image91.png"/><Relationship Id="rId15" Type="http://schemas.openxmlformats.org/officeDocument/2006/relationships/image" Target="../media/image99.svg"/><Relationship Id="rId23" Type="http://schemas.openxmlformats.org/officeDocument/2006/relationships/image" Target="../media/image107.png"/><Relationship Id="rId28" Type="http://schemas.openxmlformats.org/officeDocument/2006/relationships/image" Target="../media/image17.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6.png"/><Relationship Id="rId9" Type="http://schemas.openxmlformats.org/officeDocument/2006/relationships/image" Target="../media/image56.svg"/><Relationship Id="rId14" Type="http://schemas.openxmlformats.org/officeDocument/2006/relationships/image" Target="../media/image98.png"/><Relationship Id="rId22" Type="http://schemas.openxmlformats.org/officeDocument/2006/relationships/image" Target="../media/image106.svg"/><Relationship Id="rId27" Type="http://schemas.openxmlformats.org/officeDocument/2006/relationships/image" Target="../media/image61.svg"/></Relationships>
</file>

<file path=ppt/slides/_rels/slide3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97.svg"/><Relationship Id="rId18" Type="http://schemas.openxmlformats.org/officeDocument/2006/relationships/image" Target="../media/image102.png"/><Relationship Id="rId26" Type="http://schemas.openxmlformats.org/officeDocument/2006/relationships/image" Target="../media/image60.png"/><Relationship Id="rId3" Type="http://schemas.openxmlformats.org/officeDocument/2006/relationships/image" Target="../media/image85.png"/><Relationship Id="rId21" Type="http://schemas.openxmlformats.org/officeDocument/2006/relationships/image" Target="../media/image105.png"/><Relationship Id="rId7" Type="http://schemas.openxmlformats.org/officeDocument/2006/relationships/image" Target="../media/image93.png"/><Relationship Id="rId12" Type="http://schemas.openxmlformats.org/officeDocument/2006/relationships/image" Target="../media/image96.png"/><Relationship Id="rId17" Type="http://schemas.openxmlformats.org/officeDocument/2006/relationships/image" Target="../media/image101.svg"/><Relationship Id="rId25" Type="http://schemas.openxmlformats.org/officeDocument/2006/relationships/image" Target="../media/image109.svg"/><Relationship Id="rId2" Type="http://schemas.openxmlformats.org/officeDocument/2006/relationships/image" Target="../media/image84.png"/><Relationship Id="rId16" Type="http://schemas.openxmlformats.org/officeDocument/2006/relationships/image" Target="../media/image100.png"/><Relationship Id="rId20" Type="http://schemas.openxmlformats.org/officeDocument/2006/relationships/image" Target="../media/image104.svg"/><Relationship Id="rId1" Type="http://schemas.openxmlformats.org/officeDocument/2006/relationships/slideLayout" Target="../slideLayouts/slideLayout14.xml"/><Relationship Id="rId6" Type="http://schemas.openxmlformats.org/officeDocument/2006/relationships/image" Target="../media/image92.png"/><Relationship Id="rId11" Type="http://schemas.openxmlformats.org/officeDocument/2006/relationships/image" Target="../media/image95.svg"/><Relationship Id="rId24" Type="http://schemas.openxmlformats.org/officeDocument/2006/relationships/image" Target="../media/image108.svg"/><Relationship Id="rId5" Type="http://schemas.openxmlformats.org/officeDocument/2006/relationships/image" Target="../media/image91.png"/><Relationship Id="rId15" Type="http://schemas.openxmlformats.org/officeDocument/2006/relationships/image" Target="../media/image99.svg"/><Relationship Id="rId23" Type="http://schemas.openxmlformats.org/officeDocument/2006/relationships/image" Target="../media/image107.png"/><Relationship Id="rId28" Type="http://schemas.openxmlformats.org/officeDocument/2006/relationships/image" Target="../media/image17.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6.png"/><Relationship Id="rId9" Type="http://schemas.openxmlformats.org/officeDocument/2006/relationships/image" Target="../media/image56.svg"/><Relationship Id="rId14" Type="http://schemas.openxmlformats.org/officeDocument/2006/relationships/image" Target="../media/image98.png"/><Relationship Id="rId22" Type="http://schemas.openxmlformats.org/officeDocument/2006/relationships/image" Target="../media/image106.svg"/><Relationship Id="rId27" Type="http://schemas.openxmlformats.org/officeDocument/2006/relationships/image" Target="../media/image61.svg"/></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97.svg"/><Relationship Id="rId18" Type="http://schemas.openxmlformats.org/officeDocument/2006/relationships/image" Target="../media/image102.png"/><Relationship Id="rId26" Type="http://schemas.openxmlformats.org/officeDocument/2006/relationships/image" Target="../media/image60.png"/><Relationship Id="rId3" Type="http://schemas.openxmlformats.org/officeDocument/2006/relationships/image" Target="../media/image85.png"/><Relationship Id="rId21" Type="http://schemas.openxmlformats.org/officeDocument/2006/relationships/image" Target="../media/image105.png"/><Relationship Id="rId7" Type="http://schemas.openxmlformats.org/officeDocument/2006/relationships/image" Target="../media/image93.png"/><Relationship Id="rId12" Type="http://schemas.openxmlformats.org/officeDocument/2006/relationships/image" Target="../media/image96.png"/><Relationship Id="rId17" Type="http://schemas.openxmlformats.org/officeDocument/2006/relationships/image" Target="../media/image101.svg"/><Relationship Id="rId25" Type="http://schemas.openxmlformats.org/officeDocument/2006/relationships/image" Target="../media/image109.svg"/><Relationship Id="rId2" Type="http://schemas.openxmlformats.org/officeDocument/2006/relationships/image" Target="../media/image84.png"/><Relationship Id="rId16" Type="http://schemas.openxmlformats.org/officeDocument/2006/relationships/image" Target="../media/image100.png"/><Relationship Id="rId20" Type="http://schemas.openxmlformats.org/officeDocument/2006/relationships/image" Target="../media/image104.svg"/><Relationship Id="rId1" Type="http://schemas.openxmlformats.org/officeDocument/2006/relationships/slideLayout" Target="../slideLayouts/slideLayout14.xml"/><Relationship Id="rId6" Type="http://schemas.openxmlformats.org/officeDocument/2006/relationships/image" Target="../media/image92.png"/><Relationship Id="rId11" Type="http://schemas.openxmlformats.org/officeDocument/2006/relationships/image" Target="../media/image95.svg"/><Relationship Id="rId24" Type="http://schemas.openxmlformats.org/officeDocument/2006/relationships/image" Target="../media/image108.svg"/><Relationship Id="rId5" Type="http://schemas.openxmlformats.org/officeDocument/2006/relationships/image" Target="../media/image91.png"/><Relationship Id="rId15" Type="http://schemas.openxmlformats.org/officeDocument/2006/relationships/image" Target="../media/image99.svg"/><Relationship Id="rId23" Type="http://schemas.openxmlformats.org/officeDocument/2006/relationships/image" Target="../media/image107.png"/><Relationship Id="rId28" Type="http://schemas.openxmlformats.org/officeDocument/2006/relationships/image" Target="../media/image17.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6.png"/><Relationship Id="rId9" Type="http://schemas.openxmlformats.org/officeDocument/2006/relationships/image" Target="../media/image56.svg"/><Relationship Id="rId14" Type="http://schemas.openxmlformats.org/officeDocument/2006/relationships/image" Target="../media/image98.png"/><Relationship Id="rId22" Type="http://schemas.openxmlformats.org/officeDocument/2006/relationships/image" Target="../media/image106.svg"/><Relationship Id="rId27" Type="http://schemas.openxmlformats.org/officeDocument/2006/relationships/image" Target="../media/image61.svg"/></Relationships>
</file>

<file path=ppt/slides/_rels/slide3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7.png"/><Relationship Id="rId7" Type="http://schemas.openxmlformats.org/officeDocument/2006/relationships/image" Target="../media/image106.svg"/><Relationship Id="rId2"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05.png"/><Relationship Id="rId11" Type="http://schemas.openxmlformats.org/officeDocument/2006/relationships/image" Target="../media/image16.svg"/><Relationship Id="rId5" Type="http://schemas.openxmlformats.org/officeDocument/2006/relationships/image" Target="../media/image109.svg"/><Relationship Id="rId10" Type="http://schemas.openxmlformats.org/officeDocument/2006/relationships/image" Target="../media/image15.png"/><Relationship Id="rId4" Type="http://schemas.openxmlformats.org/officeDocument/2006/relationships/image" Target="../media/image108.svg"/><Relationship Id="rId9" Type="http://schemas.openxmlformats.org/officeDocument/2006/relationships/image" Target="../media/image35.png"/></Relationships>
</file>

<file path=ppt/slides/_rels/slide37.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6.svg"/><Relationship Id="rId3" Type="http://schemas.openxmlformats.org/officeDocument/2006/relationships/image" Target="../media/image107.png"/><Relationship Id="rId7" Type="http://schemas.openxmlformats.org/officeDocument/2006/relationships/image" Target="../media/image106.svg"/><Relationship Id="rId12" Type="http://schemas.openxmlformats.org/officeDocument/2006/relationships/image" Target="../media/image15.png"/><Relationship Id="rId2"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105.png"/><Relationship Id="rId11" Type="http://schemas.openxmlformats.org/officeDocument/2006/relationships/image" Target="../media/image35.png"/><Relationship Id="rId5" Type="http://schemas.openxmlformats.org/officeDocument/2006/relationships/image" Target="../media/image109.svg"/><Relationship Id="rId10" Type="http://schemas.openxmlformats.org/officeDocument/2006/relationships/image" Target="../media/image111.svg"/><Relationship Id="rId4" Type="http://schemas.openxmlformats.org/officeDocument/2006/relationships/image" Target="../media/image108.svg"/><Relationship Id="rId9" Type="http://schemas.openxmlformats.org/officeDocument/2006/relationships/image" Target="../media/image1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1.png"/><Relationship Id="rId7" Type="http://schemas.openxmlformats.org/officeDocument/2006/relationships/image" Target="../media/image56.svg"/><Relationship Id="rId12" Type="http://schemas.openxmlformats.org/officeDocument/2006/relationships/image" Target="../media/image118.svg"/><Relationship Id="rId2" Type="http://schemas.openxmlformats.org/officeDocument/2006/relationships/image" Target="../media/image114.png"/><Relationship Id="rId1" Type="http://schemas.openxmlformats.org/officeDocument/2006/relationships/slideLayout" Target="../slideLayouts/slideLayout14.xml"/><Relationship Id="rId6" Type="http://schemas.openxmlformats.org/officeDocument/2006/relationships/image" Target="../media/image55.png"/><Relationship Id="rId11" Type="http://schemas.openxmlformats.org/officeDocument/2006/relationships/image" Target="../media/image117.png"/><Relationship Id="rId5" Type="http://schemas.openxmlformats.org/officeDocument/2006/relationships/image" Target="../media/image93.png"/><Relationship Id="rId10" Type="http://schemas.openxmlformats.org/officeDocument/2006/relationships/image" Target="../media/image116.svg"/><Relationship Id="rId4" Type="http://schemas.openxmlformats.org/officeDocument/2006/relationships/image" Target="../media/image92.png"/><Relationship Id="rId9" Type="http://schemas.openxmlformats.org/officeDocument/2006/relationships/image" Target="../media/image115.png"/></Relationships>
</file>

<file path=ppt/slides/_rels/slide4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1.png"/><Relationship Id="rId7" Type="http://schemas.openxmlformats.org/officeDocument/2006/relationships/image" Target="../media/image56.svg"/><Relationship Id="rId12" Type="http://schemas.openxmlformats.org/officeDocument/2006/relationships/image" Target="../media/image118.svg"/><Relationship Id="rId2" Type="http://schemas.openxmlformats.org/officeDocument/2006/relationships/image" Target="../media/image114.png"/><Relationship Id="rId1" Type="http://schemas.openxmlformats.org/officeDocument/2006/relationships/slideLayout" Target="../slideLayouts/slideLayout14.xml"/><Relationship Id="rId6" Type="http://schemas.openxmlformats.org/officeDocument/2006/relationships/image" Target="../media/image55.png"/><Relationship Id="rId11" Type="http://schemas.openxmlformats.org/officeDocument/2006/relationships/image" Target="../media/image117.png"/><Relationship Id="rId5" Type="http://schemas.openxmlformats.org/officeDocument/2006/relationships/image" Target="../media/image93.png"/><Relationship Id="rId10" Type="http://schemas.openxmlformats.org/officeDocument/2006/relationships/image" Target="../media/image116.svg"/><Relationship Id="rId4" Type="http://schemas.openxmlformats.org/officeDocument/2006/relationships/image" Target="../media/image92.png"/><Relationship Id="rId9" Type="http://schemas.openxmlformats.org/officeDocument/2006/relationships/image" Target="../media/image115.png"/></Relationships>
</file>

<file path=ppt/slides/_rels/slide42.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9.png"/><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14.xml"/><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20.png"/><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14.xml"/><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21.png"/><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14.xml"/><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5.png"/><Relationship Id="rId7" Type="http://schemas.openxmlformats.org/officeDocument/2006/relationships/image" Target="../media/image35.png"/><Relationship Id="rId2" Type="http://schemas.openxmlformats.org/officeDocument/2006/relationships/image" Target="../media/image122.png"/><Relationship Id="rId1" Type="http://schemas.openxmlformats.org/officeDocument/2006/relationships/slideLayout" Target="../slideLayouts/slideLayout14.xml"/><Relationship Id="rId6" Type="http://schemas.openxmlformats.org/officeDocument/2006/relationships/image" Target="../media/image118.svg"/><Relationship Id="rId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16.svg"/><Relationship Id="rId9" Type="http://schemas.openxmlformats.org/officeDocument/2006/relationships/image" Target="../media/image16.svg"/></Relationships>
</file>

<file path=ppt/slides/_rels/slide46.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15.png"/><Relationship Id="rId7" Type="http://schemas.openxmlformats.org/officeDocument/2006/relationships/image" Target="../media/image110.png"/><Relationship Id="rId12" Type="http://schemas.openxmlformats.org/officeDocument/2006/relationships/image" Target="../media/image112.png"/><Relationship Id="rId2" Type="http://schemas.openxmlformats.org/officeDocument/2006/relationships/image" Target="../media/image122.png"/><Relationship Id="rId1" Type="http://schemas.openxmlformats.org/officeDocument/2006/relationships/slideLayout" Target="../slideLayouts/slideLayout14.xml"/><Relationship Id="rId6" Type="http://schemas.openxmlformats.org/officeDocument/2006/relationships/image" Target="../media/image118.svg"/><Relationship Id="rId11" Type="http://schemas.openxmlformats.org/officeDocument/2006/relationships/image" Target="../media/image16.svg"/><Relationship Id="rId5" Type="http://schemas.openxmlformats.org/officeDocument/2006/relationships/image" Target="../media/image117.png"/><Relationship Id="rId10" Type="http://schemas.openxmlformats.org/officeDocument/2006/relationships/image" Target="../media/image15.png"/><Relationship Id="rId4" Type="http://schemas.openxmlformats.org/officeDocument/2006/relationships/image" Target="../media/image116.svg"/><Relationship Id="rId9" Type="http://schemas.openxmlformats.org/officeDocument/2006/relationships/image" Target="../media/image35.png"/></Relationships>
</file>

<file path=ppt/slides/_rels/slide47.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15.png"/><Relationship Id="rId7" Type="http://schemas.openxmlformats.org/officeDocument/2006/relationships/image" Target="../media/image110.png"/><Relationship Id="rId12" Type="http://schemas.openxmlformats.org/officeDocument/2006/relationships/image" Target="../media/image112.png"/><Relationship Id="rId2" Type="http://schemas.openxmlformats.org/officeDocument/2006/relationships/image" Target="../media/image122.png"/><Relationship Id="rId1" Type="http://schemas.openxmlformats.org/officeDocument/2006/relationships/slideLayout" Target="../slideLayouts/slideLayout14.xml"/><Relationship Id="rId6" Type="http://schemas.openxmlformats.org/officeDocument/2006/relationships/image" Target="../media/image118.svg"/><Relationship Id="rId11" Type="http://schemas.openxmlformats.org/officeDocument/2006/relationships/image" Target="../media/image16.svg"/><Relationship Id="rId5" Type="http://schemas.openxmlformats.org/officeDocument/2006/relationships/image" Target="../media/image117.png"/><Relationship Id="rId10" Type="http://schemas.openxmlformats.org/officeDocument/2006/relationships/image" Target="../media/image15.png"/><Relationship Id="rId4" Type="http://schemas.openxmlformats.org/officeDocument/2006/relationships/image" Target="../media/image116.svg"/><Relationship Id="rId9" Type="http://schemas.openxmlformats.org/officeDocument/2006/relationships/image" Target="../media/image35.png"/></Relationships>
</file>

<file path=ppt/slides/_rels/slide48.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15.png"/><Relationship Id="rId7" Type="http://schemas.openxmlformats.org/officeDocument/2006/relationships/image" Target="../media/image110.png"/><Relationship Id="rId12" Type="http://schemas.openxmlformats.org/officeDocument/2006/relationships/image" Target="../media/image112.png"/><Relationship Id="rId2" Type="http://schemas.openxmlformats.org/officeDocument/2006/relationships/image" Target="../media/image122.png"/><Relationship Id="rId1" Type="http://schemas.openxmlformats.org/officeDocument/2006/relationships/slideLayout" Target="../slideLayouts/slideLayout14.xml"/><Relationship Id="rId6" Type="http://schemas.openxmlformats.org/officeDocument/2006/relationships/image" Target="../media/image118.svg"/><Relationship Id="rId11" Type="http://schemas.openxmlformats.org/officeDocument/2006/relationships/image" Target="../media/image16.svg"/><Relationship Id="rId5" Type="http://schemas.openxmlformats.org/officeDocument/2006/relationships/image" Target="../media/image117.png"/><Relationship Id="rId10" Type="http://schemas.openxmlformats.org/officeDocument/2006/relationships/image" Target="../media/image15.png"/><Relationship Id="rId4" Type="http://schemas.openxmlformats.org/officeDocument/2006/relationships/image" Target="../media/image116.svg"/><Relationship Id="rId9" Type="http://schemas.openxmlformats.org/officeDocument/2006/relationships/image" Target="../media/image35.png"/></Relationships>
</file>

<file path=ppt/slides/_rels/slide49.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2.png"/><Relationship Id="rId3" Type="http://schemas.openxmlformats.org/officeDocument/2006/relationships/image" Target="../media/image115.png"/><Relationship Id="rId7" Type="http://schemas.openxmlformats.org/officeDocument/2006/relationships/image" Target="../media/image123.png"/><Relationship Id="rId12" Type="http://schemas.openxmlformats.org/officeDocument/2006/relationships/image" Target="../media/image16.svg"/><Relationship Id="rId2" Type="http://schemas.openxmlformats.org/officeDocument/2006/relationships/image" Target="../media/image122.png"/><Relationship Id="rId1" Type="http://schemas.openxmlformats.org/officeDocument/2006/relationships/slideLayout" Target="../slideLayouts/slideLayout14.xml"/><Relationship Id="rId6" Type="http://schemas.openxmlformats.org/officeDocument/2006/relationships/image" Target="../media/image118.svg"/><Relationship Id="rId11" Type="http://schemas.openxmlformats.org/officeDocument/2006/relationships/image" Target="../media/image15.png"/><Relationship Id="rId5" Type="http://schemas.openxmlformats.org/officeDocument/2006/relationships/image" Target="../media/image117.png"/><Relationship Id="rId10" Type="http://schemas.openxmlformats.org/officeDocument/2006/relationships/image" Target="../media/image35.png"/><Relationship Id="rId4" Type="http://schemas.openxmlformats.org/officeDocument/2006/relationships/image" Target="../media/image116.svg"/><Relationship Id="rId9" Type="http://schemas.openxmlformats.org/officeDocument/2006/relationships/image" Target="../media/image111.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15.png"/><Relationship Id="rId7" Type="http://schemas.openxmlformats.org/officeDocument/2006/relationships/image" Target="../media/image110.png"/><Relationship Id="rId12" Type="http://schemas.openxmlformats.org/officeDocument/2006/relationships/image" Target="../media/image112.png"/><Relationship Id="rId2" Type="http://schemas.openxmlformats.org/officeDocument/2006/relationships/image" Target="../media/image122.png"/><Relationship Id="rId1" Type="http://schemas.openxmlformats.org/officeDocument/2006/relationships/slideLayout" Target="../slideLayouts/slideLayout14.xml"/><Relationship Id="rId6" Type="http://schemas.openxmlformats.org/officeDocument/2006/relationships/image" Target="../media/image118.svg"/><Relationship Id="rId11" Type="http://schemas.openxmlformats.org/officeDocument/2006/relationships/image" Target="../media/image16.svg"/><Relationship Id="rId5" Type="http://schemas.openxmlformats.org/officeDocument/2006/relationships/image" Target="../media/image117.png"/><Relationship Id="rId10" Type="http://schemas.openxmlformats.org/officeDocument/2006/relationships/image" Target="../media/image15.png"/><Relationship Id="rId4" Type="http://schemas.openxmlformats.org/officeDocument/2006/relationships/image" Target="../media/image116.svg"/><Relationship Id="rId9"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png"/><Relationship Id="rId7" Type="http://schemas.microsoft.com/office/2007/relationships/hdphoto" Target="../media/hdphoto2.wdp"/><Relationship Id="rId12" Type="http://schemas.openxmlformats.org/officeDocument/2006/relationships/image" Target="../media/image51.svg"/><Relationship Id="rId2" Type="http://schemas.openxmlformats.org/officeDocument/2006/relationships/image" Target="../media/image3.png"/><Relationship Id="rId16" Type="http://schemas.openxmlformats.org/officeDocument/2006/relationships/image" Target="../media/image125.svg"/><Relationship Id="rId1" Type="http://schemas.openxmlformats.org/officeDocument/2006/relationships/slideLayout" Target="../slideLayouts/slideLayout14.xml"/><Relationship Id="rId6" Type="http://schemas.openxmlformats.org/officeDocument/2006/relationships/image" Target="../media/image7.png"/><Relationship Id="rId11" Type="http://schemas.openxmlformats.org/officeDocument/2006/relationships/image" Target="../media/image50.png"/><Relationship Id="rId5" Type="http://schemas.openxmlformats.org/officeDocument/2006/relationships/image" Target="../media/image6.svg"/><Relationship Id="rId15" Type="http://schemas.openxmlformats.org/officeDocument/2006/relationships/image" Target="../media/image124.png"/><Relationship Id="rId10" Type="http://schemas.openxmlformats.org/officeDocument/2006/relationships/image" Target="../media/image49.svg"/><Relationship Id="rId4" Type="http://schemas.openxmlformats.org/officeDocument/2006/relationships/image" Target="../media/image5.png"/><Relationship Id="rId9" Type="http://schemas.openxmlformats.org/officeDocument/2006/relationships/image" Target="../media/image48.png"/><Relationship Id="rId14" Type="http://schemas.openxmlformats.org/officeDocument/2006/relationships/image" Target="../media/image53.svg"/></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17.png"/><Relationship Id="rId2" Type="http://schemas.openxmlformats.org/officeDocument/2006/relationships/image" Target="../media/image54.png"/><Relationship Id="rId1" Type="http://schemas.openxmlformats.org/officeDocument/2006/relationships/slideLayout" Target="../slideLayouts/slideLayout14.xml"/><Relationship Id="rId6" Type="http://schemas.openxmlformats.org/officeDocument/2006/relationships/image" Target="../media/image93.png"/><Relationship Id="rId5" Type="http://schemas.openxmlformats.org/officeDocument/2006/relationships/image" Target="../media/image57.pn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103.png"/><Relationship Id="rId18" Type="http://schemas.openxmlformats.org/officeDocument/2006/relationships/image" Target="../media/image105.png"/><Relationship Id="rId3" Type="http://schemas.openxmlformats.org/officeDocument/2006/relationships/image" Target="../media/image91.png"/><Relationship Id="rId7" Type="http://schemas.openxmlformats.org/officeDocument/2006/relationships/image" Target="../media/image60.png"/><Relationship Id="rId12" Type="http://schemas.openxmlformats.org/officeDocument/2006/relationships/image" Target="../media/image102.png"/><Relationship Id="rId17" Type="http://schemas.openxmlformats.org/officeDocument/2006/relationships/image" Target="../media/image131.svg"/><Relationship Id="rId2" Type="http://schemas.openxmlformats.org/officeDocument/2006/relationships/image" Target="../media/image54.png"/><Relationship Id="rId16" Type="http://schemas.openxmlformats.org/officeDocument/2006/relationships/image" Target="../media/image130.png"/><Relationship Id="rId20"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93.png"/><Relationship Id="rId11" Type="http://schemas.openxmlformats.org/officeDocument/2006/relationships/image" Target="../media/image128.svg"/><Relationship Id="rId5" Type="http://schemas.openxmlformats.org/officeDocument/2006/relationships/image" Target="../media/image57.png"/><Relationship Id="rId15" Type="http://schemas.openxmlformats.org/officeDocument/2006/relationships/image" Target="../media/image129.png"/><Relationship Id="rId10" Type="http://schemas.openxmlformats.org/officeDocument/2006/relationships/image" Target="../media/image127.png"/><Relationship Id="rId19" Type="http://schemas.openxmlformats.org/officeDocument/2006/relationships/image" Target="../media/image106.svg"/><Relationship Id="rId4" Type="http://schemas.openxmlformats.org/officeDocument/2006/relationships/image" Target="../media/image92.png"/><Relationship Id="rId9" Type="http://schemas.openxmlformats.org/officeDocument/2006/relationships/image" Target="../media/image126.png"/><Relationship Id="rId14" Type="http://schemas.openxmlformats.org/officeDocument/2006/relationships/image" Target="../media/image104.svg"/></Relationships>
</file>

<file path=ppt/slides/_rels/slide55.xml.rels><?xml version="1.0" encoding="UTF-8" standalone="yes"?>
<Relationships xmlns="http://schemas.openxmlformats.org/package/2006/relationships"><Relationship Id="rId13" Type="http://schemas.openxmlformats.org/officeDocument/2006/relationships/image" Target="../media/image134.png"/><Relationship Id="rId18" Type="http://schemas.openxmlformats.org/officeDocument/2006/relationships/image" Target="../media/image139.svg"/><Relationship Id="rId26" Type="http://schemas.openxmlformats.org/officeDocument/2006/relationships/image" Target="../media/image144.svg"/><Relationship Id="rId21" Type="http://schemas.openxmlformats.org/officeDocument/2006/relationships/image" Target="../media/image89.png"/><Relationship Id="rId34" Type="http://schemas.openxmlformats.org/officeDocument/2006/relationships/image" Target="../media/image126.png"/><Relationship Id="rId7" Type="http://schemas.openxmlformats.org/officeDocument/2006/relationships/image" Target="../media/image60.png"/><Relationship Id="rId12" Type="http://schemas.openxmlformats.org/officeDocument/2006/relationships/image" Target="../media/image133.svg"/><Relationship Id="rId17" Type="http://schemas.openxmlformats.org/officeDocument/2006/relationships/image" Target="../media/image138.png"/><Relationship Id="rId25" Type="http://schemas.openxmlformats.org/officeDocument/2006/relationships/image" Target="../media/image143.png"/><Relationship Id="rId33" Type="http://schemas.openxmlformats.org/officeDocument/2006/relationships/image" Target="../media/image151.png"/><Relationship Id="rId2" Type="http://schemas.openxmlformats.org/officeDocument/2006/relationships/image" Target="../media/image54.png"/><Relationship Id="rId16" Type="http://schemas.openxmlformats.org/officeDocument/2006/relationships/image" Target="../media/image137.svg"/><Relationship Id="rId20" Type="http://schemas.openxmlformats.org/officeDocument/2006/relationships/image" Target="../media/image140.svg"/><Relationship Id="rId29"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93.png"/><Relationship Id="rId11" Type="http://schemas.openxmlformats.org/officeDocument/2006/relationships/image" Target="../media/image132.png"/><Relationship Id="rId24" Type="http://schemas.microsoft.com/office/2007/relationships/hdphoto" Target="../media/hdphoto3.wdp"/><Relationship Id="rId32" Type="http://schemas.openxmlformats.org/officeDocument/2006/relationships/image" Target="../media/image150.svg"/><Relationship Id="rId37" Type="http://schemas.openxmlformats.org/officeDocument/2006/relationships/image" Target="../media/image17.png"/><Relationship Id="rId5" Type="http://schemas.openxmlformats.org/officeDocument/2006/relationships/image" Target="../media/image57.png"/><Relationship Id="rId15" Type="http://schemas.openxmlformats.org/officeDocument/2006/relationships/image" Target="../media/image136.png"/><Relationship Id="rId23" Type="http://schemas.openxmlformats.org/officeDocument/2006/relationships/image" Target="../media/image142.png"/><Relationship Id="rId28" Type="http://schemas.openxmlformats.org/officeDocument/2006/relationships/image" Target="../media/image146.svg"/><Relationship Id="rId36" Type="http://schemas.openxmlformats.org/officeDocument/2006/relationships/image" Target="../media/image129.png"/><Relationship Id="rId10" Type="http://schemas.openxmlformats.org/officeDocument/2006/relationships/image" Target="../media/image104.svg"/><Relationship Id="rId19" Type="http://schemas.openxmlformats.org/officeDocument/2006/relationships/image" Target="../media/image100.png"/><Relationship Id="rId31" Type="http://schemas.openxmlformats.org/officeDocument/2006/relationships/image" Target="../media/image149.png"/><Relationship Id="rId4" Type="http://schemas.openxmlformats.org/officeDocument/2006/relationships/image" Target="../media/image92.png"/><Relationship Id="rId9" Type="http://schemas.openxmlformats.org/officeDocument/2006/relationships/image" Target="../media/image103.png"/><Relationship Id="rId14" Type="http://schemas.openxmlformats.org/officeDocument/2006/relationships/image" Target="../media/image135.svg"/><Relationship Id="rId22" Type="http://schemas.openxmlformats.org/officeDocument/2006/relationships/image" Target="../media/image141.png"/><Relationship Id="rId27" Type="http://schemas.openxmlformats.org/officeDocument/2006/relationships/image" Target="../media/image145.png"/><Relationship Id="rId30" Type="http://schemas.openxmlformats.org/officeDocument/2006/relationships/image" Target="../media/image148.svg"/><Relationship Id="rId35" Type="http://schemas.openxmlformats.org/officeDocument/2006/relationships/image" Target="../media/image152.png"/><Relationship Id="rId8" Type="http://schemas.openxmlformats.org/officeDocument/2006/relationships/image" Target="../media/image61.svg"/><Relationship Id="rId3" Type="http://schemas.openxmlformats.org/officeDocument/2006/relationships/image" Target="../media/image91.png"/></Relationships>
</file>

<file path=ppt/slides/_rels/slide56.xml.rels><?xml version="1.0" encoding="UTF-8" standalone="yes"?>
<Relationships xmlns="http://schemas.openxmlformats.org/package/2006/relationships"><Relationship Id="rId13" Type="http://schemas.openxmlformats.org/officeDocument/2006/relationships/image" Target="../media/image134.png"/><Relationship Id="rId18" Type="http://schemas.openxmlformats.org/officeDocument/2006/relationships/image" Target="../media/image139.svg"/><Relationship Id="rId26" Type="http://schemas.openxmlformats.org/officeDocument/2006/relationships/image" Target="../media/image144.svg"/><Relationship Id="rId3" Type="http://schemas.openxmlformats.org/officeDocument/2006/relationships/image" Target="../media/image91.png"/><Relationship Id="rId21" Type="http://schemas.openxmlformats.org/officeDocument/2006/relationships/image" Target="../media/image89.png"/><Relationship Id="rId34" Type="http://schemas.openxmlformats.org/officeDocument/2006/relationships/image" Target="../media/image126.png"/><Relationship Id="rId7" Type="http://schemas.openxmlformats.org/officeDocument/2006/relationships/image" Target="../media/image60.png"/><Relationship Id="rId12" Type="http://schemas.openxmlformats.org/officeDocument/2006/relationships/image" Target="../media/image133.svg"/><Relationship Id="rId17" Type="http://schemas.openxmlformats.org/officeDocument/2006/relationships/image" Target="../media/image138.png"/><Relationship Id="rId25" Type="http://schemas.openxmlformats.org/officeDocument/2006/relationships/image" Target="../media/image143.png"/><Relationship Id="rId33" Type="http://schemas.openxmlformats.org/officeDocument/2006/relationships/image" Target="../media/image151.png"/><Relationship Id="rId2" Type="http://schemas.openxmlformats.org/officeDocument/2006/relationships/image" Target="../media/image54.png"/><Relationship Id="rId16" Type="http://schemas.openxmlformats.org/officeDocument/2006/relationships/image" Target="../media/image137.svg"/><Relationship Id="rId20" Type="http://schemas.openxmlformats.org/officeDocument/2006/relationships/image" Target="../media/image140.svg"/><Relationship Id="rId29" Type="http://schemas.openxmlformats.org/officeDocument/2006/relationships/image" Target="../media/image147.png"/><Relationship Id="rId1" Type="http://schemas.openxmlformats.org/officeDocument/2006/relationships/slideLayout" Target="../slideLayouts/slideLayout14.xml"/><Relationship Id="rId6" Type="http://schemas.openxmlformats.org/officeDocument/2006/relationships/image" Target="../media/image93.png"/><Relationship Id="rId11" Type="http://schemas.openxmlformats.org/officeDocument/2006/relationships/image" Target="../media/image132.png"/><Relationship Id="rId24" Type="http://schemas.microsoft.com/office/2007/relationships/hdphoto" Target="../media/hdphoto3.wdp"/><Relationship Id="rId32" Type="http://schemas.openxmlformats.org/officeDocument/2006/relationships/image" Target="../media/image150.svg"/><Relationship Id="rId5" Type="http://schemas.openxmlformats.org/officeDocument/2006/relationships/image" Target="../media/image57.png"/><Relationship Id="rId15" Type="http://schemas.openxmlformats.org/officeDocument/2006/relationships/image" Target="../media/image136.png"/><Relationship Id="rId23" Type="http://schemas.openxmlformats.org/officeDocument/2006/relationships/image" Target="../media/image142.png"/><Relationship Id="rId28" Type="http://schemas.openxmlformats.org/officeDocument/2006/relationships/image" Target="../media/image146.svg"/><Relationship Id="rId36" Type="http://schemas.openxmlformats.org/officeDocument/2006/relationships/image" Target="../media/image17.png"/><Relationship Id="rId10" Type="http://schemas.openxmlformats.org/officeDocument/2006/relationships/image" Target="../media/image104.svg"/><Relationship Id="rId19" Type="http://schemas.openxmlformats.org/officeDocument/2006/relationships/image" Target="../media/image100.png"/><Relationship Id="rId31" Type="http://schemas.openxmlformats.org/officeDocument/2006/relationships/image" Target="../media/image149.png"/><Relationship Id="rId4" Type="http://schemas.openxmlformats.org/officeDocument/2006/relationships/image" Target="../media/image92.png"/><Relationship Id="rId9" Type="http://schemas.openxmlformats.org/officeDocument/2006/relationships/image" Target="../media/image103.png"/><Relationship Id="rId14" Type="http://schemas.openxmlformats.org/officeDocument/2006/relationships/image" Target="../media/image135.svg"/><Relationship Id="rId22" Type="http://schemas.openxmlformats.org/officeDocument/2006/relationships/image" Target="../media/image141.png"/><Relationship Id="rId27" Type="http://schemas.openxmlformats.org/officeDocument/2006/relationships/image" Target="../media/image145.png"/><Relationship Id="rId30" Type="http://schemas.openxmlformats.org/officeDocument/2006/relationships/image" Target="../media/image148.svg"/><Relationship Id="rId35" Type="http://schemas.openxmlformats.org/officeDocument/2006/relationships/image" Target="../media/image152.png"/><Relationship Id="rId8" Type="http://schemas.openxmlformats.org/officeDocument/2006/relationships/image" Target="../media/image61.svg"/></Relationships>
</file>

<file path=ppt/slides/_rels/slide57.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134.png"/><Relationship Id="rId18" Type="http://schemas.openxmlformats.org/officeDocument/2006/relationships/image" Target="../media/image139.svg"/><Relationship Id="rId3" Type="http://schemas.openxmlformats.org/officeDocument/2006/relationships/image" Target="../media/image91.png"/><Relationship Id="rId21" Type="http://schemas.openxmlformats.org/officeDocument/2006/relationships/image" Target="../media/image17.png"/><Relationship Id="rId7" Type="http://schemas.openxmlformats.org/officeDocument/2006/relationships/image" Target="../media/image60.png"/><Relationship Id="rId12" Type="http://schemas.openxmlformats.org/officeDocument/2006/relationships/image" Target="../media/image133.svg"/><Relationship Id="rId17" Type="http://schemas.openxmlformats.org/officeDocument/2006/relationships/image" Target="../media/image138.png"/><Relationship Id="rId2" Type="http://schemas.openxmlformats.org/officeDocument/2006/relationships/image" Target="../media/image54.png"/><Relationship Id="rId16" Type="http://schemas.openxmlformats.org/officeDocument/2006/relationships/image" Target="../media/image137.svg"/><Relationship Id="rId20" Type="http://schemas.openxmlformats.org/officeDocument/2006/relationships/image" Target="../media/image140.svg"/><Relationship Id="rId1" Type="http://schemas.openxmlformats.org/officeDocument/2006/relationships/slideLayout" Target="../slideLayouts/slideLayout14.xml"/><Relationship Id="rId6" Type="http://schemas.openxmlformats.org/officeDocument/2006/relationships/image" Target="../media/image93.png"/><Relationship Id="rId11" Type="http://schemas.openxmlformats.org/officeDocument/2006/relationships/image" Target="../media/image132.png"/><Relationship Id="rId5" Type="http://schemas.openxmlformats.org/officeDocument/2006/relationships/image" Target="../media/image57.png"/><Relationship Id="rId15" Type="http://schemas.openxmlformats.org/officeDocument/2006/relationships/image" Target="../media/image136.png"/><Relationship Id="rId10" Type="http://schemas.openxmlformats.org/officeDocument/2006/relationships/image" Target="../media/image104.svg"/><Relationship Id="rId19" Type="http://schemas.openxmlformats.org/officeDocument/2006/relationships/image" Target="../media/image100.png"/><Relationship Id="rId4" Type="http://schemas.openxmlformats.org/officeDocument/2006/relationships/image" Target="../media/image92.png"/><Relationship Id="rId9" Type="http://schemas.openxmlformats.org/officeDocument/2006/relationships/image" Target="../media/image103.png"/><Relationship Id="rId14" Type="http://schemas.openxmlformats.org/officeDocument/2006/relationships/image" Target="../media/image135.svg"/></Relationships>
</file>

<file path=ppt/slides/_rels/slide58.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134.png"/><Relationship Id="rId18" Type="http://schemas.openxmlformats.org/officeDocument/2006/relationships/image" Target="../media/image139.svg"/><Relationship Id="rId3" Type="http://schemas.openxmlformats.org/officeDocument/2006/relationships/image" Target="../media/image91.png"/><Relationship Id="rId21" Type="http://schemas.openxmlformats.org/officeDocument/2006/relationships/image" Target="../media/image153.png"/><Relationship Id="rId7" Type="http://schemas.openxmlformats.org/officeDocument/2006/relationships/image" Target="../media/image60.png"/><Relationship Id="rId12" Type="http://schemas.openxmlformats.org/officeDocument/2006/relationships/image" Target="../media/image133.svg"/><Relationship Id="rId17" Type="http://schemas.openxmlformats.org/officeDocument/2006/relationships/image" Target="../media/image138.png"/><Relationship Id="rId2" Type="http://schemas.openxmlformats.org/officeDocument/2006/relationships/image" Target="../media/image54.png"/><Relationship Id="rId16" Type="http://schemas.openxmlformats.org/officeDocument/2006/relationships/image" Target="../media/image137.svg"/><Relationship Id="rId20" Type="http://schemas.openxmlformats.org/officeDocument/2006/relationships/image" Target="../media/image140.svg"/><Relationship Id="rId1" Type="http://schemas.openxmlformats.org/officeDocument/2006/relationships/slideLayout" Target="../slideLayouts/slideLayout14.xml"/><Relationship Id="rId6" Type="http://schemas.openxmlformats.org/officeDocument/2006/relationships/image" Target="../media/image93.png"/><Relationship Id="rId11" Type="http://schemas.openxmlformats.org/officeDocument/2006/relationships/image" Target="../media/image132.png"/><Relationship Id="rId24" Type="http://schemas.openxmlformats.org/officeDocument/2006/relationships/image" Target="../media/image17.png"/><Relationship Id="rId5" Type="http://schemas.openxmlformats.org/officeDocument/2006/relationships/image" Target="../media/image57.png"/><Relationship Id="rId15" Type="http://schemas.openxmlformats.org/officeDocument/2006/relationships/image" Target="../media/image136.png"/><Relationship Id="rId23" Type="http://schemas.openxmlformats.org/officeDocument/2006/relationships/image" Target="../media/image89.png"/><Relationship Id="rId10" Type="http://schemas.openxmlformats.org/officeDocument/2006/relationships/image" Target="../media/image104.svg"/><Relationship Id="rId19" Type="http://schemas.openxmlformats.org/officeDocument/2006/relationships/image" Target="../media/image100.png"/><Relationship Id="rId4" Type="http://schemas.openxmlformats.org/officeDocument/2006/relationships/image" Target="../media/image92.png"/><Relationship Id="rId9" Type="http://schemas.openxmlformats.org/officeDocument/2006/relationships/image" Target="../media/image103.png"/><Relationship Id="rId14" Type="http://schemas.openxmlformats.org/officeDocument/2006/relationships/image" Target="../media/image135.svg"/><Relationship Id="rId22" Type="http://schemas.openxmlformats.org/officeDocument/2006/relationships/image" Target="../media/image154.svg"/></Relationships>
</file>

<file path=ppt/slides/_rels/slide5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57.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5.png"/><Relationship Id="rId7"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57.png"/><Relationship Id="rId5" Type="http://schemas.openxmlformats.org/officeDocument/2006/relationships/image" Target="../media/image91.png"/><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5.png"/><Relationship Id="rId7"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58.png"/><Relationship Id="rId5" Type="http://schemas.openxmlformats.org/officeDocument/2006/relationships/image" Target="../media/image91.png"/><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55.png"/><Relationship Id="rId7" Type="http://schemas.openxmlformats.org/officeDocument/2006/relationships/image" Target="../media/image126.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29.png"/><Relationship Id="rId5" Type="http://schemas.openxmlformats.org/officeDocument/2006/relationships/image" Target="../media/image91.png"/><Relationship Id="rId10" Type="http://schemas.openxmlformats.org/officeDocument/2006/relationships/image" Target="../media/image17.png"/><Relationship Id="rId4" Type="http://schemas.openxmlformats.org/officeDocument/2006/relationships/image" Target="../media/image54.png"/><Relationship Id="rId9" Type="http://schemas.openxmlformats.org/officeDocument/2006/relationships/image" Target="../media/image159.png"/></Relationships>
</file>

<file path=ppt/slides/_rels/slide63.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08.svg"/><Relationship Id="rId3" Type="http://schemas.openxmlformats.org/officeDocument/2006/relationships/image" Target="../media/image160.png"/><Relationship Id="rId7" Type="http://schemas.openxmlformats.org/officeDocument/2006/relationships/image" Target="../media/image161.png"/><Relationship Id="rId12" Type="http://schemas.openxmlformats.org/officeDocument/2006/relationships/image" Target="../media/image107.png"/><Relationship Id="rId2" Type="http://schemas.openxmlformats.org/officeDocument/2006/relationships/notesSlide" Target="../notesSlides/notesSlide4.xml"/><Relationship Id="rId16" Type="http://schemas.openxmlformats.org/officeDocument/2006/relationships/image" Target="../media/image106.svg"/><Relationship Id="rId1" Type="http://schemas.openxmlformats.org/officeDocument/2006/relationships/slideLayout" Target="../slideLayouts/slideLayout14.xml"/><Relationship Id="rId6" Type="http://schemas.openxmlformats.org/officeDocument/2006/relationships/image" Target="../media/image16.svg"/><Relationship Id="rId11" Type="http://schemas.openxmlformats.org/officeDocument/2006/relationships/image" Target="../media/image163.svg"/><Relationship Id="rId5" Type="http://schemas.openxmlformats.org/officeDocument/2006/relationships/image" Target="../media/image15.png"/><Relationship Id="rId15" Type="http://schemas.openxmlformats.org/officeDocument/2006/relationships/image" Target="../media/image105.png"/><Relationship Id="rId10" Type="http://schemas.openxmlformats.org/officeDocument/2006/relationships/image" Target="../media/image162.png"/><Relationship Id="rId4" Type="http://schemas.openxmlformats.org/officeDocument/2006/relationships/image" Target="../media/image35.png"/><Relationship Id="rId9" Type="http://schemas.openxmlformats.org/officeDocument/2006/relationships/image" Target="../media/image133.svg"/><Relationship Id="rId14" Type="http://schemas.openxmlformats.org/officeDocument/2006/relationships/image" Target="../media/image109.svg"/></Relationships>
</file>

<file path=ppt/slides/_rels/slide64.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35.svg"/><Relationship Id="rId18" Type="http://schemas.openxmlformats.org/officeDocument/2006/relationships/image" Target="../media/image100.png"/><Relationship Id="rId26" Type="http://schemas.openxmlformats.org/officeDocument/2006/relationships/image" Target="../media/image172.png"/><Relationship Id="rId3" Type="http://schemas.openxmlformats.org/officeDocument/2006/relationships/image" Target="../media/image161.png"/><Relationship Id="rId21" Type="http://schemas.openxmlformats.org/officeDocument/2006/relationships/image" Target="../media/image167.png"/><Relationship Id="rId7" Type="http://schemas.openxmlformats.org/officeDocument/2006/relationships/image" Target="../media/image105.png"/><Relationship Id="rId12" Type="http://schemas.openxmlformats.org/officeDocument/2006/relationships/image" Target="../media/image134.png"/><Relationship Id="rId17" Type="http://schemas.openxmlformats.org/officeDocument/2006/relationships/image" Target="../media/image139.svg"/><Relationship Id="rId25" Type="http://schemas.openxmlformats.org/officeDocument/2006/relationships/image" Target="../media/image171.svg"/><Relationship Id="rId2" Type="http://schemas.openxmlformats.org/officeDocument/2006/relationships/notesSlide" Target="../notesSlides/notesSlide5.xml"/><Relationship Id="rId16" Type="http://schemas.openxmlformats.org/officeDocument/2006/relationships/image" Target="../media/image138.png"/><Relationship Id="rId20" Type="http://schemas.openxmlformats.org/officeDocument/2006/relationships/image" Target="../media/image166.png"/><Relationship Id="rId29" Type="http://schemas.openxmlformats.org/officeDocument/2006/relationships/image" Target="../media/image154.svg"/><Relationship Id="rId1" Type="http://schemas.openxmlformats.org/officeDocument/2006/relationships/slideLayout" Target="../slideLayouts/slideLayout14.xml"/><Relationship Id="rId6" Type="http://schemas.openxmlformats.org/officeDocument/2006/relationships/image" Target="../media/image109.svg"/><Relationship Id="rId11" Type="http://schemas.openxmlformats.org/officeDocument/2006/relationships/image" Target="../media/image165.png"/><Relationship Id="rId24" Type="http://schemas.openxmlformats.org/officeDocument/2006/relationships/image" Target="../media/image170.png"/><Relationship Id="rId32" Type="http://schemas.openxmlformats.org/officeDocument/2006/relationships/image" Target="../media/image16.svg"/><Relationship Id="rId5" Type="http://schemas.openxmlformats.org/officeDocument/2006/relationships/image" Target="../media/image108.svg"/><Relationship Id="rId15" Type="http://schemas.openxmlformats.org/officeDocument/2006/relationships/image" Target="../media/image137.svg"/><Relationship Id="rId23" Type="http://schemas.openxmlformats.org/officeDocument/2006/relationships/image" Target="../media/image169.svg"/><Relationship Id="rId28" Type="http://schemas.openxmlformats.org/officeDocument/2006/relationships/image" Target="../media/image153.png"/><Relationship Id="rId10" Type="http://schemas.openxmlformats.org/officeDocument/2006/relationships/image" Target="../media/image164.png"/><Relationship Id="rId19" Type="http://schemas.openxmlformats.org/officeDocument/2006/relationships/image" Target="../media/image140.svg"/><Relationship Id="rId31" Type="http://schemas.openxmlformats.org/officeDocument/2006/relationships/image" Target="../media/image15.png"/><Relationship Id="rId4" Type="http://schemas.openxmlformats.org/officeDocument/2006/relationships/image" Target="../media/image107.png"/><Relationship Id="rId9" Type="http://schemas.openxmlformats.org/officeDocument/2006/relationships/image" Target="../media/image160.png"/><Relationship Id="rId14" Type="http://schemas.openxmlformats.org/officeDocument/2006/relationships/image" Target="../media/image136.png"/><Relationship Id="rId22" Type="http://schemas.openxmlformats.org/officeDocument/2006/relationships/image" Target="../media/image168.png"/><Relationship Id="rId27" Type="http://schemas.openxmlformats.org/officeDocument/2006/relationships/image" Target="../media/image91.png"/><Relationship Id="rId30" Type="http://schemas.openxmlformats.org/officeDocument/2006/relationships/image" Target="../media/image35.png"/></Relationships>
</file>

<file path=ppt/slides/_rels/slide65.xml.rels><?xml version="1.0" encoding="UTF-8" standalone="yes"?>
<Relationships xmlns="http://schemas.openxmlformats.org/package/2006/relationships"><Relationship Id="rId8" Type="http://schemas.openxmlformats.org/officeDocument/2006/relationships/image" Target="../media/image135.svg"/><Relationship Id="rId13" Type="http://schemas.openxmlformats.org/officeDocument/2006/relationships/image" Target="../media/image100.png"/><Relationship Id="rId18" Type="http://schemas.openxmlformats.org/officeDocument/2006/relationships/image" Target="../media/image89.png"/><Relationship Id="rId3" Type="http://schemas.openxmlformats.org/officeDocument/2006/relationships/image" Target="../media/image161.png"/><Relationship Id="rId21" Type="http://schemas.openxmlformats.org/officeDocument/2006/relationships/image" Target="../media/image16.svg"/><Relationship Id="rId7" Type="http://schemas.openxmlformats.org/officeDocument/2006/relationships/image" Target="../media/image134.png"/><Relationship Id="rId12" Type="http://schemas.openxmlformats.org/officeDocument/2006/relationships/image" Target="../media/image139.svg"/><Relationship Id="rId17" Type="http://schemas.openxmlformats.org/officeDocument/2006/relationships/image" Target="../media/image154.svg"/><Relationship Id="rId2" Type="http://schemas.openxmlformats.org/officeDocument/2006/relationships/notesSlide" Target="../notesSlides/notesSlide6.xml"/><Relationship Id="rId16" Type="http://schemas.openxmlformats.org/officeDocument/2006/relationships/image" Target="../media/image153.png"/><Relationship Id="rId20" Type="http://schemas.openxmlformats.org/officeDocument/2006/relationships/image" Target="../media/image15.png"/><Relationship Id="rId1" Type="http://schemas.openxmlformats.org/officeDocument/2006/relationships/slideLayout" Target="../slideLayouts/slideLayout14.xml"/><Relationship Id="rId6" Type="http://schemas.openxmlformats.org/officeDocument/2006/relationships/image" Target="../media/image165.png"/><Relationship Id="rId11" Type="http://schemas.openxmlformats.org/officeDocument/2006/relationships/image" Target="../media/image138.png"/><Relationship Id="rId5" Type="http://schemas.openxmlformats.org/officeDocument/2006/relationships/image" Target="../media/image164.png"/><Relationship Id="rId15" Type="http://schemas.openxmlformats.org/officeDocument/2006/relationships/image" Target="../media/image91.png"/><Relationship Id="rId10" Type="http://schemas.openxmlformats.org/officeDocument/2006/relationships/image" Target="../media/image137.svg"/><Relationship Id="rId19" Type="http://schemas.openxmlformats.org/officeDocument/2006/relationships/image" Target="../media/image35.png"/><Relationship Id="rId4" Type="http://schemas.openxmlformats.org/officeDocument/2006/relationships/image" Target="../media/image160.png"/><Relationship Id="rId9" Type="http://schemas.openxmlformats.org/officeDocument/2006/relationships/image" Target="../media/image136.png"/><Relationship Id="rId14" Type="http://schemas.openxmlformats.org/officeDocument/2006/relationships/image" Target="../media/image140.svg"/></Relationships>
</file>

<file path=ppt/slides/_rels/slide66.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05.png"/><Relationship Id="rId18" Type="http://schemas.openxmlformats.org/officeDocument/2006/relationships/image" Target="../media/image15.png"/><Relationship Id="rId3" Type="http://schemas.openxmlformats.org/officeDocument/2006/relationships/image" Target="../media/image161.png"/><Relationship Id="rId7" Type="http://schemas.openxmlformats.org/officeDocument/2006/relationships/image" Target="../media/image163.svg"/><Relationship Id="rId12" Type="http://schemas.openxmlformats.org/officeDocument/2006/relationships/image" Target="../media/image109.svg"/><Relationship Id="rId17" Type="http://schemas.openxmlformats.org/officeDocument/2006/relationships/image" Target="../media/image35.png"/><Relationship Id="rId2" Type="http://schemas.openxmlformats.org/officeDocument/2006/relationships/notesSlide" Target="../notesSlides/notesSlide7.xml"/><Relationship Id="rId16" Type="http://schemas.openxmlformats.org/officeDocument/2006/relationships/image" Target="../media/image174.png"/><Relationship Id="rId1" Type="http://schemas.openxmlformats.org/officeDocument/2006/relationships/slideLayout" Target="../slideLayouts/slideLayout14.xml"/><Relationship Id="rId6" Type="http://schemas.openxmlformats.org/officeDocument/2006/relationships/image" Target="../media/image162.png"/><Relationship Id="rId11" Type="http://schemas.openxmlformats.org/officeDocument/2006/relationships/image" Target="../media/image173.png"/><Relationship Id="rId5" Type="http://schemas.openxmlformats.org/officeDocument/2006/relationships/image" Target="../media/image133.svg"/><Relationship Id="rId15" Type="http://schemas.openxmlformats.org/officeDocument/2006/relationships/image" Target="../media/image89.png"/><Relationship Id="rId10" Type="http://schemas.openxmlformats.org/officeDocument/2006/relationships/image" Target="../media/image108.svg"/><Relationship Id="rId19" Type="http://schemas.openxmlformats.org/officeDocument/2006/relationships/image" Target="../media/image16.svg"/><Relationship Id="rId4" Type="http://schemas.openxmlformats.org/officeDocument/2006/relationships/image" Target="../media/image132.png"/><Relationship Id="rId9" Type="http://schemas.openxmlformats.org/officeDocument/2006/relationships/image" Target="../media/image107.png"/><Relationship Id="rId14" Type="http://schemas.openxmlformats.org/officeDocument/2006/relationships/image" Target="../media/image106.sv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78.png"/><Relationship Id="rId5" Type="http://schemas.openxmlformats.org/officeDocument/2006/relationships/image" Target="../media/image175.png"/><Relationship Id="rId4" Type="http://schemas.openxmlformats.org/officeDocument/2006/relationships/image" Target="../media/image17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20.svg"/><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8" Type="http://schemas.openxmlformats.org/officeDocument/2006/relationships/image" Target="../media/image188.svg"/><Relationship Id="rId13" Type="http://schemas.openxmlformats.org/officeDocument/2006/relationships/image" Target="../media/image193.png"/><Relationship Id="rId3" Type="http://schemas.openxmlformats.org/officeDocument/2006/relationships/image" Target="../media/image183.png"/><Relationship Id="rId7" Type="http://schemas.openxmlformats.org/officeDocument/2006/relationships/image" Target="../media/image187.png"/><Relationship Id="rId12" Type="http://schemas.openxmlformats.org/officeDocument/2006/relationships/image" Target="../media/image192.svg"/><Relationship Id="rId2" Type="http://schemas.openxmlformats.org/officeDocument/2006/relationships/image" Target="../media/image182.png"/><Relationship Id="rId16" Type="http://schemas.openxmlformats.org/officeDocument/2006/relationships/image" Target="../media/image116.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91.png"/><Relationship Id="rId5" Type="http://schemas.openxmlformats.org/officeDocument/2006/relationships/image" Target="../media/image185.png"/><Relationship Id="rId15" Type="http://schemas.openxmlformats.org/officeDocument/2006/relationships/image" Target="../media/image115.png"/><Relationship Id="rId10" Type="http://schemas.openxmlformats.org/officeDocument/2006/relationships/image" Target="../media/image190.svg"/><Relationship Id="rId4" Type="http://schemas.openxmlformats.org/officeDocument/2006/relationships/image" Target="../media/image184.svg"/><Relationship Id="rId9" Type="http://schemas.openxmlformats.org/officeDocument/2006/relationships/image" Target="../media/image189.png"/><Relationship Id="rId14" Type="http://schemas.openxmlformats.org/officeDocument/2006/relationships/image" Target="../media/image194.svg"/></Relationships>
</file>

<file path=ppt/slides/_rels/slide76.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5.png"/><Relationship Id="rId18" Type="http://schemas.openxmlformats.org/officeDocument/2006/relationships/image" Target="../media/image200.svg"/><Relationship Id="rId3" Type="http://schemas.openxmlformats.org/officeDocument/2006/relationships/image" Target="../media/image183.png"/><Relationship Id="rId21" Type="http://schemas.openxmlformats.org/officeDocument/2006/relationships/image" Target="../media/image203.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199.png"/><Relationship Id="rId25" Type="http://schemas.openxmlformats.org/officeDocument/2006/relationships/image" Target="../media/image194.svg"/><Relationship Id="rId2" Type="http://schemas.openxmlformats.org/officeDocument/2006/relationships/image" Target="../media/image182.png"/><Relationship Id="rId16" Type="http://schemas.openxmlformats.org/officeDocument/2006/relationships/image" Target="../media/image198.svg"/><Relationship Id="rId20" Type="http://schemas.openxmlformats.org/officeDocument/2006/relationships/image" Target="../media/image202.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24" Type="http://schemas.openxmlformats.org/officeDocument/2006/relationships/image" Target="../media/image193.png"/><Relationship Id="rId5" Type="http://schemas.openxmlformats.org/officeDocument/2006/relationships/image" Target="../media/image185.png"/><Relationship Id="rId15" Type="http://schemas.openxmlformats.org/officeDocument/2006/relationships/image" Target="../media/image197.png"/><Relationship Id="rId23" Type="http://schemas.openxmlformats.org/officeDocument/2006/relationships/image" Target="../media/image192.svg"/><Relationship Id="rId10" Type="http://schemas.openxmlformats.org/officeDocument/2006/relationships/image" Target="../media/image188.svg"/><Relationship Id="rId19" Type="http://schemas.openxmlformats.org/officeDocument/2006/relationships/image" Target="../media/image201.pn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196.svg"/><Relationship Id="rId22" Type="http://schemas.openxmlformats.org/officeDocument/2006/relationships/image" Target="../media/image191.png"/></Relationships>
</file>

<file path=ppt/slides/_rels/slide77.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5.png"/><Relationship Id="rId18" Type="http://schemas.openxmlformats.org/officeDocument/2006/relationships/image" Target="../media/image200.svg"/><Relationship Id="rId26" Type="http://schemas.openxmlformats.org/officeDocument/2006/relationships/image" Target="../media/image194.svg"/><Relationship Id="rId3" Type="http://schemas.openxmlformats.org/officeDocument/2006/relationships/image" Target="../media/image183.png"/><Relationship Id="rId21" Type="http://schemas.openxmlformats.org/officeDocument/2006/relationships/image" Target="../media/image203.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199.png"/><Relationship Id="rId25" Type="http://schemas.openxmlformats.org/officeDocument/2006/relationships/image" Target="../media/image193.png"/><Relationship Id="rId2" Type="http://schemas.openxmlformats.org/officeDocument/2006/relationships/image" Target="../media/image182.png"/><Relationship Id="rId16" Type="http://schemas.openxmlformats.org/officeDocument/2006/relationships/image" Target="../media/image198.svg"/><Relationship Id="rId20" Type="http://schemas.openxmlformats.org/officeDocument/2006/relationships/image" Target="../media/image202.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24" Type="http://schemas.openxmlformats.org/officeDocument/2006/relationships/image" Target="../media/image192.svg"/><Relationship Id="rId5" Type="http://schemas.openxmlformats.org/officeDocument/2006/relationships/image" Target="../media/image185.png"/><Relationship Id="rId15" Type="http://schemas.openxmlformats.org/officeDocument/2006/relationships/image" Target="../media/image197.png"/><Relationship Id="rId23" Type="http://schemas.openxmlformats.org/officeDocument/2006/relationships/image" Target="../media/image191.png"/><Relationship Id="rId10" Type="http://schemas.openxmlformats.org/officeDocument/2006/relationships/image" Target="../media/image188.svg"/><Relationship Id="rId19" Type="http://schemas.openxmlformats.org/officeDocument/2006/relationships/image" Target="../media/image201.pn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196.svg"/><Relationship Id="rId22" Type="http://schemas.openxmlformats.org/officeDocument/2006/relationships/image" Target="../media/image204.png"/></Relationships>
</file>

<file path=ppt/slides/_rels/slide78.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5.png"/><Relationship Id="rId18" Type="http://schemas.openxmlformats.org/officeDocument/2006/relationships/image" Target="../media/image200.svg"/><Relationship Id="rId3" Type="http://schemas.openxmlformats.org/officeDocument/2006/relationships/image" Target="../media/image183.png"/><Relationship Id="rId21" Type="http://schemas.openxmlformats.org/officeDocument/2006/relationships/image" Target="../media/image203.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199.png"/><Relationship Id="rId2" Type="http://schemas.openxmlformats.org/officeDocument/2006/relationships/image" Target="../media/image182.png"/><Relationship Id="rId16" Type="http://schemas.openxmlformats.org/officeDocument/2006/relationships/image" Target="../media/image198.svg"/><Relationship Id="rId20" Type="http://schemas.openxmlformats.org/officeDocument/2006/relationships/image" Target="../media/image202.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5" Type="http://schemas.openxmlformats.org/officeDocument/2006/relationships/image" Target="../media/image185.png"/><Relationship Id="rId15" Type="http://schemas.openxmlformats.org/officeDocument/2006/relationships/image" Target="../media/image197.png"/><Relationship Id="rId10" Type="http://schemas.openxmlformats.org/officeDocument/2006/relationships/image" Target="../media/image188.svg"/><Relationship Id="rId19" Type="http://schemas.openxmlformats.org/officeDocument/2006/relationships/image" Target="../media/image201.pn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196.svg"/><Relationship Id="rId22" Type="http://schemas.openxmlformats.org/officeDocument/2006/relationships/image" Target="../media/image205.png"/></Relationships>
</file>

<file path=ppt/slides/_rels/slide79.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5.png"/><Relationship Id="rId18" Type="http://schemas.openxmlformats.org/officeDocument/2006/relationships/image" Target="../media/image200.svg"/><Relationship Id="rId26" Type="http://schemas.openxmlformats.org/officeDocument/2006/relationships/image" Target="../media/image209.png"/><Relationship Id="rId3" Type="http://schemas.openxmlformats.org/officeDocument/2006/relationships/image" Target="../media/image183.png"/><Relationship Id="rId21" Type="http://schemas.openxmlformats.org/officeDocument/2006/relationships/image" Target="../media/image203.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199.png"/><Relationship Id="rId25" Type="http://schemas.openxmlformats.org/officeDocument/2006/relationships/image" Target="../media/image208.svg"/><Relationship Id="rId2" Type="http://schemas.openxmlformats.org/officeDocument/2006/relationships/image" Target="../media/image182.png"/><Relationship Id="rId16" Type="http://schemas.openxmlformats.org/officeDocument/2006/relationships/image" Target="../media/image198.svg"/><Relationship Id="rId20" Type="http://schemas.openxmlformats.org/officeDocument/2006/relationships/image" Target="../media/image202.svg"/><Relationship Id="rId29" Type="http://schemas.openxmlformats.org/officeDocument/2006/relationships/image" Target="../media/image212.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24" Type="http://schemas.openxmlformats.org/officeDocument/2006/relationships/image" Target="../media/image15.png"/><Relationship Id="rId32" Type="http://schemas.openxmlformats.org/officeDocument/2006/relationships/image" Target="../media/image213.png"/><Relationship Id="rId5" Type="http://schemas.openxmlformats.org/officeDocument/2006/relationships/image" Target="../media/image185.png"/><Relationship Id="rId15" Type="http://schemas.openxmlformats.org/officeDocument/2006/relationships/image" Target="../media/image197.png"/><Relationship Id="rId23" Type="http://schemas.openxmlformats.org/officeDocument/2006/relationships/image" Target="../media/image207.svg"/><Relationship Id="rId28" Type="http://schemas.openxmlformats.org/officeDocument/2006/relationships/image" Target="../media/image211.png"/><Relationship Id="rId10" Type="http://schemas.openxmlformats.org/officeDocument/2006/relationships/image" Target="../media/image188.svg"/><Relationship Id="rId19" Type="http://schemas.openxmlformats.org/officeDocument/2006/relationships/image" Target="../media/image201.png"/><Relationship Id="rId31" Type="http://schemas.openxmlformats.org/officeDocument/2006/relationships/image" Target="../media/image140.sv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196.svg"/><Relationship Id="rId22" Type="http://schemas.openxmlformats.org/officeDocument/2006/relationships/image" Target="../media/image206.png"/><Relationship Id="rId27" Type="http://schemas.openxmlformats.org/officeDocument/2006/relationships/image" Target="../media/image210.svg"/><Relationship Id="rId30" Type="http://schemas.openxmlformats.org/officeDocument/2006/relationships/image" Target="../media/image100.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5.png"/><Relationship Id="rId18" Type="http://schemas.openxmlformats.org/officeDocument/2006/relationships/image" Target="../media/image200.svg"/><Relationship Id="rId26" Type="http://schemas.openxmlformats.org/officeDocument/2006/relationships/image" Target="../media/image209.png"/><Relationship Id="rId3" Type="http://schemas.openxmlformats.org/officeDocument/2006/relationships/image" Target="../media/image183.png"/><Relationship Id="rId21" Type="http://schemas.openxmlformats.org/officeDocument/2006/relationships/image" Target="../media/image203.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199.png"/><Relationship Id="rId25" Type="http://schemas.openxmlformats.org/officeDocument/2006/relationships/image" Target="../media/image208.svg"/><Relationship Id="rId2" Type="http://schemas.openxmlformats.org/officeDocument/2006/relationships/image" Target="../media/image182.png"/><Relationship Id="rId16" Type="http://schemas.openxmlformats.org/officeDocument/2006/relationships/image" Target="../media/image198.svg"/><Relationship Id="rId20" Type="http://schemas.openxmlformats.org/officeDocument/2006/relationships/image" Target="../media/image202.svg"/><Relationship Id="rId29" Type="http://schemas.openxmlformats.org/officeDocument/2006/relationships/image" Target="../media/image212.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24" Type="http://schemas.openxmlformats.org/officeDocument/2006/relationships/image" Target="../media/image15.png"/><Relationship Id="rId32" Type="http://schemas.openxmlformats.org/officeDocument/2006/relationships/image" Target="../media/image214.png"/><Relationship Id="rId5" Type="http://schemas.openxmlformats.org/officeDocument/2006/relationships/image" Target="../media/image185.png"/><Relationship Id="rId15" Type="http://schemas.openxmlformats.org/officeDocument/2006/relationships/image" Target="../media/image197.png"/><Relationship Id="rId23" Type="http://schemas.openxmlformats.org/officeDocument/2006/relationships/image" Target="../media/image207.svg"/><Relationship Id="rId28" Type="http://schemas.openxmlformats.org/officeDocument/2006/relationships/image" Target="../media/image211.png"/><Relationship Id="rId10" Type="http://schemas.openxmlformats.org/officeDocument/2006/relationships/image" Target="../media/image188.svg"/><Relationship Id="rId19" Type="http://schemas.openxmlformats.org/officeDocument/2006/relationships/image" Target="../media/image201.png"/><Relationship Id="rId31" Type="http://schemas.openxmlformats.org/officeDocument/2006/relationships/image" Target="../media/image140.sv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196.svg"/><Relationship Id="rId22" Type="http://schemas.openxmlformats.org/officeDocument/2006/relationships/image" Target="../media/image206.png"/><Relationship Id="rId27" Type="http://schemas.openxmlformats.org/officeDocument/2006/relationships/image" Target="../media/image210.svg"/><Relationship Id="rId30" Type="http://schemas.openxmlformats.org/officeDocument/2006/relationships/image" Target="../media/image100.png"/></Relationships>
</file>

<file path=ppt/slides/_rels/slide81.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5.png"/><Relationship Id="rId18" Type="http://schemas.openxmlformats.org/officeDocument/2006/relationships/image" Target="../media/image200.svg"/><Relationship Id="rId3" Type="http://schemas.openxmlformats.org/officeDocument/2006/relationships/image" Target="../media/image183.png"/><Relationship Id="rId21" Type="http://schemas.openxmlformats.org/officeDocument/2006/relationships/image" Target="../media/image203.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199.png"/><Relationship Id="rId2" Type="http://schemas.openxmlformats.org/officeDocument/2006/relationships/image" Target="../media/image182.png"/><Relationship Id="rId16" Type="http://schemas.openxmlformats.org/officeDocument/2006/relationships/image" Target="../media/image198.svg"/><Relationship Id="rId20" Type="http://schemas.openxmlformats.org/officeDocument/2006/relationships/image" Target="../media/image202.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5" Type="http://schemas.openxmlformats.org/officeDocument/2006/relationships/image" Target="../media/image185.png"/><Relationship Id="rId15" Type="http://schemas.openxmlformats.org/officeDocument/2006/relationships/image" Target="../media/image197.png"/><Relationship Id="rId10" Type="http://schemas.openxmlformats.org/officeDocument/2006/relationships/image" Target="../media/image188.svg"/><Relationship Id="rId19" Type="http://schemas.openxmlformats.org/officeDocument/2006/relationships/image" Target="../media/image201.pn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196.svg"/></Relationships>
</file>

<file path=ppt/slides/_rels/slide82.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5.png"/><Relationship Id="rId18" Type="http://schemas.openxmlformats.org/officeDocument/2006/relationships/image" Target="../media/image200.svg"/><Relationship Id="rId3" Type="http://schemas.openxmlformats.org/officeDocument/2006/relationships/image" Target="../media/image183.png"/><Relationship Id="rId21" Type="http://schemas.openxmlformats.org/officeDocument/2006/relationships/image" Target="../media/image203.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199.png"/><Relationship Id="rId2" Type="http://schemas.openxmlformats.org/officeDocument/2006/relationships/image" Target="../media/image182.png"/><Relationship Id="rId16" Type="http://schemas.openxmlformats.org/officeDocument/2006/relationships/image" Target="../media/image198.svg"/><Relationship Id="rId20" Type="http://schemas.openxmlformats.org/officeDocument/2006/relationships/image" Target="../media/image202.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5" Type="http://schemas.openxmlformats.org/officeDocument/2006/relationships/image" Target="../media/image185.png"/><Relationship Id="rId15" Type="http://schemas.openxmlformats.org/officeDocument/2006/relationships/image" Target="../media/image197.png"/><Relationship Id="rId10" Type="http://schemas.openxmlformats.org/officeDocument/2006/relationships/image" Target="../media/image188.svg"/><Relationship Id="rId19" Type="http://schemas.openxmlformats.org/officeDocument/2006/relationships/image" Target="../media/image201.pn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196.svg"/><Relationship Id="rId22" Type="http://schemas.openxmlformats.org/officeDocument/2006/relationships/image" Target="../media/image214.png"/></Relationships>
</file>

<file path=ppt/slides/_rels/slide83.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5.png"/><Relationship Id="rId18" Type="http://schemas.openxmlformats.org/officeDocument/2006/relationships/image" Target="../media/image200.svg"/><Relationship Id="rId26" Type="http://schemas.openxmlformats.org/officeDocument/2006/relationships/image" Target="../media/image219.png"/><Relationship Id="rId3" Type="http://schemas.openxmlformats.org/officeDocument/2006/relationships/image" Target="../media/image183.png"/><Relationship Id="rId21" Type="http://schemas.openxmlformats.org/officeDocument/2006/relationships/image" Target="../media/image203.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199.png"/><Relationship Id="rId25" Type="http://schemas.openxmlformats.org/officeDocument/2006/relationships/image" Target="../media/image218.svg"/><Relationship Id="rId2" Type="http://schemas.openxmlformats.org/officeDocument/2006/relationships/image" Target="../media/image182.png"/><Relationship Id="rId16" Type="http://schemas.openxmlformats.org/officeDocument/2006/relationships/image" Target="../media/image198.svg"/><Relationship Id="rId20" Type="http://schemas.openxmlformats.org/officeDocument/2006/relationships/image" Target="../media/image202.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24" Type="http://schemas.openxmlformats.org/officeDocument/2006/relationships/image" Target="../media/image217.png"/><Relationship Id="rId5" Type="http://schemas.openxmlformats.org/officeDocument/2006/relationships/image" Target="../media/image185.png"/><Relationship Id="rId15" Type="http://schemas.openxmlformats.org/officeDocument/2006/relationships/image" Target="../media/image197.png"/><Relationship Id="rId23" Type="http://schemas.openxmlformats.org/officeDocument/2006/relationships/image" Target="../media/image216.svg"/><Relationship Id="rId10" Type="http://schemas.openxmlformats.org/officeDocument/2006/relationships/image" Target="../media/image188.svg"/><Relationship Id="rId19" Type="http://schemas.openxmlformats.org/officeDocument/2006/relationships/image" Target="../media/image201.pn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196.svg"/><Relationship Id="rId22" Type="http://schemas.openxmlformats.org/officeDocument/2006/relationships/image" Target="../media/image215.png"/></Relationships>
</file>

<file path=ppt/slides/_rels/slide84.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215.png"/><Relationship Id="rId18" Type="http://schemas.openxmlformats.org/officeDocument/2006/relationships/image" Target="../media/image220.png"/><Relationship Id="rId26" Type="http://schemas.openxmlformats.org/officeDocument/2006/relationships/image" Target="../media/image226.svg"/><Relationship Id="rId3" Type="http://schemas.openxmlformats.org/officeDocument/2006/relationships/image" Target="../media/image183.png"/><Relationship Id="rId21" Type="http://schemas.openxmlformats.org/officeDocument/2006/relationships/image" Target="../media/image55.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219.png"/><Relationship Id="rId25" Type="http://schemas.openxmlformats.org/officeDocument/2006/relationships/image" Target="../media/image225.png"/><Relationship Id="rId2" Type="http://schemas.openxmlformats.org/officeDocument/2006/relationships/image" Target="../media/image182.png"/><Relationship Id="rId16" Type="http://schemas.openxmlformats.org/officeDocument/2006/relationships/image" Target="../media/image218.svg"/><Relationship Id="rId20" Type="http://schemas.openxmlformats.org/officeDocument/2006/relationships/image" Target="../media/image222.pn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24" Type="http://schemas.openxmlformats.org/officeDocument/2006/relationships/image" Target="../media/image224.svg"/><Relationship Id="rId5" Type="http://schemas.openxmlformats.org/officeDocument/2006/relationships/image" Target="../media/image185.png"/><Relationship Id="rId15" Type="http://schemas.openxmlformats.org/officeDocument/2006/relationships/image" Target="../media/image217.png"/><Relationship Id="rId23" Type="http://schemas.openxmlformats.org/officeDocument/2006/relationships/image" Target="../media/image223.png"/><Relationship Id="rId10" Type="http://schemas.openxmlformats.org/officeDocument/2006/relationships/image" Target="../media/image188.svg"/><Relationship Id="rId19" Type="http://schemas.openxmlformats.org/officeDocument/2006/relationships/image" Target="../media/image221.sv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216.svg"/><Relationship Id="rId22" Type="http://schemas.openxmlformats.org/officeDocument/2006/relationships/image" Target="../media/image56.svg"/></Relationships>
</file>

<file path=ppt/slides/_rels/slide85.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215.png"/><Relationship Id="rId18" Type="http://schemas.openxmlformats.org/officeDocument/2006/relationships/image" Target="../media/image227.png"/><Relationship Id="rId26" Type="http://schemas.openxmlformats.org/officeDocument/2006/relationships/image" Target="../media/image234.svg"/><Relationship Id="rId3" Type="http://schemas.openxmlformats.org/officeDocument/2006/relationships/image" Target="../media/image183.png"/><Relationship Id="rId21" Type="http://schemas.openxmlformats.org/officeDocument/2006/relationships/image" Target="../media/image230.sv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219.png"/><Relationship Id="rId25" Type="http://schemas.openxmlformats.org/officeDocument/2006/relationships/image" Target="../media/image199.png"/><Relationship Id="rId2" Type="http://schemas.openxmlformats.org/officeDocument/2006/relationships/image" Target="../media/image182.png"/><Relationship Id="rId16" Type="http://schemas.openxmlformats.org/officeDocument/2006/relationships/image" Target="../media/image218.svg"/><Relationship Id="rId20" Type="http://schemas.openxmlformats.org/officeDocument/2006/relationships/image" Target="../media/image229.png"/><Relationship Id="rId29" Type="http://schemas.openxmlformats.org/officeDocument/2006/relationships/image" Target="../media/image237.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24" Type="http://schemas.openxmlformats.org/officeDocument/2006/relationships/image" Target="../media/image233.svg"/><Relationship Id="rId5" Type="http://schemas.openxmlformats.org/officeDocument/2006/relationships/image" Target="../media/image185.png"/><Relationship Id="rId15" Type="http://schemas.openxmlformats.org/officeDocument/2006/relationships/image" Target="../media/image217.png"/><Relationship Id="rId23" Type="http://schemas.openxmlformats.org/officeDocument/2006/relationships/image" Target="../media/image232.png"/><Relationship Id="rId28" Type="http://schemas.openxmlformats.org/officeDocument/2006/relationships/image" Target="../media/image236.png"/><Relationship Id="rId10" Type="http://schemas.openxmlformats.org/officeDocument/2006/relationships/image" Target="../media/image188.svg"/><Relationship Id="rId19" Type="http://schemas.openxmlformats.org/officeDocument/2006/relationships/image" Target="../media/image228.svg"/><Relationship Id="rId31" Type="http://schemas.openxmlformats.org/officeDocument/2006/relationships/image" Target="../media/image239.sv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216.svg"/><Relationship Id="rId22" Type="http://schemas.openxmlformats.org/officeDocument/2006/relationships/image" Target="../media/image231.png"/><Relationship Id="rId27" Type="http://schemas.openxmlformats.org/officeDocument/2006/relationships/image" Target="../media/image235.jpeg"/><Relationship Id="rId30" Type="http://schemas.openxmlformats.org/officeDocument/2006/relationships/image" Target="../media/image238.png"/></Relationships>
</file>

<file path=ppt/slides/_rels/slide86.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5.png"/><Relationship Id="rId18" Type="http://schemas.openxmlformats.org/officeDocument/2006/relationships/image" Target="../media/image200.svg"/><Relationship Id="rId3" Type="http://schemas.openxmlformats.org/officeDocument/2006/relationships/image" Target="../media/image183.png"/><Relationship Id="rId21" Type="http://schemas.openxmlformats.org/officeDocument/2006/relationships/image" Target="../media/image203.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199.png"/><Relationship Id="rId2" Type="http://schemas.openxmlformats.org/officeDocument/2006/relationships/image" Target="../media/image182.png"/><Relationship Id="rId16" Type="http://schemas.openxmlformats.org/officeDocument/2006/relationships/image" Target="../media/image198.svg"/><Relationship Id="rId20" Type="http://schemas.openxmlformats.org/officeDocument/2006/relationships/image" Target="../media/image202.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5" Type="http://schemas.openxmlformats.org/officeDocument/2006/relationships/image" Target="../media/image185.png"/><Relationship Id="rId15" Type="http://schemas.openxmlformats.org/officeDocument/2006/relationships/image" Target="../media/image197.png"/><Relationship Id="rId10" Type="http://schemas.openxmlformats.org/officeDocument/2006/relationships/image" Target="../media/image188.svg"/><Relationship Id="rId19" Type="http://schemas.openxmlformats.org/officeDocument/2006/relationships/image" Target="../media/image201.pn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196.svg"/></Relationships>
</file>

<file path=ppt/slides/_rels/slide87.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240.png"/><Relationship Id="rId3" Type="http://schemas.openxmlformats.org/officeDocument/2006/relationships/image" Target="../media/image183.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194.svg"/><Relationship Id="rId2" Type="http://schemas.openxmlformats.org/officeDocument/2006/relationships/image" Target="../media/image182.png"/><Relationship Id="rId16" Type="http://schemas.openxmlformats.org/officeDocument/2006/relationships/image" Target="../media/image193.pn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5" Type="http://schemas.openxmlformats.org/officeDocument/2006/relationships/image" Target="../media/image185.png"/><Relationship Id="rId15" Type="http://schemas.openxmlformats.org/officeDocument/2006/relationships/image" Target="../media/image192.svg"/><Relationship Id="rId10" Type="http://schemas.openxmlformats.org/officeDocument/2006/relationships/image" Target="../media/image188.sv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191.png"/></Relationships>
</file>

<file path=ppt/slides/_rels/slide88.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1.png"/><Relationship Id="rId18" Type="http://schemas.openxmlformats.org/officeDocument/2006/relationships/image" Target="../media/image244.png"/><Relationship Id="rId26" Type="http://schemas.openxmlformats.org/officeDocument/2006/relationships/image" Target="../media/image250.png"/><Relationship Id="rId3" Type="http://schemas.openxmlformats.org/officeDocument/2006/relationships/image" Target="../media/image183.png"/><Relationship Id="rId21" Type="http://schemas.openxmlformats.org/officeDocument/2006/relationships/image" Target="../media/image245.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243.png"/><Relationship Id="rId25" Type="http://schemas.openxmlformats.org/officeDocument/2006/relationships/image" Target="../media/image249.svg"/><Relationship Id="rId2" Type="http://schemas.openxmlformats.org/officeDocument/2006/relationships/image" Target="../media/image182.png"/><Relationship Id="rId16" Type="http://schemas.openxmlformats.org/officeDocument/2006/relationships/image" Target="../media/image242.png"/><Relationship Id="rId20" Type="http://schemas.openxmlformats.org/officeDocument/2006/relationships/image" Target="../media/image207.svg"/><Relationship Id="rId29" Type="http://schemas.openxmlformats.org/officeDocument/2006/relationships/image" Target="../media/image194.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24" Type="http://schemas.openxmlformats.org/officeDocument/2006/relationships/image" Target="../media/image248.png"/><Relationship Id="rId5" Type="http://schemas.openxmlformats.org/officeDocument/2006/relationships/image" Target="../media/image185.png"/><Relationship Id="rId15" Type="http://schemas.openxmlformats.org/officeDocument/2006/relationships/image" Target="../media/image241.png"/><Relationship Id="rId23" Type="http://schemas.openxmlformats.org/officeDocument/2006/relationships/image" Target="../media/image247.png"/><Relationship Id="rId28" Type="http://schemas.openxmlformats.org/officeDocument/2006/relationships/image" Target="../media/image193.png"/><Relationship Id="rId10" Type="http://schemas.openxmlformats.org/officeDocument/2006/relationships/image" Target="../media/image188.svg"/><Relationship Id="rId19" Type="http://schemas.openxmlformats.org/officeDocument/2006/relationships/image" Target="../media/image206.pn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192.svg"/><Relationship Id="rId22" Type="http://schemas.openxmlformats.org/officeDocument/2006/relationships/image" Target="../media/image246.svg"/><Relationship Id="rId27" Type="http://schemas.openxmlformats.org/officeDocument/2006/relationships/image" Target="../media/image251.svg"/></Relationships>
</file>

<file path=ppt/slides/_rels/slide89.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1.png"/><Relationship Id="rId18" Type="http://schemas.openxmlformats.org/officeDocument/2006/relationships/image" Target="../media/image253.svg"/><Relationship Id="rId3" Type="http://schemas.openxmlformats.org/officeDocument/2006/relationships/image" Target="../media/image183.png"/><Relationship Id="rId21" Type="http://schemas.openxmlformats.org/officeDocument/2006/relationships/image" Target="../media/image256.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252.png"/><Relationship Id="rId2" Type="http://schemas.openxmlformats.org/officeDocument/2006/relationships/image" Target="../media/image182.png"/><Relationship Id="rId16" Type="http://schemas.openxmlformats.org/officeDocument/2006/relationships/image" Target="../media/image194.svg"/><Relationship Id="rId20" Type="http://schemas.openxmlformats.org/officeDocument/2006/relationships/image" Target="../media/image255.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5" Type="http://schemas.openxmlformats.org/officeDocument/2006/relationships/image" Target="../media/image185.png"/><Relationship Id="rId15" Type="http://schemas.openxmlformats.org/officeDocument/2006/relationships/image" Target="../media/image193.png"/><Relationship Id="rId10" Type="http://schemas.openxmlformats.org/officeDocument/2006/relationships/image" Target="../media/image188.svg"/><Relationship Id="rId19" Type="http://schemas.openxmlformats.org/officeDocument/2006/relationships/image" Target="../media/image254.pn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192.svg"/><Relationship Id="rId22" Type="http://schemas.openxmlformats.org/officeDocument/2006/relationships/image" Target="../media/image257.sv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png"/><Relationship Id="rId7"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1.png"/><Relationship Id="rId18" Type="http://schemas.openxmlformats.org/officeDocument/2006/relationships/image" Target="../media/image252.png"/><Relationship Id="rId26" Type="http://schemas.openxmlformats.org/officeDocument/2006/relationships/image" Target="../media/image259.png"/><Relationship Id="rId3" Type="http://schemas.openxmlformats.org/officeDocument/2006/relationships/image" Target="../media/image183.png"/><Relationship Id="rId21" Type="http://schemas.openxmlformats.org/officeDocument/2006/relationships/image" Target="../media/image255.sv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258.png"/><Relationship Id="rId25" Type="http://schemas.openxmlformats.org/officeDocument/2006/relationships/image" Target="../media/image207.svg"/><Relationship Id="rId2" Type="http://schemas.openxmlformats.org/officeDocument/2006/relationships/image" Target="../media/image182.png"/><Relationship Id="rId16" Type="http://schemas.openxmlformats.org/officeDocument/2006/relationships/image" Target="../media/image194.svg"/><Relationship Id="rId20" Type="http://schemas.openxmlformats.org/officeDocument/2006/relationships/image" Target="../media/image254.pn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24" Type="http://schemas.openxmlformats.org/officeDocument/2006/relationships/image" Target="../media/image206.png"/><Relationship Id="rId5" Type="http://schemas.openxmlformats.org/officeDocument/2006/relationships/image" Target="../media/image185.png"/><Relationship Id="rId15" Type="http://schemas.openxmlformats.org/officeDocument/2006/relationships/image" Target="../media/image193.png"/><Relationship Id="rId23" Type="http://schemas.openxmlformats.org/officeDocument/2006/relationships/image" Target="../media/image257.svg"/><Relationship Id="rId10" Type="http://schemas.openxmlformats.org/officeDocument/2006/relationships/image" Target="../media/image188.svg"/><Relationship Id="rId19" Type="http://schemas.openxmlformats.org/officeDocument/2006/relationships/image" Target="../media/image253.sv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192.svg"/><Relationship Id="rId22" Type="http://schemas.openxmlformats.org/officeDocument/2006/relationships/image" Target="../media/image256.png"/></Relationships>
</file>

<file path=ppt/slides/_rels/slide91.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1.png"/><Relationship Id="rId18" Type="http://schemas.openxmlformats.org/officeDocument/2006/relationships/image" Target="../media/image252.png"/><Relationship Id="rId26" Type="http://schemas.openxmlformats.org/officeDocument/2006/relationships/image" Target="../media/image259.png"/><Relationship Id="rId3" Type="http://schemas.openxmlformats.org/officeDocument/2006/relationships/image" Target="../media/image183.png"/><Relationship Id="rId21" Type="http://schemas.openxmlformats.org/officeDocument/2006/relationships/image" Target="../media/image255.sv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258.png"/><Relationship Id="rId25" Type="http://schemas.openxmlformats.org/officeDocument/2006/relationships/image" Target="../media/image207.svg"/><Relationship Id="rId2" Type="http://schemas.openxmlformats.org/officeDocument/2006/relationships/image" Target="../media/image182.png"/><Relationship Id="rId16" Type="http://schemas.openxmlformats.org/officeDocument/2006/relationships/image" Target="../media/image194.svg"/><Relationship Id="rId20" Type="http://schemas.openxmlformats.org/officeDocument/2006/relationships/image" Target="../media/image254.pn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24" Type="http://schemas.openxmlformats.org/officeDocument/2006/relationships/image" Target="../media/image206.png"/><Relationship Id="rId5" Type="http://schemas.openxmlformats.org/officeDocument/2006/relationships/image" Target="../media/image185.png"/><Relationship Id="rId15" Type="http://schemas.openxmlformats.org/officeDocument/2006/relationships/image" Target="../media/image193.png"/><Relationship Id="rId23" Type="http://schemas.openxmlformats.org/officeDocument/2006/relationships/image" Target="../media/image257.svg"/><Relationship Id="rId10" Type="http://schemas.openxmlformats.org/officeDocument/2006/relationships/image" Target="../media/image188.svg"/><Relationship Id="rId19" Type="http://schemas.openxmlformats.org/officeDocument/2006/relationships/image" Target="../media/image253.sv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192.svg"/><Relationship Id="rId22" Type="http://schemas.openxmlformats.org/officeDocument/2006/relationships/image" Target="../media/image256.png"/></Relationships>
</file>

<file path=ppt/slides/_rels/slide92.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260.png"/><Relationship Id="rId18" Type="http://schemas.openxmlformats.org/officeDocument/2006/relationships/image" Target="../media/image192.svg"/><Relationship Id="rId3" Type="http://schemas.openxmlformats.org/officeDocument/2006/relationships/image" Target="../media/image183.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191.png"/><Relationship Id="rId2" Type="http://schemas.openxmlformats.org/officeDocument/2006/relationships/image" Target="../media/image182.png"/><Relationship Id="rId16" Type="http://schemas.openxmlformats.org/officeDocument/2006/relationships/image" Target="../media/image263.png"/><Relationship Id="rId20" Type="http://schemas.openxmlformats.org/officeDocument/2006/relationships/image" Target="../media/image194.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5" Type="http://schemas.openxmlformats.org/officeDocument/2006/relationships/image" Target="../media/image185.png"/><Relationship Id="rId15" Type="http://schemas.openxmlformats.org/officeDocument/2006/relationships/image" Target="../media/image262.png"/><Relationship Id="rId10" Type="http://schemas.openxmlformats.org/officeDocument/2006/relationships/image" Target="../media/image188.svg"/><Relationship Id="rId19" Type="http://schemas.openxmlformats.org/officeDocument/2006/relationships/image" Target="../media/image193.pn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261.png"/></Relationships>
</file>

<file path=ppt/slides/_rels/slide93.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15.png"/><Relationship Id="rId12" Type="http://schemas.openxmlformats.org/officeDocument/2006/relationships/image" Target="../media/image190.svg"/><Relationship Id="rId2" Type="http://schemas.openxmlformats.org/officeDocument/2006/relationships/image" Target="../media/image182.png"/><Relationship Id="rId16" Type="http://schemas.openxmlformats.org/officeDocument/2006/relationships/image" Target="../media/image194.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5" Type="http://schemas.openxmlformats.org/officeDocument/2006/relationships/image" Target="../media/image185.png"/><Relationship Id="rId15" Type="http://schemas.openxmlformats.org/officeDocument/2006/relationships/image" Target="../media/image193.png"/><Relationship Id="rId10" Type="http://schemas.openxmlformats.org/officeDocument/2006/relationships/image" Target="../media/image188.sv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192.svg"/></Relationships>
</file>

<file path=ppt/slides/_rels/slide94.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9.png"/><Relationship Id="rId18" Type="http://schemas.openxmlformats.org/officeDocument/2006/relationships/image" Target="../media/image267.svg"/><Relationship Id="rId3" Type="http://schemas.openxmlformats.org/officeDocument/2006/relationships/image" Target="../media/image183.png"/><Relationship Id="rId21" Type="http://schemas.openxmlformats.org/officeDocument/2006/relationships/image" Target="../media/image191.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266.png"/><Relationship Id="rId2" Type="http://schemas.openxmlformats.org/officeDocument/2006/relationships/image" Target="../media/image182.png"/><Relationship Id="rId16" Type="http://schemas.openxmlformats.org/officeDocument/2006/relationships/image" Target="../media/image265.svg"/><Relationship Id="rId20" Type="http://schemas.openxmlformats.org/officeDocument/2006/relationships/image" Target="../media/image269.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24" Type="http://schemas.openxmlformats.org/officeDocument/2006/relationships/image" Target="../media/image194.svg"/><Relationship Id="rId5" Type="http://schemas.openxmlformats.org/officeDocument/2006/relationships/image" Target="../media/image185.png"/><Relationship Id="rId15" Type="http://schemas.openxmlformats.org/officeDocument/2006/relationships/image" Target="../media/image264.png"/><Relationship Id="rId23" Type="http://schemas.openxmlformats.org/officeDocument/2006/relationships/image" Target="../media/image193.png"/><Relationship Id="rId10" Type="http://schemas.openxmlformats.org/officeDocument/2006/relationships/image" Target="../media/image188.svg"/><Relationship Id="rId19" Type="http://schemas.openxmlformats.org/officeDocument/2006/relationships/image" Target="../media/image268.pn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234.svg"/><Relationship Id="rId22" Type="http://schemas.openxmlformats.org/officeDocument/2006/relationships/image" Target="../media/image192.svg"/></Relationships>
</file>

<file path=ppt/slides/_rels/slide95.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9.png"/><Relationship Id="rId18" Type="http://schemas.openxmlformats.org/officeDocument/2006/relationships/image" Target="../media/image267.svg"/><Relationship Id="rId26" Type="http://schemas.openxmlformats.org/officeDocument/2006/relationships/image" Target="../media/image273.svg"/><Relationship Id="rId3" Type="http://schemas.openxmlformats.org/officeDocument/2006/relationships/image" Target="../media/image183.png"/><Relationship Id="rId21" Type="http://schemas.openxmlformats.org/officeDocument/2006/relationships/image" Target="../media/image206.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266.png"/><Relationship Id="rId25" Type="http://schemas.openxmlformats.org/officeDocument/2006/relationships/image" Target="../media/image272.png"/><Relationship Id="rId2" Type="http://schemas.openxmlformats.org/officeDocument/2006/relationships/image" Target="../media/image182.png"/><Relationship Id="rId16" Type="http://schemas.openxmlformats.org/officeDocument/2006/relationships/image" Target="../media/image265.svg"/><Relationship Id="rId20" Type="http://schemas.openxmlformats.org/officeDocument/2006/relationships/image" Target="../media/image269.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24" Type="http://schemas.openxmlformats.org/officeDocument/2006/relationships/image" Target="../media/image271.svg"/><Relationship Id="rId5" Type="http://schemas.openxmlformats.org/officeDocument/2006/relationships/image" Target="../media/image185.png"/><Relationship Id="rId15" Type="http://schemas.openxmlformats.org/officeDocument/2006/relationships/image" Target="../media/image264.png"/><Relationship Id="rId23" Type="http://schemas.openxmlformats.org/officeDocument/2006/relationships/image" Target="../media/image270.png"/><Relationship Id="rId10" Type="http://schemas.openxmlformats.org/officeDocument/2006/relationships/image" Target="../media/image188.svg"/><Relationship Id="rId19" Type="http://schemas.openxmlformats.org/officeDocument/2006/relationships/image" Target="../media/image268.pn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234.svg"/><Relationship Id="rId22" Type="http://schemas.openxmlformats.org/officeDocument/2006/relationships/image" Target="../media/image207.svg"/></Relationships>
</file>

<file path=ppt/slides/_rels/slide96.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9.png"/><Relationship Id="rId18" Type="http://schemas.openxmlformats.org/officeDocument/2006/relationships/image" Target="../media/image267.svg"/><Relationship Id="rId3" Type="http://schemas.openxmlformats.org/officeDocument/2006/relationships/image" Target="../media/image183.png"/><Relationship Id="rId21" Type="http://schemas.openxmlformats.org/officeDocument/2006/relationships/image" Target="../media/image206.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266.png"/><Relationship Id="rId2" Type="http://schemas.openxmlformats.org/officeDocument/2006/relationships/image" Target="../media/image182.png"/><Relationship Id="rId16" Type="http://schemas.openxmlformats.org/officeDocument/2006/relationships/image" Target="../media/image265.svg"/><Relationship Id="rId20" Type="http://schemas.openxmlformats.org/officeDocument/2006/relationships/image" Target="../media/image269.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5" Type="http://schemas.openxmlformats.org/officeDocument/2006/relationships/image" Target="../media/image185.png"/><Relationship Id="rId15" Type="http://schemas.openxmlformats.org/officeDocument/2006/relationships/image" Target="../media/image264.png"/><Relationship Id="rId10" Type="http://schemas.openxmlformats.org/officeDocument/2006/relationships/image" Target="../media/image188.svg"/><Relationship Id="rId19" Type="http://schemas.openxmlformats.org/officeDocument/2006/relationships/image" Target="../media/image268.pn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234.svg"/><Relationship Id="rId22" Type="http://schemas.openxmlformats.org/officeDocument/2006/relationships/image" Target="../media/image207.svg"/></Relationships>
</file>

<file path=ppt/slides/_rels/slide97.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9.png"/><Relationship Id="rId18" Type="http://schemas.openxmlformats.org/officeDocument/2006/relationships/image" Target="../media/image267.svg"/><Relationship Id="rId3" Type="http://schemas.openxmlformats.org/officeDocument/2006/relationships/image" Target="../media/image183.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266.png"/><Relationship Id="rId2" Type="http://schemas.openxmlformats.org/officeDocument/2006/relationships/image" Target="../media/image182.png"/><Relationship Id="rId16" Type="http://schemas.openxmlformats.org/officeDocument/2006/relationships/image" Target="../media/image265.svg"/><Relationship Id="rId20" Type="http://schemas.openxmlformats.org/officeDocument/2006/relationships/image" Target="../media/image269.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5" Type="http://schemas.openxmlformats.org/officeDocument/2006/relationships/image" Target="../media/image185.png"/><Relationship Id="rId15" Type="http://schemas.openxmlformats.org/officeDocument/2006/relationships/image" Target="../media/image264.png"/><Relationship Id="rId10" Type="http://schemas.openxmlformats.org/officeDocument/2006/relationships/image" Target="../media/image188.svg"/><Relationship Id="rId19" Type="http://schemas.openxmlformats.org/officeDocument/2006/relationships/image" Target="../media/image268.pn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234.svg"/></Relationships>
</file>

<file path=ppt/slides/_rels/slide98.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99.png"/><Relationship Id="rId18" Type="http://schemas.openxmlformats.org/officeDocument/2006/relationships/image" Target="../media/image267.svg"/><Relationship Id="rId3" Type="http://schemas.openxmlformats.org/officeDocument/2006/relationships/image" Target="../media/image183.png"/><Relationship Id="rId7" Type="http://schemas.openxmlformats.org/officeDocument/2006/relationships/image" Target="../media/image115.png"/><Relationship Id="rId12" Type="http://schemas.openxmlformats.org/officeDocument/2006/relationships/image" Target="../media/image190.svg"/><Relationship Id="rId17" Type="http://schemas.openxmlformats.org/officeDocument/2006/relationships/image" Target="../media/image266.png"/><Relationship Id="rId2" Type="http://schemas.openxmlformats.org/officeDocument/2006/relationships/image" Target="../media/image182.png"/><Relationship Id="rId16" Type="http://schemas.openxmlformats.org/officeDocument/2006/relationships/image" Target="../media/image265.svg"/><Relationship Id="rId20" Type="http://schemas.openxmlformats.org/officeDocument/2006/relationships/image" Target="../media/image269.svg"/><Relationship Id="rId1" Type="http://schemas.openxmlformats.org/officeDocument/2006/relationships/slideLayout" Target="../slideLayouts/slideLayout14.xml"/><Relationship Id="rId6" Type="http://schemas.openxmlformats.org/officeDocument/2006/relationships/image" Target="../media/image186.svg"/><Relationship Id="rId11" Type="http://schemas.openxmlformats.org/officeDocument/2006/relationships/image" Target="../media/image189.png"/><Relationship Id="rId5" Type="http://schemas.openxmlformats.org/officeDocument/2006/relationships/image" Target="../media/image185.png"/><Relationship Id="rId15" Type="http://schemas.openxmlformats.org/officeDocument/2006/relationships/image" Target="../media/image264.png"/><Relationship Id="rId10" Type="http://schemas.openxmlformats.org/officeDocument/2006/relationships/image" Target="../media/image188.svg"/><Relationship Id="rId19" Type="http://schemas.openxmlformats.org/officeDocument/2006/relationships/image" Target="../media/image268.png"/><Relationship Id="rId4" Type="http://schemas.openxmlformats.org/officeDocument/2006/relationships/image" Target="../media/image184.svg"/><Relationship Id="rId9" Type="http://schemas.openxmlformats.org/officeDocument/2006/relationships/image" Target="../media/image187.png"/><Relationship Id="rId14" Type="http://schemas.openxmlformats.org/officeDocument/2006/relationships/image" Target="../media/image234.svg"/></Relationships>
</file>

<file path=ppt/slides/_rels/slide99.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90.svg"/><Relationship Id="rId18" Type="http://schemas.openxmlformats.org/officeDocument/2006/relationships/image" Target="../media/image266.png"/><Relationship Id="rId3" Type="http://schemas.openxmlformats.org/officeDocument/2006/relationships/image" Target="../media/image182.png"/><Relationship Id="rId21" Type="http://schemas.openxmlformats.org/officeDocument/2006/relationships/image" Target="../media/image269.svg"/><Relationship Id="rId7" Type="http://schemas.openxmlformats.org/officeDocument/2006/relationships/image" Target="../media/image186.svg"/><Relationship Id="rId12" Type="http://schemas.openxmlformats.org/officeDocument/2006/relationships/image" Target="../media/image189.png"/><Relationship Id="rId17" Type="http://schemas.openxmlformats.org/officeDocument/2006/relationships/image" Target="../media/image265.svg"/><Relationship Id="rId2" Type="http://schemas.openxmlformats.org/officeDocument/2006/relationships/image" Target="../media/image259.png"/><Relationship Id="rId16" Type="http://schemas.openxmlformats.org/officeDocument/2006/relationships/image" Target="../media/image264.png"/><Relationship Id="rId20" Type="http://schemas.openxmlformats.org/officeDocument/2006/relationships/image" Target="../media/image268.png"/><Relationship Id="rId1" Type="http://schemas.openxmlformats.org/officeDocument/2006/relationships/slideLayout" Target="../slideLayouts/slideLayout14.xml"/><Relationship Id="rId6" Type="http://schemas.openxmlformats.org/officeDocument/2006/relationships/image" Target="../media/image185.png"/><Relationship Id="rId11" Type="http://schemas.openxmlformats.org/officeDocument/2006/relationships/image" Target="../media/image188.svg"/><Relationship Id="rId5" Type="http://schemas.openxmlformats.org/officeDocument/2006/relationships/image" Target="../media/image184.svg"/><Relationship Id="rId15" Type="http://schemas.openxmlformats.org/officeDocument/2006/relationships/image" Target="../media/image234.svg"/><Relationship Id="rId10" Type="http://schemas.openxmlformats.org/officeDocument/2006/relationships/image" Target="../media/image187.png"/><Relationship Id="rId19" Type="http://schemas.openxmlformats.org/officeDocument/2006/relationships/image" Target="../media/image267.svg"/><Relationship Id="rId4" Type="http://schemas.openxmlformats.org/officeDocument/2006/relationships/image" Target="../media/image183.png"/><Relationship Id="rId9" Type="http://schemas.openxmlformats.org/officeDocument/2006/relationships/image" Target="../media/image116.svg"/><Relationship Id="rId14" Type="http://schemas.openxmlformats.org/officeDocument/2006/relationships/image" Target="../media/image19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3A47"/>
        </a:solidFill>
        <a:effectLst/>
      </p:bgPr>
    </p:bg>
    <p:spTree>
      <p:nvGrpSpPr>
        <p:cNvPr id="1" name=""/>
        <p:cNvGrpSpPr/>
        <p:nvPr/>
      </p:nvGrpSpPr>
      <p:grpSpPr>
        <a:xfrm>
          <a:off x="0" y="0"/>
          <a:ext cx="0" cy="0"/>
          <a:chOff x="0" y="0"/>
          <a:chExt cx="0" cy="0"/>
        </a:xfrm>
      </p:grpSpPr>
      <p:sp>
        <p:nvSpPr>
          <p:cNvPr id="6" name="텍스트 개체 틀 5"/>
          <p:cNvSpPr>
            <a:spLocks noGrp="1"/>
          </p:cNvSpPr>
          <p:nvPr>
            <p:ph type="body" sz="quarter" idx="12"/>
          </p:nvPr>
        </p:nvSpPr>
        <p:spPr>
          <a:xfrm>
            <a:off x="682955" y="2309181"/>
            <a:ext cx="10012363" cy="986387"/>
          </a:xfrm>
        </p:spPr>
        <p:txBody>
          <a:bodyPr>
            <a:normAutofit fontScale="92500" lnSpcReduction="20000"/>
          </a:bodyPr>
          <a:lstStyle/>
          <a:p>
            <a:r>
              <a:rPr lang="en-US" altLang="ko-KR" sz="3500" spc="-150" dirty="0">
                <a:ln w="12700">
                  <a:solidFill>
                    <a:schemeClr val="bg1"/>
                  </a:solidFill>
                </a:ln>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LX </a:t>
            </a:r>
            <a:r>
              <a:rPr lang="ko-KR" altLang="en-US" sz="3500" spc="-150" dirty="0">
                <a:ln w="12700">
                  <a:solidFill>
                    <a:schemeClr val="bg1"/>
                  </a:solidFill>
                </a:ln>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플랫폼 고도화</a:t>
            </a:r>
            <a:endParaRPr lang="en-US" altLang="ko-KR" sz="3500" spc="-150" dirty="0">
              <a:ln w="12700">
                <a:solidFill>
                  <a:schemeClr val="bg1"/>
                </a:solidFill>
              </a:ln>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r>
              <a:rPr lang="ko-KR" altLang="en-US" sz="3500" spc="-150" dirty="0">
                <a:ln w="12700">
                  <a:solidFill>
                    <a:schemeClr val="bg1"/>
                  </a:solidFill>
                </a:ln>
                <a:solidFill>
                  <a:schemeClr val="bg1"/>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화면정의서</a:t>
            </a:r>
          </a:p>
        </p:txBody>
      </p:sp>
      <p:sp>
        <p:nvSpPr>
          <p:cNvPr id="7" name="텍스트 개체 틀 6"/>
          <p:cNvSpPr>
            <a:spLocks noGrp="1"/>
          </p:cNvSpPr>
          <p:nvPr>
            <p:ph type="body" sz="quarter" idx="13"/>
          </p:nvPr>
        </p:nvSpPr>
        <p:spPr>
          <a:xfrm>
            <a:off x="597230" y="3725306"/>
            <a:ext cx="9927162" cy="573088"/>
          </a:xfrm>
        </p:spPr>
        <p:txBody>
          <a:bodyPr>
            <a:normAutofit/>
          </a:bodyPr>
          <a:lstStyle/>
          <a:p>
            <a:r>
              <a:rPr lang="en-US" altLang="ko-KR" sz="1900" dirty="0">
                <a:solidFill>
                  <a:schemeClr val="bg1"/>
                </a:solidFill>
              </a:rPr>
              <a:t>SFR-013 </a:t>
            </a:r>
            <a:r>
              <a:rPr lang="ko-KR" altLang="en-US" sz="1900" dirty="0" err="1">
                <a:solidFill>
                  <a:schemeClr val="bg1"/>
                </a:solidFill>
              </a:rPr>
              <a:t>웹앱</a:t>
            </a:r>
            <a:r>
              <a:rPr lang="ko-KR" altLang="en-US" sz="1900" dirty="0">
                <a:solidFill>
                  <a:schemeClr val="bg1"/>
                </a:solidFill>
              </a:rPr>
              <a:t> 템플릿 추가 및 고도화 구축</a:t>
            </a:r>
          </a:p>
        </p:txBody>
      </p:sp>
      <p:grpSp>
        <p:nvGrpSpPr>
          <p:cNvPr id="2" name="그룹 1"/>
          <p:cNvGrpSpPr/>
          <p:nvPr/>
        </p:nvGrpSpPr>
        <p:grpSpPr>
          <a:xfrm>
            <a:off x="635330" y="1784815"/>
            <a:ext cx="1573364" cy="324000"/>
            <a:chOff x="635330" y="1794340"/>
            <a:chExt cx="1573364" cy="324000"/>
          </a:xfrm>
        </p:grpSpPr>
        <p:pic>
          <p:nvPicPr>
            <p:cNvPr id="23" name="그림 22"/>
            <p:cNvPicPr>
              <a:picLocks noChangeAspect="1"/>
            </p:cNvPicPr>
            <p:nvPr/>
          </p:nvPicPr>
          <p:blipFill rotWithShape="1">
            <a:blip r:embed="rId2" cstate="print">
              <a:extLst>
                <a:ext uri="{28A0092B-C50C-407E-A947-70E740481C1C}">
                  <a14:useLocalDpi xmlns:a14="http://schemas.microsoft.com/office/drawing/2010/main" val="0"/>
                </a:ext>
              </a:extLst>
            </a:blip>
            <a:srcRect l="14655" r="55938" b="57338"/>
            <a:stretch/>
          </p:blipFill>
          <p:spPr>
            <a:xfrm>
              <a:off x="635330" y="1884421"/>
              <a:ext cx="478590" cy="221892"/>
            </a:xfrm>
            <a:prstGeom prst="rect">
              <a:avLst/>
            </a:prstGeom>
          </p:spPr>
        </p:pic>
        <p:pic>
          <p:nvPicPr>
            <p:cNvPr id="24" name="그림 2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43143" r="16422" b="61818"/>
            <a:stretch/>
          </p:blipFill>
          <p:spPr>
            <a:xfrm>
              <a:off x="1135056" y="1794340"/>
              <a:ext cx="1073638" cy="324000"/>
            </a:xfrm>
            <a:prstGeom prst="rect">
              <a:avLst/>
            </a:prstGeom>
          </p:spPr>
        </p:pic>
      </p:grpSp>
      <p:sp>
        <p:nvSpPr>
          <p:cNvPr id="25" name="텍스트 개체 틀 6"/>
          <p:cNvSpPr txBox="1">
            <a:spLocks/>
          </p:cNvSpPr>
          <p:nvPr/>
        </p:nvSpPr>
        <p:spPr>
          <a:xfrm>
            <a:off x="597230" y="4446026"/>
            <a:ext cx="4332287" cy="507062"/>
          </a:xfrm>
          <a:prstGeom prst="rect">
            <a:avLst/>
          </a:prstGeom>
        </p:spPr>
        <p:txBody>
          <a:bodyPr anchor="ctr"/>
          <a:lstStyle>
            <a:lvl1pPr marL="0" indent="0" algn="l" defTabSz="914400" rtl="0" eaLnBrk="1" latinLnBrk="1" hangingPunct="1">
              <a:lnSpc>
                <a:spcPct val="90000"/>
              </a:lnSpc>
              <a:spcBef>
                <a:spcPts val="1000"/>
              </a:spcBef>
              <a:buFont typeface="Arial" panose="020B0604020202020204" pitchFamily="34" charset="0"/>
              <a:buNone/>
              <a:defRPr sz="185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ko-KR" sz="800" dirty="0">
                <a:solidFill>
                  <a:schemeClr val="bg1"/>
                </a:solidFill>
              </a:rPr>
              <a:t>Update Date : 2023.08.11</a:t>
            </a:r>
          </a:p>
          <a:p>
            <a:pPr>
              <a:lnSpc>
                <a:spcPct val="100000"/>
              </a:lnSpc>
            </a:pPr>
            <a:r>
              <a:rPr lang="en-US" altLang="ko-KR" sz="800" dirty="0">
                <a:solidFill>
                  <a:schemeClr val="bg1"/>
                </a:solidFill>
              </a:rPr>
              <a:t>Version : 0.8.5</a:t>
            </a:r>
            <a:endParaRPr lang="ko-KR" altLang="en-US" sz="800" dirty="0">
              <a:solidFill>
                <a:schemeClr val="bg1"/>
              </a:solidFill>
            </a:endParaRPr>
          </a:p>
        </p:txBody>
      </p:sp>
    </p:spTree>
    <p:extLst>
      <p:ext uri="{BB962C8B-B14F-4D97-AF65-F5344CB8AC3E}">
        <p14:creationId xmlns:p14="http://schemas.microsoft.com/office/powerpoint/2010/main" val="1852755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5796136"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비교 템플릿</a:t>
            </a:r>
            <a:r>
              <a:rPr lang="en-US" altLang="ko-KR" dirty="0">
                <a:latin typeface="맑은 고딕" panose="020B0503020000020004" pitchFamily="50" charset="-127"/>
              </a:rPr>
              <a:t>_</a:t>
            </a:r>
            <a:r>
              <a:rPr lang="ko-KR" altLang="en-US" dirty="0">
                <a:latin typeface="맑은 고딕" panose="020B0503020000020004" pitchFamily="50" charset="-127"/>
              </a:rPr>
              <a:t>레이어 추가</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LXPFA_SB_2D_WA_006</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17144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비교</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0" baseline="0" dirty="0">
                          <a:latin typeface="맑은 고딕" panose="020B0503020000020004" pitchFamily="50" charset="-127"/>
                          <a:ea typeface="+mn-ea"/>
                        </a:rPr>
                        <a:t>2</a:t>
                      </a:r>
                      <a:r>
                        <a:rPr lang="ko-KR" altLang="en-US" sz="800" b="0" baseline="0" dirty="0">
                          <a:latin typeface="맑은 고딕" panose="020B0503020000020004" pitchFamily="50" charset="-127"/>
                          <a:ea typeface="+mn-ea"/>
                        </a:rPr>
                        <a:t>개의 </a:t>
                      </a:r>
                      <a:r>
                        <a:rPr lang="ko-KR" altLang="en-US" sz="800" b="0" baseline="0" dirty="0" err="1">
                          <a:latin typeface="맑은 고딕" panose="020B0503020000020004" pitchFamily="50" charset="-127"/>
                          <a:ea typeface="+mn-ea"/>
                        </a:rPr>
                        <a:t>맵을</a:t>
                      </a:r>
                      <a:r>
                        <a:rPr lang="ko-KR" altLang="en-US" sz="800" b="0" baseline="0" dirty="0">
                          <a:latin typeface="맑은 고딕" panose="020B0503020000020004" pitchFamily="50" charset="-127"/>
                          <a:ea typeface="+mn-ea"/>
                        </a:rPr>
                        <a:t> 연결하여 비교하거나 각 </a:t>
                      </a:r>
                      <a:r>
                        <a:rPr lang="ko-KR" altLang="en-US" sz="800" b="0" baseline="0" dirty="0" err="1">
                          <a:latin typeface="맑은 고딕" panose="020B0503020000020004" pitchFamily="50" charset="-127"/>
                          <a:ea typeface="+mn-ea"/>
                        </a:rPr>
                        <a:t>맵을</a:t>
                      </a:r>
                      <a:r>
                        <a:rPr lang="ko-KR" altLang="en-US" sz="800" b="0" baseline="0" dirty="0">
                          <a:latin typeface="맑은 고딕" panose="020B0503020000020004" pitchFamily="50" charset="-127"/>
                          <a:ea typeface="+mn-ea"/>
                        </a:rPr>
                        <a:t> </a:t>
                      </a:r>
                      <a:r>
                        <a:rPr lang="ko-KR" altLang="en-US" sz="800" b="0" baseline="0" dirty="0" err="1">
                          <a:latin typeface="맑은 고딕" panose="020B0503020000020004" pitchFamily="50" charset="-127"/>
                          <a:ea typeface="+mn-ea"/>
                        </a:rPr>
                        <a:t>개별적으로탐색할</a:t>
                      </a:r>
                      <a:r>
                        <a:rPr lang="ko-KR" altLang="en-US" sz="800" b="0" baseline="0" dirty="0">
                          <a:latin typeface="맑은 고딕" panose="020B0503020000020004" pitchFamily="50" charset="-127"/>
                          <a:ea typeface="+mn-ea"/>
                        </a:rPr>
                        <a:t>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3" name="그림 2">
            <a:extLst>
              <a:ext uri="{FF2B5EF4-FFF2-40B4-BE49-F238E27FC236}">
                <a16:creationId xmlns:a16="http://schemas.microsoft.com/office/drawing/2014/main" id="{2A3A7443-F148-1D45-BBA6-2213C9E203DD}"/>
              </a:ext>
            </a:extLst>
          </p:cNvPr>
          <p:cNvPicPr>
            <a:picLocks noChangeAspect="1"/>
          </p:cNvPicPr>
          <p:nvPr/>
        </p:nvPicPr>
        <p:blipFill rotWithShape="1">
          <a:blip r:embed="rId2"/>
          <a:srcRect r="16808"/>
          <a:stretch/>
        </p:blipFill>
        <p:spPr>
          <a:xfrm>
            <a:off x="142875" y="915144"/>
            <a:ext cx="9319907" cy="5469978"/>
          </a:xfrm>
          <a:prstGeom prst="rect">
            <a:avLst/>
          </a:prstGeom>
        </p:spPr>
      </p:pic>
      <p:sp>
        <p:nvSpPr>
          <p:cNvPr id="12" name="직사각형 11">
            <a:extLst>
              <a:ext uri="{FF2B5EF4-FFF2-40B4-BE49-F238E27FC236}">
                <a16:creationId xmlns:a16="http://schemas.microsoft.com/office/drawing/2014/main" id="{A055E0F4-A9DC-BB64-C143-350F7F91886B}"/>
              </a:ext>
            </a:extLst>
          </p:cNvPr>
          <p:cNvSpPr/>
          <p:nvPr/>
        </p:nvSpPr>
        <p:spPr>
          <a:xfrm>
            <a:off x="795872" y="928867"/>
            <a:ext cx="736599" cy="169277"/>
          </a:xfrm>
          <a:prstGeom prst="rect">
            <a:avLst/>
          </a:prstGeom>
          <a:solidFill>
            <a:srgbClr val="2F5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2434A5D3-51B4-2EFA-3285-16AD70B59974}"/>
              </a:ext>
            </a:extLst>
          </p:cNvPr>
          <p:cNvSpPr txBox="1"/>
          <p:nvPr/>
        </p:nvSpPr>
        <p:spPr>
          <a:xfrm>
            <a:off x="724750" y="919407"/>
            <a:ext cx="635000" cy="184666"/>
          </a:xfrm>
          <a:prstGeom prst="rect">
            <a:avLst/>
          </a:prstGeom>
          <a:noFill/>
        </p:spPr>
        <p:txBody>
          <a:bodyPr wrap="square" rtlCol="0">
            <a:spAutoFit/>
          </a:bodyPr>
          <a:lstStyle/>
          <a:p>
            <a:r>
              <a:rPr lang="en-US" altLang="ko-KR" sz="600" b="1" dirty="0">
                <a:solidFill>
                  <a:schemeClr val="bg1"/>
                </a:solidFill>
              </a:rPr>
              <a:t>(</a:t>
            </a:r>
            <a:r>
              <a:rPr lang="ko-KR" altLang="en-US" sz="600" b="1" dirty="0">
                <a:solidFill>
                  <a:schemeClr val="bg1"/>
                </a:solidFill>
              </a:rPr>
              <a:t>비교</a:t>
            </a:r>
            <a:r>
              <a:rPr lang="en-US" altLang="ko-KR" sz="600" b="1" dirty="0">
                <a:solidFill>
                  <a:schemeClr val="bg1"/>
                </a:solidFill>
              </a:rPr>
              <a:t>)</a:t>
            </a:r>
            <a:endParaRPr lang="ko-KR" altLang="en-US" sz="600" b="1" dirty="0">
              <a:solidFill>
                <a:schemeClr val="bg1"/>
              </a:solidFill>
            </a:endParaRPr>
          </a:p>
        </p:txBody>
      </p:sp>
      <p:sp>
        <p:nvSpPr>
          <p:cNvPr id="34" name="직사각형 33">
            <a:extLst>
              <a:ext uri="{FF2B5EF4-FFF2-40B4-BE49-F238E27FC236}">
                <a16:creationId xmlns:a16="http://schemas.microsoft.com/office/drawing/2014/main" id="{224AE4DC-3B23-C527-FDCD-A4B9E1A25E6F}"/>
              </a:ext>
            </a:extLst>
          </p:cNvPr>
          <p:cNvSpPr/>
          <p:nvPr/>
        </p:nvSpPr>
        <p:spPr>
          <a:xfrm>
            <a:off x="458790" y="1149551"/>
            <a:ext cx="1536698" cy="253934"/>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사각형: 둥근 모서리 25">
            <a:extLst>
              <a:ext uri="{FF2B5EF4-FFF2-40B4-BE49-F238E27FC236}">
                <a16:creationId xmlns:a16="http://schemas.microsoft.com/office/drawing/2014/main" id="{7B8361B8-E977-9B79-F4E3-D51B21E46A93}"/>
              </a:ext>
            </a:extLst>
          </p:cNvPr>
          <p:cNvSpPr/>
          <p:nvPr/>
        </p:nvSpPr>
        <p:spPr>
          <a:xfrm>
            <a:off x="1222109" y="1172419"/>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28" name="사각형: 둥근 모서리 27">
            <a:extLst>
              <a:ext uri="{FF2B5EF4-FFF2-40B4-BE49-F238E27FC236}">
                <a16:creationId xmlns:a16="http://schemas.microsoft.com/office/drawing/2014/main" id="{C806665F-7657-4AF4-0B4E-B11623804280}"/>
              </a:ext>
            </a:extLst>
          </p:cNvPr>
          <p:cNvSpPr/>
          <p:nvPr/>
        </p:nvSpPr>
        <p:spPr>
          <a:xfrm>
            <a:off x="1599668" y="1172419"/>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위젯</a:t>
            </a:r>
          </a:p>
        </p:txBody>
      </p:sp>
      <p:sp>
        <p:nvSpPr>
          <p:cNvPr id="29" name="사각형: 둥근 모서리 28">
            <a:extLst>
              <a:ext uri="{FF2B5EF4-FFF2-40B4-BE49-F238E27FC236}">
                <a16:creationId xmlns:a16="http://schemas.microsoft.com/office/drawing/2014/main" id="{34074365-2C77-E6EF-2C38-CB1987796F0A}"/>
              </a:ext>
            </a:extLst>
          </p:cNvPr>
          <p:cNvSpPr/>
          <p:nvPr/>
        </p:nvSpPr>
        <p:spPr>
          <a:xfrm>
            <a:off x="456191" y="1172419"/>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메인</a:t>
            </a:r>
          </a:p>
        </p:txBody>
      </p:sp>
      <p:sp>
        <p:nvSpPr>
          <p:cNvPr id="33" name="사각형: 둥근 모서리 32">
            <a:extLst>
              <a:ext uri="{FF2B5EF4-FFF2-40B4-BE49-F238E27FC236}">
                <a16:creationId xmlns:a16="http://schemas.microsoft.com/office/drawing/2014/main" id="{FE0EC759-FE3B-0F2F-1DB3-C47D7E153AF3}"/>
              </a:ext>
            </a:extLst>
          </p:cNvPr>
          <p:cNvSpPr/>
          <p:nvPr/>
        </p:nvSpPr>
        <p:spPr>
          <a:xfrm>
            <a:off x="837190" y="1172419"/>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graphicFrame>
        <p:nvGraphicFramePr>
          <p:cNvPr id="2" name="표 1">
            <a:extLst>
              <a:ext uri="{FF2B5EF4-FFF2-40B4-BE49-F238E27FC236}">
                <a16:creationId xmlns:a16="http://schemas.microsoft.com/office/drawing/2014/main" id="{22D1682F-8087-9579-2CAB-1294E8C07080}"/>
              </a:ext>
            </a:extLst>
          </p:cNvPr>
          <p:cNvGraphicFramePr>
            <a:graphicFrameLocks noGrp="1"/>
          </p:cNvGraphicFramePr>
          <p:nvPr>
            <p:extLst>
              <p:ext uri="{D42A27DB-BD31-4B8C-83A1-F6EECF244321}">
                <p14:modId xmlns:p14="http://schemas.microsoft.com/office/powerpoint/2010/main" val="2365510662"/>
              </p:ext>
            </p:extLst>
          </p:nvPr>
        </p:nvGraphicFramePr>
        <p:xfrm>
          <a:off x="9563100" y="897079"/>
          <a:ext cx="2486025" cy="25081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비교</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0" baseline="0" dirty="0">
                          <a:latin typeface="맑은 고딕" panose="020B0503020000020004" pitchFamily="50" charset="-127"/>
                          <a:ea typeface="+mn-ea"/>
                        </a:rPr>
                        <a:t>2</a:t>
                      </a:r>
                      <a:r>
                        <a:rPr lang="ko-KR" altLang="en-US" sz="800" b="0" baseline="0" dirty="0">
                          <a:latin typeface="맑은 고딕" panose="020B0503020000020004" pitchFamily="50" charset="-127"/>
                          <a:ea typeface="+mn-ea"/>
                        </a:rPr>
                        <a:t>개의 </a:t>
                      </a:r>
                      <a:r>
                        <a:rPr lang="ko-KR" altLang="en-US" sz="800" b="0" baseline="0" dirty="0" err="1">
                          <a:latin typeface="맑은 고딕" panose="020B0503020000020004" pitchFamily="50" charset="-127"/>
                          <a:ea typeface="+mn-ea"/>
                        </a:rPr>
                        <a:t>맵을</a:t>
                      </a:r>
                      <a:r>
                        <a:rPr lang="ko-KR" altLang="en-US" sz="800" b="0" baseline="0" dirty="0">
                          <a:latin typeface="맑은 고딕" panose="020B0503020000020004" pitchFamily="50" charset="-127"/>
                          <a:ea typeface="+mn-ea"/>
                        </a:rPr>
                        <a:t> 연결하여 비교하거나 각 </a:t>
                      </a:r>
                      <a:r>
                        <a:rPr lang="ko-KR" altLang="en-US" sz="800" b="0" baseline="0" dirty="0" err="1">
                          <a:latin typeface="맑은 고딕" panose="020B0503020000020004" pitchFamily="50" charset="-127"/>
                          <a:ea typeface="+mn-ea"/>
                        </a:rPr>
                        <a:t>맵을</a:t>
                      </a:r>
                      <a:r>
                        <a:rPr lang="ko-KR" altLang="en-US" sz="800" b="0" baseline="0" dirty="0">
                          <a:latin typeface="맑은 고딕" panose="020B0503020000020004" pitchFamily="50" charset="-127"/>
                          <a:ea typeface="+mn-ea"/>
                        </a:rPr>
                        <a:t> </a:t>
                      </a:r>
                      <a:r>
                        <a:rPr lang="ko-KR" altLang="en-US" sz="800" b="0" baseline="0" dirty="0" err="1">
                          <a:latin typeface="맑은 고딕" panose="020B0503020000020004" pitchFamily="50" charset="-127"/>
                          <a:ea typeface="+mn-ea"/>
                        </a:rPr>
                        <a:t>개별적으로탐색할</a:t>
                      </a:r>
                      <a:r>
                        <a:rPr lang="ko-KR" altLang="en-US" sz="800" b="0" baseline="0" dirty="0">
                          <a:latin typeface="맑은 고딕" panose="020B0503020000020004" pitchFamily="50" charset="-127"/>
                          <a:ea typeface="+mn-ea"/>
                        </a:rPr>
                        <a:t>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콘텐츠 영역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1</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에 대한 레이어 추가</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레이어 추가 시 콘텐츠 영역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1</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에 선택한 레이어 추가</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(1-1</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번</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콘텐츠 영역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2</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에 대한 레이어 추가</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레이어 추가 시 콘텐츠 영역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에 선택한 레이어 추가</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(2-1</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번</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5" name="직사각형 4">
            <a:extLst>
              <a:ext uri="{FF2B5EF4-FFF2-40B4-BE49-F238E27FC236}">
                <a16:creationId xmlns:a16="http://schemas.microsoft.com/office/drawing/2014/main" id="{46E5A354-0FB4-E286-C989-BAB9670BAC8C}"/>
              </a:ext>
            </a:extLst>
          </p:cNvPr>
          <p:cNvSpPr/>
          <p:nvPr/>
        </p:nvSpPr>
        <p:spPr>
          <a:xfrm>
            <a:off x="4267200" y="1214249"/>
            <a:ext cx="2583180" cy="5026326"/>
          </a:xfrm>
          <a:prstGeom prst="rect">
            <a:avLst/>
          </a:prstGeom>
          <a:solidFill>
            <a:srgbClr val="F6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D171143-F8E5-F45B-62DF-34E18C1827E5}"/>
              </a:ext>
            </a:extLst>
          </p:cNvPr>
          <p:cNvSpPr/>
          <p:nvPr/>
        </p:nvSpPr>
        <p:spPr>
          <a:xfrm>
            <a:off x="6864991" y="1214249"/>
            <a:ext cx="2597791" cy="50263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CC743C46-634E-6194-7E50-39E6B7825DE4}"/>
              </a:ext>
            </a:extLst>
          </p:cNvPr>
          <p:cNvSpPr txBox="1"/>
          <p:nvPr/>
        </p:nvSpPr>
        <p:spPr>
          <a:xfrm>
            <a:off x="5109512" y="3726073"/>
            <a:ext cx="910007" cy="200055"/>
          </a:xfrm>
          <a:prstGeom prst="rect">
            <a:avLst/>
          </a:prstGeom>
          <a:noFill/>
        </p:spPr>
        <p:txBody>
          <a:bodyPr wrap="square" rtlCol="0">
            <a:spAutoFit/>
          </a:bodyPr>
          <a:lstStyle/>
          <a:p>
            <a:pPr algn="ctr"/>
            <a:r>
              <a:rPr lang="ko-KR" altLang="en-US" sz="700" b="1" dirty="0">
                <a:solidFill>
                  <a:schemeClr val="tx1">
                    <a:lumMod val="50000"/>
                    <a:lumOff val="50000"/>
                  </a:schemeClr>
                </a:solidFill>
              </a:rPr>
              <a:t>콘텐츠 영역 </a:t>
            </a:r>
            <a:r>
              <a:rPr lang="en-US" altLang="ko-KR" sz="700" b="1" dirty="0">
                <a:solidFill>
                  <a:schemeClr val="tx1">
                    <a:lumMod val="50000"/>
                    <a:lumOff val="50000"/>
                  </a:schemeClr>
                </a:solidFill>
              </a:rPr>
              <a:t>1</a:t>
            </a:r>
            <a:endParaRPr lang="ko-KR" altLang="en-US" sz="700" b="1" dirty="0">
              <a:solidFill>
                <a:schemeClr val="tx1">
                  <a:lumMod val="50000"/>
                  <a:lumOff val="50000"/>
                </a:schemeClr>
              </a:solidFill>
            </a:endParaRPr>
          </a:p>
        </p:txBody>
      </p:sp>
      <p:sp>
        <p:nvSpPr>
          <p:cNvPr id="23" name="TextBox 22">
            <a:extLst>
              <a:ext uri="{FF2B5EF4-FFF2-40B4-BE49-F238E27FC236}">
                <a16:creationId xmlns:a16="http://schemas.microsoft.com/office/drawing/2014/main" id="{50D16EA9-E1EE-7397-77D7-AB7D176E929D}"/>
              </a:ext>
            </a:extLst>
          </p:cNvPr>
          <p:cNvSpPr txBox="1"/>
          <p:nvPr/>
        </p:nvSpPr>
        <p:spPr>
          <a:xfrm>
            <a:off x="7708882" y="3726073"/>
            <a:ext cx="910007" cy="200055"/>
          </a:xfrm>
          <a:prstGeom prst="rect">
            <a:avLst/>
          </a:prstGeom>
          <a:noFill/>
        </p:spPr>
        <p:txBody>
          <a:bodyPr wrap="square" rtlCol="0">
            <a:spAutoFit/>
          </a:bodyPr>
          <a:lstStyle/>
          <a:p>
            <a:pPr algn="ctr"/>
            <a:r>
              <a:rPr lang="ko-KR" altLang="en-US" sz="700" b="1" dirty="0">
                <a:solidFill>
                  <a:schemeClr val="tx1">
                    <a:lumMod val="50000"/>
                    <a:lumOff val="50000"/>
                  </a:schemeClr>
                </a:solidFill>
              </a:rPr>
              <a:t>콘텐츠 영역 </a:t>
            </a:r>
            <a:r>
              <a:rPr lang="en-US" altLang="ko-KR" sz="700" b="1" dirty="0">
                <a:solidFill>
                  <a:schemeClr val="tx1">
                    <a:lumMod val="50000"/>
                    <a:lumOff val="50000"/>
                  </a:schemeClr>
                </a:solidFill>
              </a:rPr>
              <a:t>2</a:t>
            </a:r>
            <a:endParaRPr lang="ko-KR" altLang="en-US" sz="700" b="1" dirty="0">
              <a:solidFill>
                <a:schemeClr val="tx1">
                  <a:lumMod val="50000"/>
                  <a:lumOff val="50000"/>
                </a:schemeClr>
              </a:solidFill>
            </a:endParaRPr>
          </a:p>
        </p:txBody>
      </p:sp>
      <p:pic>
        <p:nvPicPr>
          <p:cNvPr id="31" name="그림 30">
            <a:extLst>
              <a:ext uri="{FF2B5EF4-FFF2-40B4-BE49-F238E27FC236}">
                <a16:creationId xmlns:a16="http://schemas.microsoft.com/office/drawing/2014/main" id="{99F3EFDB-5BB5-C47D-DD93-F9A9AFBC6960}"/>
              </a:ext>
            </a:extLst>
          </p:cNvPr>
          <p:cNvPicPr>
            <a:picLocks noChangeAspect="1"/>
          </p:cNvPicPr>
          <p:nvPr/>
        </p:nvPicPr>
        <p:blipFill>
          <a:blip r:embed="rId3"/>
          <a:stretch>
            <a:fillRect/>
          </a:stretch>
        </p:blipFill>
        <p:spPr>
          <a:xfrm>
            <a:off x="2041070" y="1406561"/>
            <a:ext cx="1721033" cy="5037250"/>
          </a:xfrm>
          <a:prstGeom prst="rect">
            <a:avLst/>
          </a:prstGeom>
        </p:spPr>
      </p:pic>
      <p:pic>
        <p:nvPicPr>
          <p:cNvPr id="24" name="그림 23">
            <a:extLst>
              <a:ext uri="{FF2B5EF4-FFF2-40B4-BE49-F238E27FC236}">
                <a16:creationId xmlns:a16="http://schemas.microsoft.com/office/drawing/2014/main" id="{875A38B0-2041-8A0C-878A-3A5855236931}"/>
              </a:ext>
            </a:extLst>
          </p:cNvPr>
          <p:cNvPicPr>
            <a:picLocks noChangeAspect="1"/>
          </p:cNvPicPr>
          <p:nvPr/>
        </p:nvPicPr>
        <p:blipFill>
          <a:blip r:embed="rId4"/>
          <a:stretch>
            <a:fillRect/>
          </a:stretch>
        </p:blipFill>
        <p:spPr>
          <a:xfrm>
            <a:off x="2089054" y="1844074"/>
            <a:ext cx="452803" cy="104023"/>
          </a:xfrm>
          <a:prstGeom prst="rect">
            <a:avLst/>
          </a:prstGeom>
        </p:spPr>
      </p:pic>
      <p:sp>
        <p:nvSpPr>
          <p:cNvPr id="25" name="TextBox 24">
            <a:extLst>
              <a:ext uri="{FF2B5EF4-FFF2-40B4-BE49-F238E27FC236}">
                <a16:creationId xmlns:a16="http://schemas.microsoft.com/office/drawing/2014/main" id="{AFB178FC-657F-3565-C54C-546BF4492A39}"/>
              </a:ext>
            </a:extLst>
          </p:cNvPr>
          <p:cNvSpPr txBox="1"/>
          <p:nvPr/>
        </p:nvSpPr>
        <p:spPr>
          <a:xfrm>
            <a:off x="1869269" y="3263353"/>
            <a:ext cx="892372" cy="184666"/>
          </a:xfrm>
          <a:prstGeom prst="rect">
            <a:avLst/>
          </a:prstGeom>
          <a:noFill/>
        </p:spPr>
        <p:txBody>
          <a:bodyPr wrap="square" rtlCol="0">
            <a:spAutoFit/>
          </a:bodyPr>
          <a:lstStyle/>
          <a:p>
            <a:pPr algn="ctr"/>
            <a:r>
              <a:rPr lang="ko-KR" altLang="en-US" sz="600" b="1" dirty="0"/>
              <a:t>콘텐츠 영역 </a:t>
            </a:r>
            <a:r>
              <a:rPr lang="en-US" altLang="ko-KR" sz="600" b="1" dirty="0"/>
              <a:t>2</a:t>
            </a:r>
            <a:endParaRPr lang="ko-KR" altLang="en-US" sz="600" b="1" dirty="0"/>
          </a:p>
        </p:txBody>
      </p:sp>
      <p:sp>
        <p:nvSpPr>
          <p:cNvPr id="32" name="직사각형 31">
            <a:extLst>
              <a:ext uri="{FF2B5EF4-FFF2-40B4-BE49-F238E27FC236}">
                <a16:creationId xmlns:a16="http://schemas.microsoft.com/office/drawing/2014/main" id="{43EA4DDE-7A6E-29E4-0DAD-47C2BDE6A6A9}"/>
              </a:ext>
            </a:extLst>
          </p:cNvPr>
          <p:cNvSpPr/>
          <p:nvPr/>
        </p:nvSpPr>
        <p:spPr>
          <a:xfrm>
            <a:off x="2089054" y="1707380"/>
            <a:ext cx="452803" cy="104023"/>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B20C1B7-6A52-A181-A718-51EBBED7664F}"/>
              </a:ext>
            </a:extLst>
          </p:cNvPr>
          <p:cNvSpPr txBox="1"/>
          <p:nvPr/>
        </p:nvSpPr>
        <p:spPr>
          <a:xfrm>
            <a:off x="1884509" y="1658976"/>
            <a:ext cx="892372" cy="184666"/>
          </a:xfrm>
          <a:prstGeom prst="rect">
            <a:avLst/>
          </a:prstGeom>
          <a:noFill/>
        </p:spPr>
        <p:txBody>
          <a:bodyPr wrap="square" rtlCol="0">
            <a:spAutoFit/>
          </a:bodyPr>
          <a:lstStyle/>
          <a:p>
            <a:pPr algn="ctr"/>
            <a:r>
              <a:rPr lang="ko-KR" altLang="en-US" sz="600" b="1" dirty="0"/>
              <a:t>콘텐츠 영역 </a:t>
            </a:r>
            <a:r>
              <a:rPr lang="en-US" altLang="ko-KR" sz="600" b="1" dirty="0"/>
              <a:t>1</a:t>
            </a:r>
            <a:endParaRPr lang="ko-KR" altLang="en-US" sz="600" b="1" dirty="0"/>
          </a:p>
        </p:txBody>
      </p:sp>
      <p:pic>
        <p:nvPicPr>
          <p:cNvPr id="36" name="그림 35">
            <a:extLst>
              <a:ext uri="{FF2B5EF4-FFF2-40B4-BE49-F238E27FC236}">
                <a16:creationId xmlns:a16="http://schemas.microsoft.com/office/drawing/2014/main" id="{99A785C5-FF85-9613-3277-F154178B5D18}"/>
              </a:ext>
            </a:extLst>
          </p:cNvPr>
          <p:cNvPicPr>
            <a:picLocks noChangeAspect="1"/>
          </p:cNvPicPr>
          <p:nvPr/>
        </p:nvPicPr>
        <p:blipFill>
          <a:blip r:embed="rId4"/>
          <a:stretch>
            <a:fillRect/>
          </a:stretch>
        </p:blipFill>
        <p:spPr>
          <a:xfrm>
            <a:off x="2089054" y="3452808"/>
            <a:ext cx="452803" cy="104023"/>
          </a:xfrm>
          <a:prstGeom prst="rect">
            <a:avLst/>
          </a:prstGeom>
        </p:spPr>
      </p:pic>
      <p:cxnSp>
        <p:nvCxnSpPr>
          <p:cNvPr id="37" name="직선 연결선 36">
            <a:extLst>
              <a:ext uri="{FF2B5EF4-FFF2-40B4-BE49-F238E27FC236}">
                <a16:creationId xmlns:a16="http://schemas.microsoft.com/office/drawing/2014/main" id="{A1C268F5-B034-D715-669A-F376A750C90C}"/>
              </a:ext>
            </a:extLst>
          </p:cNvPr>
          <p:cNvCxnSpPr>
            <a:cxnSpLocks/>
          </p:cNvCxnSpPr>
          <p:nvPr/>
        </p:nvCxnSpPr>
        <p:spPr>
          <a:xfrm>
            <a:off x="2083985" y="3205517"/>
            <a:ext cx="15796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2446143F-203A-1950-FFED-3B8B5424F62C}"/>
              </a:ext>
            </a:extLst>
          </p:cNvPr>
          <p:cNvPicPr>
            <a:picLocks noChangeAspect="1"/>
          </p:cNvPicPr>
          <p:nvPr/>
        </p:nvPicPr>
        <p:blipFill rotWithShape="1">
          <a:blip r:embed="rId5"/>
          <a:srcRect t="18181" b="6636"/>
          <a:stretch/>
        </p:blipFill>
        <p:spPr>
          <a:xfrm>
            <a:off x="3753885" y="1204724"/>
            <a:ext cx="3005719" cy="5026325"/>
          </a:xfrm>
          <a:prstGeom prst="rect">
            <a:avLst/>
          </a:prstGeom>
        </p:spPr>
      </p:pic>
      <p:pic>
        <p:nvPicPr>
          <p:cNvPr id="49" name="그림 48">
            <a:extLst>
              <a:ext uri="{FF2B5EF4-FFF2-40B4-BE49-F238E27FC236}">
                <a16:creationId xmlns:a16="http://schemas.microsoft.com/office/drawing/2014/main" id="{50A252D2-481A-738B-D395-C23CCDB70784}"/>
              </a:ext>
            </a:extLst>
          </p:cNvPr>
          <p:cNvPicPr>
            <a:picLocks noChangeAspect="1"/>
          </p:cNvPicPr>
          <p:nvPr/>
        </p:nvPicPr>
        <p:blipFill>
          <a:blip r:embed="rId6"/>
          <a:stretch>
            <a:fillRect/>
          </a:stretch>
        </p:blipFill>
        <p:spPr>
          <a:xfrm>
            <a:off x="2068432" y="1966679"/>
            <a:ext cx="1612910" cy="384834"/>
          </a:xfrm>
          <a:prstGeom prst="rect">
            <a:avLst/>
          </a:prstGeom>
        </p:spPr>
      </p:pic>
      <p:pic>
        <p:nvPicPr>
          <p:cNvPr id="51" name="그림 50">
            <a:extLst>
              <a:ext uri="{FF2B5EF4-FFF2-40B4-BE49-F238E27FC236}">
                <a16:creationId xmlns:a16="http://schemas.microsoft.com/office/drawing/2014/main" id="{7F4C6A99-88A0-12FE-0298-B5848E174FBC}"/>
              </a:ext>
            </a:extLst>
          </p:cNvPr>
          <p:cNvPicPr>
            <a:picLocks noChangeAspect="1"/>
          </p:cNvPicPr>
          <p:nvPr/>
        </p:nvPicPr>
        <p:blipFill rotWithShape="1">
          <a:blip r:embed="rId7"/>
          <a:srcRect b="10214"/>
          <a:stretch/>
        </p:blipFill>
        <p:spPr>
          <a:xfrm>
            <a:off x="6770114" y="1196568"/>
            <a:ext cx="2692668" cy="5026325"/>
          </a:xfrm>
          <a:prstGeom prst="rect">
            <a:avLst/>
          </a:prstGeom>
        </p:spPr>
      </p:pic>
      <p:pic>
        <p:nvPicPr>
          <p:cNvPr id="53" name="그림 52">
            <a:extLst>
              <a:ext uri="{FF2B5EF4-FFF2-40B4-BE49-F238E27FC236}">
                <a16:creationId xmlns:a16="http://schemas.microsoft.com/office/drawing/2014/main" id="{3BBDE6DA-CBE4-033F-A014-660903449774}"/>
              </a:ext>
            </a:extLst>
          </p:cNvPr>
          <p:cNvPicPr>
            <a:picLocks noChangeAspect="1"/>
          </p:cNvPicPr>
          <p:nvPr/>
        </p:nvPicPr>
        <p:blipFill>
          <a:blip r:embed="rId8"/>
          <a:stretch>
            <a:fillRect/>
          </a:stretch>
        </p:blipFill>
        <p:spPr>
          <a:xfrm>
            <a:off x="2065431" y="3614147"/>
            <a:ext cx="1615912" cy="354016"/>
          </a:xfrm>
          <a:prstGeom prst="rect">
            <a:avLst/>
          </a:prstGeom>
        </p:spPr>
      </p:pic>
      <p:sp>
        <p:nvSpPr>
          <p:cNvPr id="18" name="모서리가 둥근 직사각형 299">
            <a:extLst>
              <a:ext uri="{FF2B5EF4-FFF2-40B4-BE49-F238E27FC236}">
                <a16:creationId xmlns:a16="http://schemas.microsoft.com/office/drawing/2014/main" id="{94100F9F-2054-D81E-8885-A31D39FFC2F7}"/>
              </a:ext>
            </a:extLst>
          </p:cNvPr>
          <p:cNvSpPr/>
          <p:nvPr/>
        </p:nvSpPr>
        <p:spPr>
          <a:xfrm>
            <a:off x="5296964" y="143106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1-1</a:t>
            </a:r>
            <a:endParaRPr lang="ko-KR" altLang="en-US" sz="750" b="1" dirty="0"/>
          </a:p>
        </p:txBody>
      </p:sp>
      <p:cxnSp>
        <p:nvCxnSpPr>
          <p:cNvPr id="60" name="연결선: 꺾임 59">
            <a:extLst>
              <a:ext uri="{FF2B5EF4-FFF2-40B4-BE49-F238E27FC236}">
                <a16:creationId xmlns:a16="http://schemas.microsoft.com/office/drawing/2014/main" id="{5784ACB2-D26F-1190-C321-4FD09912B479}"/>
              </a:ext>
            </a:extLst>
          </p:cNvPr>
          <p:cNvCxnSpPr>
            <a:cxnSpLocks/>
            <a:stCxn id="49" idx="0"/>
          </p:cNvCxnSpPr>
          <p:nvPr/>
        </p:nvCxnSpPr>
        <p:spPr>
          <a:xfrm rot="5400000" flipH="1" flipV="1">
            <a:off x="3429278" y="1229074"/>
            <a:ext cx="183215" cy="1291997"/>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연결선: 꺾임 95">
            <a:extLst>
              <a:ext uri="{FF2B5EF4-FFF2-40B4-BE49-F238E27FC236}">
                <a16:creationId xmlns:a16="http://schemas.microsoft.com/office/drawing/2014/main" id="{C0F37DC5-60BD-73A3-E6DD-DCF4B2BDC7CC}"/>
              </a:ext>
            </a:extLst>
          </p:cNvPr>
          <p:cNvCxnSpPr>
            <a:cxnSpLocks/>
            <a:stCxn id="53" idx="2"/>
            <a:endCxn id="51" idx="2"/>
          </p:cNvCxnSpPr>
          <p:nvPr/>
        </p:nvCxnSpPr>
        <p:spPr>
          <a:xfrm rot="16200000" flipH="1">
            <a:off x="4367552" y="2473997"/>
            <a:ext cx="2254730" cy="5243061"/>
          </a:xfrm>
          <a:prstGeom prst="bentConnector3">
            <a:avLst>
              <a:gd name="adj1" fmla="val 110139"/>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9" name="모서리가 둥근 직사각형 299">
            <a:extLst>
              <a:ext uri="{FF2B5EF4-FFF2-40B4-BE49-F238E27FC236}">
                <a16:creationId xmlns:a16="http://schemas.microsoft.com/office/drawing/2014/main" id="{28814CC8-6E71-28D7-D001-89B617E50E4D}"/>
              </a:ext>
            </a:extLst>
          </p:cNvPr>
          <p:cNvSpPr/>
          <p:nvPr/>
        </p:nvSpPr>
        <p:spPr>
          <a:xfrm>
            <a:off x="8055885" y="143106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sp>
        <p:nvSpPr>
          <p:cNvPr id="27" name="직사각형 26">
            <a:extLst>
              <a:ext uri="{FF2B5EF4-FFF2-40B4-BE49-F238E27FC236}">
                <a16:creationId xmlns:a16="http://schemas.microsoft.com/office/drawing/2014/main" id="{5CCFD8B3-882C-037F-90C6-F8AEBB79E6D0}"/>
              </a:ext>
            </a:extLst>
          </p:cNvPr>
          <p:cNvSpPr/>
          <p:nvPr/>
        </p:nvSpPr>
        <p:spPr>
          <a:xfrm>
            <a:off x="456190" y="3250544"/>
            <a:ext cx="1536697" cy="1801213"/>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 name="그림 29">
            <a:extLst>
              <a:ext uri="{FF2B5EF4-FFF2-40B4-BE49-F238E27FC236}">
                <a16:creationId xmlns:a16="http://schemas.microsoft.com/office/drawing/2014/main" id="{A6816330-EF3E-7601-45C1-3FBA9E49985E}"/>
              </a:ext>
            </a:extLst>
          </p:cNvPr>
          <p:cNvPicPr>
            <a:picLocks noChangeAspect="1"/>
          </p:cNvPicPr>
          <p:nvPr/>
        </p:nvPicPr>
        <p:blipFill>
          <a:blip r:embed="rId9"/>
          <a:stretch>
            <a:fillRect/>
          </a:stretch>
        </p:blipFill>
        <p:spPr>
          <a:xfrm>
            <a:off x="456191" y="1402391"/>
            <a:ext cx="1534096" cy="1824946"/>
          </a:xfrm>
          <a:prstGeom prst="rect">
            <a:avLst/>
          </a:prstGeom>
        </p:spPr>
      </p:pic>
      <p:grpSp>
        <p:nvGrpSpPr>
          <p:cNvPr id="11" name="그룹 10">
            <a:extLst>
              <a:ext uri="{FF2B5EF4-FFF2-40B4-BE49-F238E27FC236}">
                <a16:creationId xmlns:a16="http://schemas.microsoft.com/office/drawing/2014/main" id="{E2DD73FE-CD09-E476-C1F8-44B875B53A6C}"/>
              </a:ext>
            </a:extLst>
          </p:cNvPr>
          <p:cNvGrpSpPr/>
          <p:nvPr/>
        </p:nvGrpSpPr>
        <p:grpSpPr>
          <a:xfrm>
            <a:off x="1953659" y="1667811"/>
            <a:ext cx="109171" cy="1537706"/>
            <a:chOff x="8472854" y="3429000"/>
            <a:chExt cx="109171" cy="259517"/>
          </a:xfrm>
        </p:grpSpPr>
        <p:cxnSp>
          <p:nvCxnSpPr>
            <p:cNvPr id="15" name="직선 연결선 14">
              <a:extLst>
                <a:ext uri="{FF2B5EF4-FFF2-40B4-BE49-F238E27FC236}">
                  <a16:creationId xmlns:a16="http://schemas.microsoft.com/office/drawing/2014/main" id="{771A6017-A82B-FF38-94E9-9090C24C1005}"/>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372F6F4B-2100-66F1-E47B-67A563A9E03F}"/>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415B07CF-42E1-655F-1757-967B4E771D8A}"/>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모서리가 둥근 직사각형 299">
            <a:extLst>
              <a:ext uri="{FF2B5EF4-FFF2-40B4-BE49-F238E27FC236}">
                <a16:creationId xmlns:a16="http://schemas.microsoft.com/office/drawing/2014/main" id="{8A10E3C2-E31E-1344-17C8-B6155688AFC8}"/>
              </a:ext>
            </a:extLst>
          </p:cNvPr>
          <p:cNvSpPr/>
          <p:nvPr/>
        </p:nvSpPr>
        <p:spPr>
          <a:xfrm>
            <a:off x="1899167" y="232598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pSp>
        <p:nvGrpSpPr>
          <p:cNvPr id="54" name="그룹 53">
            <a:extLst>
              <a:ext uri="{FF2B5EF4-FFF2-40B4-BE49-F238E27FC236}">
                <a16:creationId xmlns:a16="http://schemas.microsoft.com/office/drawing/2014/main" id="{613DF299-A4C5-F921-A408-607942A67785}"/>
              </a:ext>
            </a:extLst>
          </p:cNvPr>
          <p:cNvGrpSpPr/>
          <p:nvPr/>
        </p:nvGrpSpPr>
        <p:grpSpPr>
          <a:xfrm>
            <a:off x="1953659" y="3266894"/>
            <a:ext cx="109171" cy="1537706"/>
            <a:chOff x="8472854" y="3429000"/>
            <a:chExt cx="109171" cy="259517"/>
          </a:xfrm>
        </p:grpSpPr>
        <p:cxnSp>
          <p:nvCxnSpPr>
            <p:cNvPr id="55" name="직선 연결선 54">
              <a:extLst>
                <a:ext uri="{FF2B5EF4-FFF2-40B4-BE49-F238E27FC236}">
                  <a16:creationId xmlns:a16="http://schemas.microsoft.com/office/drawing/2014/main" id="{88C90B92-FE13-9983-F274-7AD6B32DB90D}"/>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410506F3-C28D-F862-57CA-60C15B0C8486}"/>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7E91343F-7CA4-1196-7405-148CAF61F178}"/>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8" name="모서리가 둥근 직사각형 299">
            <a:extLst>
              <a:ext uri="{FF2B5EF4-FFF2-40B4-BE49-F238E27FC236}">
                <a16:creationId xmlns:a16="http://schemas.microsoft.com/office/drawing/2014/main" id="{8A72A252-A61C-B3F7-C451-11FBF75B0A6C}"/>
              </a:ext>
            </a:extLst>
          </p:cNvPr>
          <p:cNvSpPr/>
          <p:nvPr/>
        </p:nvSpPr>
        <p:spPr>
          <a:xfrm>
            <a:off x="1899167" y="384928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pic>
        <p:nvPicPr>
          <p:cNvPr id="7" name="그림 6">
            <a:extLst>
              <a:ext uri="{FF2B5EF4-FFF2-40B4-BE49-F238E27FC236}">
                <a16:creationId xmlns:a16="http://schemas.microsoft.com/office/drawing/2014/main" id="{1E88BB52-DCA9-77FF-3FFD-E7CAB0E5AF4E}"/>
              </a:ext>
            </a:extLst>
          </p:cNvPr>
          <p:cNvPicPr>
            <a:picLocks noChangeAspect="1"/>
          </p:cNvPicPr>
          <p:nvPr/>
        </p:nvPicPr>
        <p:blipFill rotWithShape="1">
          <a:blip r:embed="rId10"/>
          <a:srcRect t="2" r="14585" b="-6"/>
          <a:stretch/>
        </p:blipFill>
        <p:spPr>
          <a:xfrm>
            <a:off x="2033652" y="1181330"/>
            <a:ext cx="7429695" cy="225264"/>
          </a:xfrm>
          <a:prstGeom prst="rect">
            <a:avLst/>
          </a:prstGeom>
        </p:spPr>
      </p:pic>
    </p:spTree>
    <p:extLst>
      <p:ext uri="{BB962C8B-B14F-4D97-AF65-F5344CB8AC3E}">
        <p14:creationId xmlns:p14="http://schemas.microsoft.com/office/powerpoint/2010/main" val="19513480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889638"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보고서 주소</a:t>
            </a:r>
            <a:r>
              <a:rPr lang="en-US" altLang="ko-KR" dirty="0">
                <a:latin typeface="맑은 고딕" panose="020B0503020000020004" pitchFamily="50" charset="-127"/>
              </a:rPr>
              <a:t>/</a:t>
            </a:r>
            <a:r>
              <a:rPr lang="ko-KR" altLang="en-US" dirty="0">
                <a:latin typeface="맑은 고딕" panose="020B0503020000020004" pitchFamily="50" charset="-127"/>
              </a:rPr>
              <a:t>작성자</a:t>
            </a:r>
            <a:r>
              <a:rPr lang="en-US" altLang="ko-KR" dirty="0">
                <a:latin typeface="맑은 고딕" panose="020B0503020000020004" pitchFamily="50" charset="-127"/>
              </a:rPr>
              <a:t>/</a:t>
            </a:r>
            <a:r>
              <a:rPr lang="ko-KR" altLang="en-US" dirty="0">
                <a:latin typeface="맑은 고딕" panose="020B0503020000020004" pitchFamily="50" charset="-127"/>
              </a:rPr>
              <a:t>일자 입력</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LXPFA_SB_2D_WA_088</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nvGraphicFramePr>
        <p:xfrm>
          <a:off x="9563100" y="897079"/>
          <a:ext cx="2486025" cy="39749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주소</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보고서의 주소를 사용자가 직접 입력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작성자 이름</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작성자 이름 입력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일자 선택</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보고서 작성 일자 선택</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디폴트 값으로 당일 날짜 입력</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선택하면 달력 기능 표시 </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131" name="직사각형 130">
            <a:extLst>
              <a:ext uri="{FF2B5EF4-FFF2-40B4-BE49-F238E27FC236}">
                <a16:creationId xmlns:a16="http://schemas.microsoft.com/office/drawing/2014/main" id="{79859328-8443-1275-3EC8-4338623B73A5}"/>
              </a:ext>
            </a:extLst>
          </p:cNvPr>
          <p:cNvSpPr/>
          <p:nvPr/>
        </p:nvSpPr>
        <p:spPr>
          <a:xfrm>
            <a:off x="-2163732" y="2886453"/>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1323701" y="15074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60" name="연결선: 꺾임 159">
            <a:extLst>
              <a:ext uri="{FF2B5EF4-FFF2-40B4-BE49-F238E27FC236}">
                <a16:creationId xmlns:a16="http://schemas.microsoft.com/office/drawing/2014/main" id="{AAE38161-B8E7-FAD5-B876-70E81FE3D6BC}"/>
              </a:ext>
            </a:extLst>
          </p:cNvPr>
          <p:cNvCxnSpPr>
            <a:cxnSpLocks/>
          </p:cNvCxnSpPr>
          <p:nvPr/>
        </p:nvCxnSpPr>
        <p:spPr>
          <a:xfrm rot="16200000" flipH="1">
            <a:off x="-1079127" y="1685156"/>
            <a:ext cx="90452" cy="1149133"/>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97" name="그룹 196">
            <a:extLst>
              <a:ext uri="{FF2B5EF4-FFF2-40B4-BE49-F238E27FC236}">
                <a16:creationId xmlns:a16="http://schemas.microsoft.com/office/drawing/2014/main" id="{7F0E6CED-99B0-9D3A-9751-7F836C0DC4F1}"/>
              </a:ext>
            </a:extLst>
          </p:cNvPr>
          <p:cNvGrpSpPr/>
          <p:nvPr/>
        </p:nvGrpSpPr>
        <p:grpSpPr>
          <a:xfrm>
            <a:off x="-149590" y="2596468"/>
            <a:ext cx="109171" cy="2033142"/>
            <a:chOff x="8472854" y="3429000"/>
            <a:chExt cx="109171" cy="259517"/>
          </a:xfrm>
        </p:grpSpPr>
        <p:cxnSp>
          <p:nvCxnSpPr>
            <p:cNvPr id="198" name="직선 연결선 197">
              <a:extLst>
                <a:ext uri="{FF2B5EF4-FFF2-40B4-BE49-F238E27FC236}">
                  <a16:creationId xmlns:a16="http://schemas.microsoft.com/office/drawing/2014/main" id="{4486C03B-5D9B-88F3-0A71-F5B251B69C0F}"/>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직선 연결선 198">
              <a:extLst>
                <a:ext uri="{FF2B5EF4-FFF2-40B4-BE49-F238E27FC236}">
                  <a16:creationId xmlns:a16="http://schemas.microsoft.com/office/drawing/2014/main" id="{1F779D9D-F59C-A49B-E731-98CB837FBDC0}"/>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직선 연결선 199">
              <a:extLst>
                <a:ext uri="{FF2B5EF4-FFF2-40B4-BE49-F238E27FC236}">
                  <a16:creationId xmlns:a16="http://schemas.microsoft.com/office/drawing/2014/main" id="{C1697128-BF2B-02F7-3989-660FD6650DB8}"/>
                </a:ext>
              </a:extLst>
            </p:cNvPr>
            <p:cNvCxnSpPr>
              <a:cxnSpLocks/>
            </p:cNvCxnSpPr>
            <p:nvPr/>
          </p:nvCxnSpPr>
          <p:spPr>
            <a:xfrm>
              <a:off x="8526962"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그림 9">
            <a:extLst>
              <a:ext uri="{FF2B5EF4-FFF2-40B4-BE49-F238E27FC236}">
                <a16:creationId xmlns:a16="http://schemas.microsoft.com/office/drawing/2014/main" id="{B6B7993C-DE13-DBD8-6869-80AEA0CD9A4B}"/>
              </a:ext>
            </a:extLst>
          </p:cNvPr>
          <p:cNvPicPr>
            <a:picLocks noChangeAspect="1"/>
          </p:cNvPicPr>
          <p:nvPr/>
        </p:nvPicPr>
        <p:blipFill>
          <a:blip r:embed="rId2"/>
          <a:stretch>
            <a:fillRect/>
          </a:stretch>
        </p:blipFill>
        <p:spPr>
          <a:xfrm>
            <a:off x="3307962" y="3113144"/>
            <a:ext cx="842102" cy="879254"/>
          </a:xfrm>
          <a:prstGeom prst="rect">
            <a:avLst/>
          </a:prstGeom>
          <a:ln>
            <a:solidFill>
              <a:schemeClr val="tx1"/>
            </a:solidFill>
          </a:ln>
        </p:spPr>
      </p:pic>
      <p:sp>
        <p:nvSpPr>
          <p:cNvPr id="13" name="모서리가 둥근 직사각형 299">
            <a:extLst>
              <a:ext uri="{FF2B5EF4-FFF2-40B4-BE49-F238E27FC236}">
                <a16:creationId xmlns:a16="http://schemas.microsoft.com/office/drawing/2014/main" id="{9EC90C5D-EF6D-ACAB-84EA-C5D8D59381ED}"/>
              </a:ext>
            </a:extLst>
          </p:cNvPr>
          <p:cNvSpPr/>
          <p:nvPr/>
        </p:nvSpPr>
        <p:spPr>
          <a:xfrm>
            <a:off x="3125066" y="291565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3-1</a:t>
            </a:r>
            <a:endParaRPr lang="ko-KR" altLang="en-US" sz="750" b="1" dirty="0"/>
          </a:p>
        </p:txBody>
      </p:sp>
      <p:grpSp>
        <p:nvGrpSpPr>
          <p:cNvPr id="5" name="그룹 4">
            <a:extLst>
              <a:ext uri="{FF2B5EF4-FFF2-40B4-BE49-F238E27FC236}">
                <a16:creationId xmlns:a16="http://schemas.microsoft.com/office/drawing/2014/main" id="{453A9B2B-852E-B287-82EC-32B2064424C4}"/>
              </a:ext>
            </a:extLst>
          </p:cNvPr>
          <p:cNvGrpSpPr/>
          <p:nvPr/>
        </p:nvGrpSpPr>
        <p:grpSpPr>
          <a:xfrm>
            <a:off x="865756" y="1463915"/>
            <a:ext cx="1945368" cy="4221254"/>
            <a:chOff x="4779484" y="1018145"/>
            <a:chExt cx="1945368" cy="4221254"/>
          </a:xfrm>
        </p:grpSpPr>
        <p:sp>
          <p:nvSpPr>
            <p:cNvPr id="6" name="사각형: 둥근 모서리 5">
              <a:extLst>
                <a:ext uri="{FF2B5EF4-FFF2-40B4-BE49-F238E27FC236}">
                  <a16:creationId xmlns:a16="http://schemas.microsoft.com/office/drawing/2014/main" id="{AF82E716-3E6F-A13F-C952-38C5719AFE97}"/>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 name="그림 7">
              <a:extLst>
                <a:ext uri="{FF2B5EF4-FFF2-40B4-BE49-F238E27FC236}">
                  <a16:creationId xmlns:a16="http://schemas.microsoft.com/office/drawing/2014/main" id="{D8D396E2-1EA6-C4E8-F7B2-14D7E2CDD995}"/>
                </a:ext>
              </a:extLst>
            </p:cNvPr>
            <p:cNvPicPr>
              <a:picLocks noChangeAspect="1"/>
            </p:cNvPicPr>
            <p:nvPr/>
          </p:nvPicPr>
          <p:blipFill>
            <a:blip r:embed="rId3"/>
            <a:stretch>
              <a:fillRect/>
            </a:stretch>
          </p:blipFill>
          <p:spPr>
            <a:xfrm>
              <a:off x="4779484" y="1018145"/>
              <a:ext cx="1945368" cy="4221254"/>
            </a:xfrm>
            <a:prstGeom prst="rect">
              <a:avLst/>
            </a:prstGeom>
          </p:spPr>
        </p:pic>
        <p:sp>
          <p:nvSpPr>
            <p:cNvPr id="9" name="사각형: 둥근 모서리 8">
              <a:extLst>
                <a:ext uri="{FF2B5EF4-FFF2-40B4-BE49-F238E27FC236}">
                  <a16:creationId xmlns:a16="http://schemas.microsoft.com/office/drawing/2014/main" id="{EECAB20A-3046-87CF-B33F-6FAFEFE508D8}"/>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5" name="그래픽 14" descr="햄버거 메뉴 아이콘 단색으로 채워진">
              <a:extLst>
                <a:ext uri="{FF2B5EF4-FFF2-40B4-BE49-F238E27FC236}">
                  <a16:creationId xmlns:a16="http://schemas.microsoft.com/office/drawing/2014/main" id="{CA2D42E0-321E-B9F8-205D-1E08B4FF0A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1113" y="1100096"/>
              <a:ext cx="180975" cy="180975"/>
            </a:xfrm>
            <a:prstGeom prst="rect">
              <a:avLst/>
            </a:prstGeom>
          </p:spPr>
        </p:pic>
        <p:pic>
          <p:nvPicPr>
            <p:cNvPr id="16" name="그래픽 15" descr="돋보기 단색으로 채워진">
              <a:extLst>
                <a:ext uri="{FF2B5EF4-FFF2-40B4-BE49-F238E27FC236}">
                  <a16:creationId xmlns:a16="http://schemas.microsoft.com/office/drawing/2014/main" id="{811A99A0-3222-0398-B95A-6D6E37CEF3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86560" y="1115079"/>
              <a:ext cx="151007" cy="151007"/>
            </a:xfrm>
            <a:prstGeom prst="rect">
              <a:avLst/>
            </a:prstGeom>
          </p:spPr>
        </p:pic>
        <p:sp>
          <p:nvSpPr>
            <p:cNvPr id="17" name="직사각형 16">
              <a:extLst>
                <a:ext uri="{FF2B5EF4-FFF2-40B4-BE49-F238E27FC236}">
                  <a16:creationId xmlns:a16="http://schemas.microsoft.com/office/drawing/2014/main" id="{965AE537-7B99-4E1F-A34B-25C9134F137A}"/>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8" name="타원 17">
              <a:extLst>
                <a:ext uri="{FF2B5EF4-FFF2-40B4-BE49-F238E27FC236}">
                  <a16:creationId xmlns:a16="http://schemas.microsoft.com/office/drawing/2014/main" id="{6D4AD9B4-63DA-F678-A368-D266B700D7D5}"/>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9" name="그래픽 18" descr="연필 단색으로 채워진">
              <a:extLst>
                <a:ext uri="{FF2B5EF4-FFF2-40B4-BE49-F238E27FC236}">
                  <a16:creationId xmlns:a16="http://schemas.microsoft.com/office/drawing/2014/main" id="{4CF08C5C-16E7-417F-CDC0-57D8408ED6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952223" y="5019972"/>
              <a:ext cx="102393" cy="102393"/>
            </a:xfrm>
            <a:prstGeom prst="rect">
              <a:avLst/>
            </a:prstGeom>
          </p:spPr>
        </p:pic>
        <p:cxnSp>
          <p:nvCxnSpPr>
            <p:cNvPr id="20" name="직선 연결선 19">
              <a:extLst>
                <a:ext uri="{FF2B5EF4-FFF2-40B4-BE49-F238E27FC236}">
                  <a16:creationId xmlns:a16="http://schemas.microsoft.com/office/drawing/2014/main" id="{0C366EF0-C344-6EAE-6276-0C90F2976403}"/>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F3792623-97D8-82E5-3E93-D2F7C85D99F7}"/>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AFD5837D-51BE-B743-58D9-A44446079177}"/>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사각형: 둥근 모서리 22">
              <a:extLst>
                <a:ext uri="{FF2B5EF4-FFF2-40B4-BE49-F238E27FC236}">
                  <a16:creationId xmlns:a16="http://schemas.microsoft.com/office/drawing/2014/main" id="{73FFEA98-40E6-E21E-A1FD-D4D04FA22EFB}"/>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4" name="그룹 23">
              <a:extLst>
                <a:ext uri="{FF2B5EF4-FFF2-40B4-BE49-F238E27FC236}">
                  <a16:creationId xmlns:a16="http://schemas.microsoft.com/office/drawing/2014/main" id="{5E8EB7B7-8ABF-CA61-AD1F-4069CD1FA99E}"/>
                </a:ext>
              </a:extLst>
            </p:cNvPr>
            <p:cNvGrpSpPr/>
            <p:nvPr/>
          </p:nvGrpSpPr>
          <p:grpSpPr>
            <a:xfrm>
              <a:off x="6466436" y="4679226"/>
              <a:ext cx="180000" cy="180000"/>
              <a:chOff x="4586056" y="2102346"/>
              <a:chExt cx="180000" cy="180000"/>
            </a:xfrm>
          </p:grpSpPr>
          <p:sp>
            <p:nvSpPr>
              <p:cNvPr id="28" name="사각형: 둥근 모서리 27">
                <a:extLst>
                  <a:ext uri="{FF2B5EF4-FFF2-40B4-BE49-F238E27FC236}">
                    <a16:creationId xmlns:a16="http://schemas.microsoft.com/office/drawing/2014/main" id="{F4EEEE8D-2E1C-5396-32B2-25EDE0481920}"/>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9" name="그래픽 28" descr="대상 단색으로 채워진">
                <a:extLst>
                  <a:ext uri="{FF2B5EF4-FFF2-40B4-BE49-F238E27FC236}">
                    <a16:creationId xmlns:a16="http://schemas.microsoft.com/office/drawing/2014/main" id="{93A19FA6-C927-4B76-56EC-FAA6DA5F8B9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04056" y="2120346"/>
                <a:ext cx="144000" cy="144000"/>
              </a:xfrm>
              <a:prstGeom prst="rect">
                <a:avLst/>
              </a:prstGeom>
            </p:spPr>
          </p:pic>
        </p:grpSp>
        <p:grpSp>
          <p:nvGrpSpPr>
            <p:cNvPr id="25" name="그룹 24">
              <a:extLst>
                <a:ext uri="{FF2B5EF4-FFF2-40B4-BE49-F238E27FC236}">
                  <a16:creationId xmlns:a16="http://schemas.microsoft.com/office/drawing/2014/main" id="{64FC1B87-E340-7AFB-708F-3938C5D7C552}"/>
                </a:ext>
              </a:extLst>
            </p:cNvPr>
            <p:cNvGrpSpPr/>
            <p:nvPr/>
          </p:nvGrpSpPr>
          <p:grpSpPr>
            <a:xfrm>
              <a:off x="6461741" y="4434938"/>
              <a:ext cx="180000" cy="180000"/>
              <a:chOff x="4586056" y="2607766"/>
              <a:chExt cx="180000" cy="180000"/>
            </a:xfrm>
          </p:grpSpPr>
          <p:sp>
            <p:nvSpPr>
              <p:cNvPr id="26" name="사각형: 둥근 모서리 25">
                <a:extLst>
                  <a:ext uri="{FF2B5EF4-FFF2-40B4-BE49-F238E27FC236}">
                    <a16:creationId xmlns:a16="http://schemas.microsoft.com/office/drawing/2014/main" id="{8431BB85-6F54-191B-00EC-02AD4C17A6F8}"/>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7" name="그래픽 26" descr="세계 단색으로 채워진">
                <a:extLst>
                  <a:ext uri="{FF2B5EF4-FFF2-40B4-BE49-F238E27FC236}">
                    <a16:creationId xmlns:a16="http://schemas.microsoft.com/office/drawing/2014/main" id="{EC23A38C-7895-7021-686F-DBB8D39A4DD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4604056" y="2625766"/>
                <a:ext cx="144000" cy="144000"/>
              </a:xfrm>
              <a:prstGeom prst="rect">
                <a:avLst/>
              </a:prstGeom>
            </p:spPr>
          </p:pic>
        </p:grpSp>
      </p:grpSp>
      <p:sp>
        <p:nvSpPr>
          <p:cNvPr id="30" name="사각형: 둥근 모서리 29">
            <a:extLst>
              <a:ext uri="{FF2B5EF4-FFF2-40B4-BE49-F238E27FC236}">
                <a16:creationId xmlns:a16="http://schemas.microsoft.com/office/drawing/2014/main" id="{2AE7AB52-BFAC-1C68-3FFB-52E9FDEBA7C7}"/>
              </a:ext>
            </a:extLst>
          </p:cNvPr>
          <p:cNvSpPr/>
          <p:nvPr/>
        </p:nvSpPr>
        <p:spPr>
          <a:xfrm>
            <a:off x="866479" y="1874743"/>
            <a:ext cx="1943922" cy="3939316"/>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31" name="사각형: 둥근 모서리 30">
            <a:extLst>
              <a:ext uri="{FF2B5EF4-FFF2-40B4-BE49-F238E27FC236}">
                <a16:creationId xmlns:a16="http://schemas.microsoft.com/office/drawing/2014/main" id="{96F1B64C-1A5C-AEDD-8847-7C267F45DFE2}"/>
              </a:ext>
            </a:extLst>
          </p:cNvPr>
          <p:cNvSpPr/>
          <p:nvPr/>
        </p:nvSpPr>
        <p:spPr>
          <a:xfrm>
            <a:off x="931651" y="1920741"/>
            <a:ext cx="667259"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tx1"/>
                </a:solidFill>
              </a:rPr>
              <a:t>현장조사 보고서</a:t>
            </a:r>
          </a:p>
        </p:txBody>
      </p:sp>
      <p:pic>
        <p:nvPicPr>
          <p:cNvPr id="32" name="그래픽 31" descr="닫기 단색으로 채워진">
            <a:extLst>
              <a:ext uri="{FF2B5EF4-FFF2-40B4-BE49-F238E27FC236}">
                <a16:creationId xmlns:a16="http://schemas.microsoft.com/office/drawing/2014/main" id="{18053748-6329-3E9C-9BCB-6472154F70E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606951" y="1938170"/>
            <a:ext cx="151332" cy="151332"/>
          </a:xfrm>
          <a:prstGeom prst="rect">
            <a:avLst/>
          </a:prstGeom>
        </p:spPr>
      </p:pic>
      <p:cxnSp>
        <p:nvCxnSpPr>
          <p:cNvPr id="33" name="직선 연결선 32">
            <a:extLst>
              <a:ext uri="{FF2B5EF4-FFF2-40B4-BE49-F238E27FC236}">
                <a16:creationId xmlns:a16="http://schemas.microsoft.com/office/drawing/2014/main" id="{523CE72E-E3CE-EFAF-E059-8CC75468B841}"/>
              </a:ext>
            </a:extLst>
          </p:cNvPr>
          <p:cNvCxnSpPr/>
          <p:nvPr/>
        </p:nvCxnSpPr>
        <p:spPr>
          <a:xfrm>
            <a:off x="866710" y="2317586"/>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7740881C-1B7F-1549-4A41-11D7CAFE261A}"/>
              </a:ext>
            </a:extLst>
          </p:cNvPr>
          <p:cNvSpPr/>
          <p:nvPr/>
        </p:nvSpPr>
        <p:spPr>
          <a:xfrm>
            <a:off x="967385" y="2521717"/>
            <a:ext cx="1742626"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보고서 제목을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sp>
        <p:nvSpPr>
          <p:cNvPr id="35" name="사각형: 둥근 모서리 34">
            <a:extLst>
              <a:ext uri="{FF2B5EF4-FFF2-40B4-BE49-F238E27FC236}">
                <a16:creationId xmlns:a16="http://schemas.microsoft.com/office/drawing/2014/main" id="{1F4B545F-9B96-094C-615B-F1E076C07EA7}"/>
              </a:ext>
            </a:extLst>
          </p:cNvPr>
          <p:cNvSpPr/>
          <p:nvPr/>
        </p:nvSpPr>
        <p:spPr>
          <a:xfrm>
            <a:off x="1752749"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피처 추가</a:t>
            </a:r>
          </a:p>
        </p:txBody>
      </p:sp>
      <p:sp>
        <p:nvSpPr>
          <p:cNvPr id="36" name="사각형: 둥근 모서리 35">
            <a:extLst>
              <a:ext uri="{FF2B5EF4-FFF2-40B4-BE49-F238E27FC236}">
                <a16:creationId xmlns:a16="http://schemas.microsoft.com/office/drawing/2014/main" id="{A52FC218-6240-EF0A-E2AA-E96340DF23BE}"/>
              </a:ext>
            </a:extLst>
          </p:cNvPr>
          <p:cNvSpPr/>
          <p:nvPr/>
        </p:nvSpPr>
        <p:spPr>
          <a:xfrm>
            <a:off x="2264333"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사진 업로드</a:t>
            </a:r>
          </a:p>
        </p:txBody>
      </p:sp>
      <p:sp>
        <p:nvSpPr>
          <p:cNvPr id="37" name="사각형: 둥근 모서리 36">
            <a:extLst>
              <a:ext uri="{FF2B5EF4-FFF2-40B4-BE49-F238E27FC236}">
                <a16:creationId xmlns:a16="http://schemas.microsoft.com/office/drawing/2014/main" id="{07BBCDC0-6ADD-1059-A279-A6B0CEA32C27}"/>
              </a:ext>
            </a:extLst>
          </p:cNvPr>
          <p:cNvSpPr/>
          <p:nvPr/>
        </p:nvSpPr>
        <p:spPr>
          <a:xfrm>
            <a:off x="967385" y="3254394"/>
            <a:ext cx="663531"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작성자 이름</a:t>
            </a:r>
          </a:p>
        </p:txBody>
      </p:sp>
      <p:sp>
        <p:nvSpPr>
          <p:cNvPr id="38" name="사각형: 둥근 모서리 37">
            <a:extLst>
              <a:ext uri="{FF2B5EF4-FFF2-40B4-BE49-F238E27FC236}">
                <a16:creationId xmlns:a16="http://schemas.microsoft.com/office/drawing/2014/main" id="{C15DD18A-5857-6B2C-4E1E-E69E43E8CD5E}"/>
              </a:ext>
            </a:extLst>
          </p:cNvPr>
          <p:cNvSpPr/>
          <p:nvPr/>
        </p:nvSpPr>
        <p:spPr>
          <a:xfrm>
            <a:off x="1683307" y="3254394"/>
            <a:ext cx="1034108"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2023-07-14</a:t>
            </a:r>
            <a:endParaRPr lang="ko-KR" altLang="en-US" sz="600" dirty="0">
              <a:solidFill>
                <a:schemeClr val="bg1">
                  <a:lumMod val="50000"/>
                </a:schemeClr>
              </a:solidFill>
            </a:endParaRPr>
          </a:p>
        </p:txBody>
      </p:sp>
      <p:pic>
        <p:nvPicPr>
          <p:cNvPr id="39" name="그래픽 38" descr="일일 일정표 단색으로 채워진">
            <a:extLst>
              <a:ext uri="{FF2B5EF4-FFF2-40B4-BE49-F238E27FC236}">
                <a16:creationId xmlns:a16="http://schemas.microsoft.com/office/drawing/2014/main" id="{3ADF766C-FB4E-DAA5-9DB5-A671BAF268A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556691" y="3272394"/>
            <a:ext cx="144000" cy="144000"/>
          </a:xfrm>
          <a:prstGeom prst="rect">
            <a:avLst/>
          </a:prstGeom>
        </p:spPr>
      </p:pic>
      <p:sp>
        <p:nvSpPr>
          <p:cNvPr id="40" name="사각형: 둥근 모서리 39">
            <a:extLst>
              <a:ext uri="{FF2B5EF4-FFF2-40B4-BE49-F238E27FC236}">
                <a16:creationId xmlns:a16="http://schemas.microsoft.com/office/drawing/2014/main" id="{A0CED5C1-B2CD-923F-3102-22E3BA3C8B87}"/>
              </a:ext>
            </a:extLst>
          </p:cNvPr>
          <p:cNvSpPr/>
          <p:nvPr/>
        </p:nvSpPr>
        <p:spPr>
          <a:xfrm>
            <a:off x="967385" y="3488231"/>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위치</a:t>
            </a:r>
          </a:p>
        </p:txBody>
      </p:sp>
      <p:sp>
        <p:nvSpPr>
          <p:cNvPr id="41" name="사각형: 둥근 모서리 40">
            <a:extLst>
              <a:ext uri="{FF2B5EF4-FFF2-40B4-BE49-F238E27FC236}">
                <a16:creationId xmlns:a16="http://schemas.microsoft.com/office/drawing/2014/main" id="{C5F599EC-19CF-696E-D279-ED51F964536B}"/>
              </a:ext>
            </a:extLst>
          </p:cNvPr>
          <p:cNvSpPr/>
          <p:nvPr/>
        </p:nvSpPr>
        <p:spPr>
          <a:xfrm>
            <a:off x="972082" y="3717256"/>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42" name="그래픽 41" descr="배지 팔로우 윤곽선">
            <a:extLst>
              <a:ext uri="{FF2B5EF4-FFF2-40B4-BE49-F238E27FC236}">
                <a16:creationId xmlns:a16="http://schemas.microsoft.com/office/drawing/2014/main" id="{8FEFA3FB-1E74-5424-8EB6-17AE9B468BA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17749" y="4307213"/>
            <a:ext cx="192262" cy="192262"/>
          </a:xfrm>
          <a:prstGeom prst="rect">
            <a:avLst/>
          </a:prstGeom>
        </p:spPr>
      </p:pic>
      <p:sp>
        <p:nvSpPr>
          <p:cNvPr id="43" name="사각형: 둥근 모서리 42">
            <a:extLst>
              <a:ext uri="{FF2B5EF4-FFF2-40B4-BE49-F238E27FC236}">
                <a16:creationId xmlns:a16="http://schemas.microsoft.com/office/drawing/2014/main" id="{FAE839DD-98E0-B887-1DDC-D01F34BEBF31}"/>
              </a:ext>
            </a:extLst>
          </p:cNvPr>
          <p:cNvSpPr/>
          <p:nvPr/>
        </p:nvSpPr>
        <p:spPr>
          <a:xfrm>
            <a:off x="967385" y="4521577"/>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내용</a:t>
            </a:r>
          </a:p>
        </p:txBody>
      </p:sp>
      <p:sp>
        <p:nvSpPr>
          <p:cNvPr id="44" name="사각형: 둥근 모서리 43">
            <a:extLst>
              <a:ext uri="{FF2B5EF4-FFF2-40B4-BE49-F238E27FC236}">
                <a16:creationId xmlns:a16="http://schemas.microsoft.com/office/drawing/2014/main" id="{A0CC179B-AD0B-742C-75D2-0E42AB126CF2}"/>
              </a:ext>
            </a:extLst>
          </p:cNvPr>
          <p:cNvSpPr/>
          <p:nvPr/>
        </p:nvSpPr>
        <p:spPr>
          <a:xfrm>
            <a:off x="972082" y="4750602"/>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46" name="그래픽 45" descr="배지 팔로우 윤곽선">
            <a:extLst>
              <a:ext uri="{FF2B5EF4-FFF2-40B4-BE49-F238E27FC236}">
                <a16:creationId xmlns:a16="http://schemas.microsoft.com/office/drawing/2014/main" id="{24F5D41F-3451-C163-3D9A-A4D04D21098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360421" y="5340559"/>
            <a:ext cx="192262" cy="192262"/>
          </a:xfrm>
          <a:prstGeom prst="rect">
            <a:avLst/>
          </a:prstGeom>
        </p:spPr>
      </p:pic>
      <p:pic>
        <p:nvPicPr>
          <p:cNvPr id="47" name="그래픽 46" descr="배지 팔로우 취소 윤곽선">
            <a:extLst>
              <a:ext uri="{FF2B5EF4-FFF2-40B4-BE49-F238E27FC236}">
                <a16:creationId xmlns:a16="http://schemas.microsoft.com/office/drawing/2014/main" id="{57335739-6B34-519C-E7DE-91C9AB544D4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27540" y="5340559"/>
            <a:ext cx="192262" cy="192262"/>
          </a:xfrm>
          <a:prstGeom prst="rect">
            <a:avLst/>
          </a:prstGeom>
        </p:spPr>
      </p:pic>
      <p:sp>
        <p:nvSpPr>
          <p:cNvPr id="48" name="모서리가 둥근 직사각형 36">
            <a:extLst>
              <a:ext uri="{FF2B5EF4-FFF2-40B4-BE49-F238E27FC236}">
                <a16:creationId xmlns:a16="http://schemas.microsoft.com/office/drawing/2014/main" id="{360662B3-6CED-3B2D-1E91-9BEFBD20B062}"/>
              </a:ext>
            </a:extLst>
          </p:cNvPr>
          <p:cNvSpPr/>
          <p:nvPr/>
        </p:nvSpPr>
        <p:spPr>
          <a:xfrm>
            <a:off x="1565341" y="5532763"/>
            <a:ext cx="543195" cy="190408"/>
          </a:xfrm>
          <a:prstGeom prst="roundRect">
            <a:avLst>
              <a:gd name="adj" fmla="val 590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저장</a:t>
            </a:r>
          </a:p>
        </p:txBody>
      </p:sp>
      <p:sp>
        <p:nvSpPr>
          <p:cNvPr id="49" name="사각형: 둥근 모서리 48">
            <a:extLst>
              <a:ext uri="{FF2B5EF4-FFF2-40B4-BE49-F238E27FC236}">
                <a16:creationId xmlns:a16="http://schemas.microsoft.com/office/drawing/2014/main" id="{C79049EF-728B-EF76-31DA-F41376FD9E04}"/>
              </a:ext>
            </a:extLst>
          </p:cNvPr>
          <p:cNvSpPr/>
          <p:nvPr/>
        </p:nvSpPr>
        <p:spPr>
          <a:xfrm>
            <a:off x="967385" y="3021865"/>
            <a:ext cx="1750030"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주소 입력</a:t>
            </a:r>
          </a:p>
        </p:txBody>
      </p:sp>
      <p:sp>
        <p:nvSpPr>
          <p:cNvPr id="50" name="사각형: 둥근 위쪽 모서리 49">
            <a:extLst>
              <a:ext uri="{FF2B5EF4-FFF2-40B4-BE49-F238E27FC236}">
                <a16:creationId xmlns:a16="http://schemas.microsoft.com/office/drawing/2014/main" id="{72A8284B-6AFD-5C0F-82BB-5986F9EB1EAE}"/>
              </a:ext>
            </a:extLst>
          </p:cNvPr>
          <p:cNvSpPr/>
          <p:nvPr/>
        </p:nvSpPr>
        <p:spPr>
          <a:xfrm>
            <a:off x="893332" y="2136711"/>
            <a:ext cx="447612" cy="180000"/>
          </a:xfrm>
          <a:prstGeom prst="round2SameRect">
            <a:avLst/>
          </a:prstGeom>
          <a:solidFill>
            <a:schemeClr val="accent1">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1</a:t>
            </a:r>
            <a:endParaRPr lang="ko-KR" altLang="en-US" sz="500" b="1" dirty="0">
              <a:solidFill>
                <a:schemeClr val="bg1"/>
              </a:solidFill>
            </a:endParaRPr>
          </a:p>
        </p:txBody>
      </p:sp>
      <p:sp>
        <p:nvSpPr>
          <p:cNvPr id="51" name="사각형: 둥근 위쪽 모서리 50">
            <a:extLst>
              <a:ext uri="{FF2B5EF4-FFF2-40B4-BE49-F238E27FC236}">
                <a16:creationId xmlns:a16="http://schemas.microsoft.com/office/drawing/2014/main" id="{B7CE533B-5575-C38B-6C5D-8355FF7085C1}"/>
              </a:ext>
            </a:extLst>
          </p:cNvPr>
          <p:cNvSpPr/>
          <p:nvPr/>
        </p:nvSpPr>
        <p:spPr>
          <a:xfrm>
            <a:off x="1340812"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2</a:t>
            </a:r>
            <a:endParaRPr lang="ko-KR" altLang="en-US" sz="500" b="1" dirty="0">
              <a:solidFill>
                <a:schemeClr val="bg1"/>
              </a:solidFill>
            </a:endParaRPr>
          </a:p>
        </p:txBody>
      </p:sp>
      <p:sp>
        <p:nvSpPr>
          <p:cNvPr id="52" name="사각형: 둥근 위쪽 모서리 51">
            <a:extLst>
              <a:ext uri="{FF2B5EF4-FFF2-40B4-BE49-F238E27FC236}">
                <a16:creationId xmlns:a16="http://schemas.microsoft.com/office/drawing/2014/main" id="{3CBC5779-47FB-A00F-31A7-4161CCA0173B}"/>
              </a:ext>
            </a:extLst>
          </p:cNvPr>
          <p:cNvSpPr/>
          <p:nvPr/>
        </p:nvSpPr>
        <p:spPr>
          <a:xfrm>
            <a:off x="1788424"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3</a:t>
            </a:r>
            <a:endParaRPr lang="ko-KR" altLang="en-US" sz="500" b="1" dirty="0">
              <a:solidFill>
                <a:schemeClr val="bg1"/>
              </a:solidFill>
            </a:endParaRPr>
          </a:p>
        </p:txBody>
      </p:sp>
      <p:sp>
        <p:nvSpPr>
          <p:cNvPr id="53" name="사각형: 둥근 모서리 52">
            <a:extLst>
              <a:ext uri="{FF2B5EF4-FFF2-40B4-BE49-F238E27FC236}">
                <a16:creationId xmlns:a16="http://schemas.microsoft.com/office/drawing/2014/main" id="{3967608F-7FF1-DBD0-BCF7-EE12F9A263D3}"/>
              </a:ext>
            </a:extLst>
          </p:cNvPr>
          <p:cNvSpPr/>
          <p:nvPr/>
        </p:nvSpPr>
        <p:spPr>
          <a:xfrm>
            <a:off x="2262399" y="2378131"/>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저장</a:t>
            </a:r>
          </a:p>
        </p:txBody>
      </p:sp>
      <p:sp>
        <p:nvSpPr>
          <p:cNvPr id="54" name="사각형: 둥근 모서리 53">
            <a:extLst>
              <a:ext uri="{FF2B5EF4-FFF2-40B4-BE49-F238E27FC236}">
                <a16:creationId xmlns:a16="http://schemas.microsoft.com/office/drawing/2014/main" id="{B9CEFEEA-CA51-5B72-CA40-8A319E5B28DD}"/>
              </a:ext>
            </a:extLst>
          </p:cNvPr>
          <p:cNvSpPr/>
          <p:nvPr/>
        </p:nvSpPr>
        <p:spPr>
          <a:xfrm>
            <a:off x="1752749" y="2378131"/>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불러오기</a:t>
            </a:r>
          </a:p>
        </p:txBody>
      </p:sp>
      <p:cxnSp>
        <p:nvCxnSpPr>
          <p:cNvPr id="14" name="연결선: 꺾임 13">
            <a:extLst>
              <a:ext uri="{FF2B5EF4-FFF2-40B4-BE49-F238E27FC236}">
                <a16:creationId xmlns:a16="http://schemas.microsoft.com/office/drawing/2014/main" id="{79FC1748-FC05-57D5-EAE4-3607566FBF12}"/>
              </a:ext>
            </a:extLst>
          </p:cNvPr>
          <p:cNvCxnSpPr>
            <a:cxnSpLocks/>
            <a:stCxn id="39" idx="3"/>
            <a:endCxn id="10" idx="1"/>
          </p:cNvCxnSpPr>
          <p:nvPr/>
        </p:nvCxnSpPr>
        <p:spPr>
          <a:xfrm>
            <a:off x="2700691" y="3344394"/>
            <a:ext cx="607271" cy="208377"/>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 name="모서리가 둥근 직사각형 299">
            <a:extLst>
              <a:ext uri="{FF2B5EF4-FFF2-40B4-BE49-F238E27FC236}">
                <a16:creationId xmlns:a16="http://schemas.microsoft.com/office/drawing/2014/main" id="{1DA10717-235B-3941-A436-D0A97996BF8E}"/>
              </a:ext>
            </a:extLst>
          </p:cNvPr>
          <p:cNvSpPr/>
          <p:nvPr/>
        </p:nvSpPr>
        <p:spPr>
          <a:xfrm>
            <a:off x="822844" y="288458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7" name="모서리가 둥근 직사각형 299">
            <a:extLst>
              <a:ext uri="{FF2B5EF4-FFF2-40B4-BE49-F238E27FC236}">
                <a16:creationId xmlns:a16="http://schemas.microsoft.com/office/drawing/2014/main" id="{660CA551-3221-13CE-548E-775273FE4CD5}"/>
              </a:ext>
            </a:extLst>
          </p:cNvPr>
          <p:cNvSpPr/>
          <p:nvPr/>
        </p:nvSpPr>
        <p:spPr>
          <a:xfrm>
            <a:off x="772506" y="323845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11" name="모서리가 둥근 직사각형 299">
            <a:extLst>
              <a:ext uri="{FF2B5EF4-FFF2-40B4-BE49-F238E27FC236}">
                <a16:creationId xmlns:a16="http://schemas.microsoft.com/office/drawing/2014/main" id="{02841A91-8DD7-4C3F-129B-D183BC1CE4BC}"/>
              </a:ext>
            </a:extLst>
          </p:cNvPr>
          <p:cNvSpPr/>
          <p:nvPr/>
        </p:nvSpPr>
        <p:spPr>
          <a:xfrm>
            <a:off x="1610818" y="313045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Tree>
    <p:extLst>
      <p:ext uri="{BB962C8B-B14F-4D97-AF65-F5344CB8AC3E}">
        <p14:creationId xmlns:p14="http://schemas.microsoft.com/office/powerpoint/2010/main" val="15217186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760098"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보고서 본문 입력</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LXPFA_SB_2D_WA_089</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nvGraphicFramePr>
        <p:xfrm>
          <a:off x="9563100" y="897079"/>
          <a:ext cx="2486025" cy="48893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본문 작성</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보고서 본문을 작성할 수 있는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본문은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소제목</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과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내용</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으로 구성</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소제목</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필수 값</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내용</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필수 값 아님</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첫 번째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본문</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은 필수 </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본문 추가 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 클릭 시 본문 추가</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첫 번째 본문은 필수이기때문에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버튼만 존재</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N</a:t>
                      </a: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번째 본문</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첫 번째 본문이후</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추가되는 본문</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소제목</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필수 값</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내용</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은 필수 값 아님</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4</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N</a:t>
                      </a: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번째 본문 추가 버튼</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N</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번째 본문 추가 버튼</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 클릭 시 다음 본문 추가</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 클릭 시 해당 본문 삭제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131" name="직사각형 130">
            <a:extLst>
              <a:ext uri="{FF2B5EF4-FFF2-40B4-BE49-F238E27FC236}">
                <a16:creationId xmlns:a16="http://schemas.microsoft.com/office/drawing/2014/main" id="{79859328-8443-1275-3EC8-4338623B73A5}"/>
              </a:ext>
            </a:extLst>
          </p:cNvPr>
          <p:cNvSpPr/>
          <p:nvPr/>
        </p:nvSpPr>
        <p:spPr>
          <a:xfrm>
            <a:off x="-2163732" y="2886453"/>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1323701" y="15074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60" name="연결선: 꺾임 159">
            <a:extLst>
              <a:ext uri="{FF2B5EF4-FFF2-40B4-BE49-F238E27FC236}">
                <a16:creationId xmlns:a16="http://schemas.microsoft.com/office/drawing/2014/main" id="{AAE38161-B8E7-FAD5-B876-70E81FE3D6BC}"/>
              </a:ext>
            </a:extLst>
          </p:cNvPr>
          <p:cNvCxnSpPr>
            <a:cxnSpLocks/>
          </p:cNvCxnSpPr>
          <p:nvPr/>
        </p:nvCxnSpPr>
        <p:spPr>
          <a:xfrm rot="16200000" flipH="1">
            <a:off x="-1079127" y="1685156"/>
            <a:ext cx="90452" cy="1149133"/>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97" name="그룹 196">
            <a:extLst>
              <a:ext uri="{FF2B5EF4-FFF2-40B4-BE49-F238E27FC236}">
                <a16:creationId xmlns:a16="http://schemas.microsoft.com/office/drawing/2014/main" id="{7F0E6CED-99B0-9D3A-9751-7F836C0DC4F1}"/>
              </a:ext>
            </a:extLst>
          </p:cNvPr>
          <p:cNvGrpSpPr/>
          <p:nvPr/>
        </p:nvGrpSpPr>
        <p:grpSpPr>
          <a:xfrm>
            <a:off x="-149590" y="2596468"/>
            <a:ext cx="109171" cy="2033142"/>
            <a:chOff x="8472854" y="3429000"/>
            <a:chExt cx="109171" cy="259517"/>
          </a:xfrm>
        </p:grpSpPr>
        <p:cxnSp>
          <p:nvCxnSpPr>
            <p:cNvPr id="198" name="직선 연결선 197">
              <a:extLst>
                <a:ext uri="{FF2B5EF4-FFF2-40B4-BE49-F238E27FC236}">
                  <a16:creationId xmlns:a16="http://schemas.microsoft.com/office/drawing/2014/main" id="{4486C03B-5D9B-88F3-0A71-F5B251B69C0F}"/>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직선 연결선 198">
              <a:extLst>
                <a:ext uri="{FF2B5EF4-FFF2-40B4-BE49-F238E27FC236}">
                  <a16:creationId xmlns:a16="http://schemas.microsoft.com/office/drawing/2014/main" id="{1F779D9D-F59C-A49B-E731-98CB837FBDC0}"/>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직선 연결선 199">
              <a:extLst>
                <a:ext uri="{FF2B5EF4-FFF2-40B4-BE49-F238E27FC236}">
                  <a16:creationId xmlns:a16="http://schemas.microsoft.com/office/drawing/2014/main" id="{C1697128-BF2B-02F7-3989-660FD6650DB8}"/>
                </a:ext>
              </a:extLst>
            </p:cNvPr>
            <p:cNvCxnSpPr>
              <a:cxnSpLocks/>
            </p:cNvCxnSpPr>
            <p:nvPr/>
          </p:nvCxnSpPr>
          <p:spPr>
            <a:xfrm>
              <a:off x="8526962"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 name="그룹 2">
            <a:extLst>
              <a:ext uri="{FF2B5EF4-FFF2-40B4-BE49-F238E27FC236}">
                <a16:creationId xmlns:a16="http://schemas.microsoft.com/office/drawing/2014/main" id="{FB3F20AB-F96E-25D0-134D-EC11F1AFE2F6}"/>
              </a:ext>
            </a:extLst>
          </p:cNvPr>
          <p:cNvGrpSpPr/>
          <p:nvPr/>
        </p:nvGrpSpPr>
        <p:grpSpPr>
          <a:xfrm>
            <a:off x="865756" y="1463915"/>
            <a:ext cx="1945368" cy="4221254"/>
            <a:chOff x="4779484" y="1018145"/>
            <a:chExt cx="1945368" cy="4221254"/>
          </a:xfrm>
        </p:grpSpPr>
        <p:sp>
          <p:nvSpPr>
            <p:cNvPr id="5" name="사각형: 둥근 모서리 4">
              <a:extLst>
                <a:ext uri="{FF2B5EF4-FFF2-40B4-BE49-F238E27FC236}">
                  <a16:creationId xmlns:a16="http://schemas.microsoft.com/office/drawing/2014/main" id="{537A48AB-6EB1-A759-288B-E4E118D3D578}"/>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6" name="그림 5">
              <a:extLst>
                <a:ext uri="{FF2B5EF4-FFF2-40B4-BE49-F238E27FC236}">
                  <a16:creationId xmlns:a16="http://schemas.microsoft.com/office/drawing/2014/main" id="{AB0D09FE-53A6-5B2B-0E02-1B06548669D5}"/>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7" name="사각형: 둥근 모서리 6">
              <a:extLst>
                <a:ext uri="{FF2B5EF4-FFF2-40B4-BE49-F238E27FC236}">
                  <a16:creationId xmlns:a16="http://schemas.microsoft.com/office/drawing/2014/main" id="{DE6D0E3B-EB42-9825-E857-E6615648EE7D}"/>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8" name="그래픽 7" descr="햄버거 메뉴 아이콘 단색으로 채워진">
              <a:extLst>
                <a:ext uri="{FF2B5EF4-FFF2-40B4-BE49-F238E27FC236}">
                  <a16:creationId xmlns:a16="http://schemas.microsoft.com/office/drawing/2014/main" id="{718352DE-D449-C54B-3FD7-5F7A89086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9" name="그래픽 8" descr="돋보기 단색으로 채워진">
              <a:extLst>
                <a:ext uri="{FF2B5EF4-FFF2-40B4-BE49-F238E27FC236}">
                  <a16:creationId xmlns:a16="http://schemas.microsoft.com/office/drawing/2014/main" id="{1921FBEE-4935-3CE2-ED50-318AD2B69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0" name="직사각형 9">
              <a:extLst>
                <a:ext uri="{FF2B5EF4-FFF2-40B4-BE49-F238E27FC236}">
                  <a16:creationId xmlns:a16="http://schemas.microsoft.com/office/drawing/2014/main" id="{28FD151C-4B0E-BA08-C65A-9F2C610453C3}"/>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1" name="타원 10">
              <a:extLst>
                <a:ext uri="{FF2B5EF4-FFF2-40B4-BE49-F238E27FC236}">
                  <a16:creationId xmlns:a16="http://schemas.microsoft.com/office/drawing/2014/main" id="{243D38CB-B97A-79B5-80F5-4593A08B87F1}"/>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3" name="그래픽 12" descr="연필 단색으로 채워진">
              <a:extLst>
                <a:ext uri="{FF2B5EF4-FFF2-40B4-BE49-F238E27FC236}">
                  <a16:creationId xmlns:a16="http://schemas.microsoft.com/office/drawing/2014/main" id="{84EBDF59-BFA5-D180-84F9-62975D2BEC7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14" name="직선 연결선 13">
              <a:extLst>
                <a:ext uri="{FF2B5EF4-FFF2-40B4-BE49-F238E27FC236}">
                  <a16:creationId xmlns:a16="http://schemas.microsoft.com/office/drawing/2014/main" id="{6C1ACE25-3A3A-2702-A291-C48DCA2332E2}"/>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A6C84045-96B0-FE2A-9034-E82E0B0698D7}"/>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9EB6D1B0-EBAF-0701-DB02-12BC9C224D34}"/>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696B6233-64A9-7F62-669E-19765A6342CA}"/>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18" name="그룹 17">
              <a:extLst>
                <a:ext uri="{FF2B5EF4-FFF2-40B4-BE49-F238E27FC236}">
                  <a16:creationId xmlns:a16="http://schemas.microsoft.com/office/drawing/2014/main" id="{6926BFF2-1FE8-E7AC-429C-95AF1CB8D549}"/>
                </a:ext>
              </a:extLst>
            </p:cNvPr>
            <p:cNvGrpSpPr/>
            <p:nvPr/>
          </p:nvGrpSpPr>
          <p:grpSpPr>
            <a:xfrm>
              <a:off x="6466436" y="4679226"/>
              <a:ext cx="180000" cy="180000"/>
              <a:chOff x="4586056" y="2102346"/>
              <a:chExt cx="180000" cy="180000"/>
            </a:xfrm>
          </p:grpSpPr>
          <p:sp>
            <p:nvSpPr>
              <p:cNvPr id="22" name="사각형: 둥근 모서리 21">
                <a:extLst>
                  <a:ext uri="{FF2B5EF4-FFF2-40B4-BE49-F238E27FC236}">
                    <a16:creationId xmlns:a16="http://schemas.microsoft.com/office/drawing/2014/main" id="{D7FF3D60-AD85-C5DE-A7A7-4EA1ED929987}"/>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3" name="그래픽 22" descr="대상 단색으로 채워진">
                <a:extLst>
                  <a:ext uri="{FF2B5EF4-FFF2-40B4-BE49-F238E27FC236}">
                    <a16:creationId xmlns:a16="http://schemas.microsoft.com/office/drawing/2014/main" id="{7A2A0627-B0D2-9FFE-9FB6-D0D402A195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19" name="그룹 18">
              <a:extLst>
                <a:ext uri="{FF2B5EF4-FFF2-40B4-BE49-F238E27FC236}">
                  <a16:creationId xmlns:a16="http://schemas.microsoft.com/office/drawing/2014/main" id="{0F1678C6-6C6C-FC64-39FA-CC534F604431}"/>
                </a:ext>
              </a:extLst>
            </p:cNvPr>
            <p:cNvGrpSpPr/>
            <p:nvPr/>
          </p:nvGrpSpPr>
          <p:grpSpPr>
            <a:xfrm>
              <a:off x="6461741" y="4434938"/>
              <a:ext cx="180000" cy="180000"/>
              <a:chOff x="4586056" y="2607766"/>
              <a:chExt cx="180000" cy="180000"/>
            </a:xfrm>
          </p:grpSpPr>
          <p:sp>
            <p:nvSpPr>
              <p:cNvPr id="20" name="사각형: 둥근 모서리 19">
                <a:extLst>
                  <a:ext uri="{FF2B5EF4-FFF2-40B4-BE49-F238E27FC236}">
                    <a16:creationId xmlns:a16="http://schemas.microsoft.com/office/drawing/2014/main" id="{09CAC5F7-C091-7E79-328B-FA2C64F64B12}"/>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1" name="그래픽 20" descr="세계 단색으로 채워진">
                <a:extLst>
                  <a:ext uri="{FF2B5EF4-FFF2-40B4-BE49-F238E27FC236}">
                    <a16:creationId xmlns:a16="http://schemas.microsoft.com/office/drawing/2014/main" id="{E02E72A0-2FE0-D6E3-41BB-616CDCDE6D9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24" name="사각형: 둥근 모서리 23">
            <a:extLst>
              <a:ext uri="{FF2B5EF4-FFF2-40B4-BE49-F238E27FC236}">
                <a16:creationId xmlns:a16="http://schemas.microsoft.com/office/drawing/2014/main" id="{39B4203F-7C29-9D2F-F68F-6770EB7D913B}"/>
              </a:ext>
            </a:extLst>
          </p:cNvPr>
          <p:cNvSpPr/>
          <p:nvPr/>
        </p:nvSpPr>
        <p:spPr>
          <a:xfrm>
            <a:off x="866479" y="1874743"/>
            <a:ext cx="1943922" cy="3939316"/>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25" name="사각형: 둥근 모서리 24">
            <a:extLst>
              <a:ext uri="{FF2B5EF4-FFF2-40B4-BE49-F238E27FC236}">
                <a16:creationId xmlns:a16="http://schemas.microsoft.com/office/drawing/2014/main" id="{606E71DC-0571-BB08-F5AC-9B4991F92245}"/>
              </a:ext>
            </a:extLst>
          </p:cNvPr>
          <p:cNvSpPr/>
          <p:nvPr/>
        </p:nvSpPr>
        <p:spPr>
          <a:xfrm>
            <a:off x="931651" y="1920741"/>
            <a:ext cx="667259"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tx1"/>
                </a:solidFill>
              </a:rPr>
              <a:t>현장조사 보고서</a:t>
            </a:r>
          </a:p>
        </p:txBody>
      </p:sp>
      <p:pic>
        <p:nvPicPr>
          <p:cNvPr id="26" name="그래픽 25" descr="닫기 단색으로 채워진">
            <a:extLst>
              <a:ext uri="{FF2B5EF4-FFF2-40B4-BE49-F238E27FC236}">
                <a16:creationId xmlns:a16="http://schemas.microsoft.com/office/drawing/2014/main" id="{C5CCAA6F-975A-3F00-9201-9DAD0B59CB5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06951" y="1938170"/>
            <a:ext cx="151332" cy="151332"/>
          </a:xfrm>
          <a:prstGeom prst="rect">
            <a:avLst/>
          </a:prstGeom>
        </p:spPr>
      </p:pic>
      <p:cxnSp>
        <p:nvCxnSpPr>
          <p:cNvPr id="27" name="직선 연결선 26">
            <a:extLst>
              <a:ext uri="{FF2B5EF4-FFF2-40B4-BE49-F238E27FC236}">
                <a16:creationId xmlns:a16="http://schemas.microsoft.com/office/drawing/2014/main" id="{F17833D5-FFDC-26EB-4264-864CA5B18020}"/>
              </a:ext>
            </a:extLst>
          </p:cNvPr>
          <p:cNvCxnSpPr/>
          <p:nvPr/>
        </p:nvCxnSpPr>
        <p:spPr>
          <a:xfrm>
            <a:off x="866710" y="2317586"/>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8" name="사각형: 둥근 모서리 27">
            <a:extLst>
              <a:ext uri="{FF2B5EF4-FFF2-40B4-BE49-F238E27FC236}">
                <a16:creationId xmlns:a16="http://schemas.microsoft.com/office/drawing/2014/main" id="{F141E4FC-4E4D-B3D4-A791-EDFF8A388813}"/>
              </a:ext>
            </a:extLst>
          </p:cNvPr>
          <p:cNvSpPr/>
          <p:nvPr/>
        </p:nvSpPr>
        <p:spPr>
          <a:xfrm>
            <a:off x="967385" y="2521717"/>
            <a:ext cx="1742626"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보고서 제목을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sp>
        <p:nvSpPr>
          <p:cNvPr id="29" name="사각형: 둥근 모서리 28">
            <a:extLst>
              <a:ext uri="{FF2B5EF4-FFF2-40B4-BE49-F238E27FC236}">
                <a16:creationId xmlns:a16="http://schemas.microsoft.com/office/drawing/2014/main" id="{2C91F651-9E25-40C7-0C9D-740A603A3980}"/>
              </a:ext>
            </a:extLst>
          </p:cNvPr>
          <p:cNvSpPr/>
          <p:nvPr/>
        </p:nvSpPr>
        <p:spPr>
          <a:xfrm>
            <a:off x="1752749"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피처 추가</a:t>
            </a:r>
          </a:p>
        </p:txBody>
      </p:sp>
      <p:sp>
        <p:nvSpPr>
          <p:cNvPr id="30" name="사각형: 둥근 모서리 29">
            <a:extLst>
              <a:ext uri="{FF2B5EF4-FFF2-40B4-BE49-F238E27FC236}">
                <a16:creationId xmlns:a16="http://schemas.microsoft.com/office/drawing/2014/main" id="{1F41A16A-C831-BC7B-B346-364006A66E8C}"/>
              </a:ext>
            </a:extLst>
          </p:cNvPr>
          <p:cNvSpPr/>
          <p:nvPr/>
        </p:nvSpPr>
        <p:spPr>
          <a:xfrm>
            <a:off x="2264333"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사진 업로드</a:t>
            </a:r>
          </a:p>
        </p:txBody>
      </p:sp>
      <p:sp>
        <p:nvSpPr>
          <p:cNvPr id="31" name="사각형: 둥근 모서리 30">
            <a:extLst>
              <a:ext uri="{FF2B5EF4-FFF2-40B4-BE49-F238E27FC236}">
                <a16:creationId xmlns:a16="http://schemas.microsoft.com/office/drawing/2014/main" id="{50C80B20-1771-B4B3-8A5E-0C7601CA135D}"/>
              </a:ext>
            </a:extLst>
          </p:cNvPr>
          <p:cNvSpPr/>
          <p:nvPr/>
        </p:nvSpPr>
        <p:spPr>
          <a:xfrm>
            <a:off x="967385" y="3254394"/>
            <a:ext cx="663531"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작성자 이름</a:t>
            </a:r>
          </a:p>
        </p:txBody>
      </p:sp>
      <p:sp>
        <p:nvSpPr>
          <p:cNvPr id="32" name="사각형: 둥근 모서리 31">
            <a:extLst>
              <a:ext uri="{FF2B5EF4-FFF2-40B4-BE49-F238E27FC236}">
                <a16:creationId xmlns:a16="http://schemas.microsoft.com/office/drawing/2014/main" id="{5A596931-6660-7142-802B-8EB255596B71}"/>
              </a:ext>
            </a:extLst>
          </p:cNvPr>
          <p:cNvSpPr/>
          <p:nvPr/>
        </p:nvSpPr>
        <p:spPr>
          <a:xfrm>
            <a:off x="1683307" y="3254394"/>
            <a:ext cx="1034108"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2023-07-14</a:t>
            </a:r>
            <a:endParaRPr lang="ko-KR" altLang="en-US" sz="600" dirty="0">
              <a:solidFill>
                <a:schemeClr val="bg1">
                  <a:lumMod val="50000"/>
                </a:schemeClr>
              </a:solidFill>
            </a:endParaRPr>
          </a:p>
        </p:txBody>
      </p:sp>
      <p:pic>
        <p:nvPicPr>
          <p:cNvPr id="33" name="그래픽 32" descr="일일 일정표 단색으로 채워진">
            <a:extLst>
              <a:ext uri="{FF2B5EF4-FFF2-40B4-BE49-F238E27FC236}">
                <a16:creationId xmlns:a16="http://schemas.microsoft.com/office/drawing/2014/main" id="{A92B8C98-2A0D-D1A4-76B0-CF8EC29625C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56691" y="3272394"/>
            <a:ext cx="144000" cy="144000"/>
          </a:xfrm>
          <a:prstGeom prst="rect">
            <a:avLst/>
          </a:prstGeom>
        </p:spPr>
      </p:pic>
      <p:sp>
        <p:nvSpPr>
          <p:cNvPr id="34" name="사각형: 둥근 모서리 33">
            <a:extLst>
              <a:ext uri="{FF2B5EF4-FFF2-40B4-BE49-F238E27FC236}">
                <a16:creationId xmlns:a16="http://schemas.microsoft.com/office/drawing/2014/main" id="{9464C2A4-212E-D132-D2DC-5B8FECB3A05C}"/>
              </a:ext>
            </a:extLst>
          </p:cNvPr>
          <p:cNvSpPr/>
          <p:nvPr/>
        </p:nvSpPr>
        <p:spPr>
          <a:xfrm>
            <a:off x="967385" y="3488231"/>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위치</a:t>
            </a:r>
          </a:p>
        </p:txBody>
      </p:sp>
      <p:sp>
        <p:nvSpPr>
          <p:cNvPr id="35" name="사각형: 둥근 모서리 34">
            <a:extLst>
              <a:ext uri="{FF2B5EF4-FFF2-40B4-BE49-F238E27FC236}">
                <a16:creationId xmlns:a16="http://schemas.microsoft.com/office/drawing/2014/main" id="{355BC162-54C8-BCB1-B957-8E17557CE481}"/>
              </a:ext>
            </a:extLst>
          </p:cNvPr>
          <p:cNvSpPr/>
          <p:nvPr/>
        </p:nvSpPr>
        <p:spPr>
          <a:xfrm>
            <a:off x="972082" y="3717256"/>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36" name="그래픽 35" descr="배지 팔로우 윤곽선">
            <a:extLst>
              <a:ext uri="{FF2B5EF4-FFF2-40B4-BE49-F238E27FC236}">
                <a16:creationId xmlns:a16="http://schemas.microsoft.com/office/drawing/2014/main" id="{7D07B984-73D4-533E-5D39-72BA2C0440A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517749" y="4307213"/>
            <a:ext cx="192262" cy="192262"/>
          </a:xfrm>
          <a:prstGeom prst="rect">
            <a:avLst/>
          </a:prstGeom>
        </p:spPr>
      </p:pic>
      <p:sp>
        <p:nvSpPr>
          <p:cNvPr id="37" name="사각형: 둥근 모서리 36">
            <a:extLst>
              <a:ext uri="{FF2B5EF4-FFF2-40B4-BE49-F238E27FC236}">
                <a16:creationId xmlns:a16="http://schemas.microsoft.com/office/drawing/2014/main" id="{29EC6B8C-678C-DCCD-A085-73B06BC3393A}"/>
              </a:ext>
            </a:extLst>
          </p:cNvPr>
          <p:cNvSpPr/>
          <p:nvPr/>
        </p:nvSpPr>
        <p:spPr>
          <a:xfrm>
            <a:off x="967385" y="4521577"/>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내용</a:t>
            </a:r>
          </a:p>
        </p:txBody>
      </p:sp>
      <p:sp>
        <p:nvSpPr>
          <p:cNvPr id="38" name="사각형: 둥근 모서리 37">
            <a:extLst>
              <a:ext uri="{FF2B5EF4-FFF2-40B4-BE49-F238E27FC236}">
                <a16:creationId xmlns:a16="http://schemas.microsoft.com/office/drawing/2014/main" id="{179709C8-EA6B-E2B7-EBD3-D7B895F80B3E}"/>
              </a:ext>
            </a:extLst>
          </p:cNvPr>
          <p:cNvSpPr/>
          <p:nvPr/>
        </p:nvSpPr>
        <p:spPr>
          <a:xfrm>
            <a:off x="972082" y="4750602"/>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39" name="그래픽 38" descr="배지 팔로우 윤곽선">
            <a:extLst>
              <a:ext uri="{FF2B5EF4-FFF2-40B4-BE49-F238E27FC236}">
                <a16:creationId xmlns:a16="http://schemas.microsoft.com/office/drawing/2014/main" id="{50019570-61B4-0421-76C8-400E7ED7C79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60421" y="5340559"/>
            <a:ext cx="192262" cy="192262"/>
          </a:xfrm>
          <a:prstGeom prst="rect">
            <a:avLst/>
          </a:prstGeom>
        </p:spPr>
      </p:pic>
      <p:pic>
        <p:nvPicPr>
          <p:cNvPr id="40" name="그래픽 39" descr="배지 팔로우 취소 윤곽선">
            <a:extLst>
              <a:ext uri="{FF2B5EF4-FFF2-40B4-BE49-F238E27FC236}">
                <a16:creationId xmlns:a16="http://schemas.microsoft.com/office/drawing/2014/main" id="{FDA9E5DD-0BBF-280C-81D8-F0FAE305E4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27540" y="5340559"/>
            <a:ext cx="192262" cy="192262"/>
          </a:xfrm>
          <a:prstGeom prst="rect">
            <a:avLst/>
          </a:prstGeom>
        </p:spPr>
      </p:pic>
      <p:sp>
        <p:nvSpPr>
          <p:cNvPr id="41" name="모서리가 둥근 직사각형 36">
            <a:extLst>
              <a:ext uri="{FF2B5EF4-FFF2-40B4-BE49-F238E27FC236}">
                <a16:creationId xmlns:a16="http://schemas.microsoft.com/office/drawing/2014/main" id="{AE39A796-C064-FCAA-AE10-1F81D9F8A5E6}"/>
              </a:ext>
            </a:extLst>
          </p:cNvPr>
          <p:cNvSpPr/>
          <p:nvPr/>
        </p:nvSpPr>
        <p:spPr>
          <a:xfrm>
            <a:off x="1565341" y="5532763"/>
            <a:ext cx="543195" cy="190408"/>
          </a:xfrm>
          <a:prstGeom prst="roundRect">
            <a:avLst>
              <a:gd name="adj" fmla="val 590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저장</a:t>
            </a:r>
          </a:p>
        </p:txBody>
      </p:sp>
      <p:sp>
        <p:nvSpPr>
          <p:cNvPr id="42" name="사각형: 둥근 모서리 41">
            <a:extLst>
              <a:ext uri="{FF2B5EF4-FFF2-40B4-BE49-F238E27FC236}">
                <a16:creationId xmlns:a16="http://schemas.microsoft.com/office/drawing/2014/main" id="{A97AB31C-596A-A2B7-1D6A-C32E9E94CC91}"/>
              </a:ext>
            </a:extLst>
          </p:cNvPr>
          <p:cNvSpPr/>
          <p:nvPr/>
        </p:nvSpPr>
        <p:spPr>
          <a:xfrm>
            <a:off x="967385" y="3021865"/>
            <a:ext cx="1750030"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주소 입력</a:t>
            </a:r>
          </a:p>
        </p:txBody>
      </p:sp>
      <p:sp>
        <p:nvSpPr>
          <p:cNvPr id="43" name="사각형: 둥근 위쪽 모서리 42">
            <a:extLst>
              <a:ext uri="{FF2B5EF4-FFF2-40B4-BE49-F238E27FC236}">
                <a16:creationId xmlns:a16="http://schemas.microsoft.com/office/drawing/2014/main" id="{F9B5A206-B8BA-DCB3-D391-FE8C67BADE83}"/>
              </a:ext>
            </a:extLst>
          </p:cNvPr>
          <p:cNvSpPr/>
          <p:nvPr/>
        </p:nvSpPr>
        <p:spPr>
          <a:xfrm>
            <a:off x="893332" y="2136711"/>
            <a:ext cx="447612" cy="180000"/>
          </a:xfrm>
          <a:prstGeom prst="round2SameRect">
            <a:avLst/>
          </a:prstGeom>
          <a:solidFill>
            <a:schemeClr val="accent1">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1</a:t>
            </a:r>
            <a:endParaRPr lang="ko-KR" altLang="en-US" sz="500" b="1" dirty="0">
              <a:solidFill>
                <a:schemeClr val="bg1"/>
              </a:solidFill>
            </a:endParaRPr>
          </a:p>
        </p:txBody>
      </p:sp>
      <p:sp>
        <p:nvSpPr>
          <p:cNvPr id="44" name="사각형: 둥근 위쪽 모서리 43">
            <a:extLst>
              <a:ext uri="{FF2B5EF4-FFF2-40B4-BE49-F238E27FC236}">
                <a16:creationId xmlns:a16="http://schemas.microsoft.com/office/drawing/2014/main" id="{5EA20D33-A774-75EA-0722-32C2C8F81EDC}"/>
              </a:ext>
            </a:extLst>
          </p:cNvPr>
          <p:cNvSpPr/>
          <p:nvPr/>
        </p:nvSpPr>
        <p:spPr>
          <a:xfrm>
            <a:off x="1340812"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2</a:t>
            </a:r>
            <a:endParaRPr lang="ko-KR" altLang="en-US" sz="500" b="1" dirty="0">
              <a:solidFill>
                <a:schemeClr val="bg1"/>
              </a:solidFill>
            </a:endParaRPr>
          </a:p>
        </p:txBody>
      </p:sp>
      <p:sp>
        <p:nvSpPr>
          <p:cNvPr id="46" name="사각형: 둥근 위쪽 모서리 45">
            <a:extLst>
              <a:ext uri="{FF2B5EF4-FFF2-40B4-BE49-F238E27FC236}">
                <a16:creationId xmlns:a16="http://schemas.microsoft.com/office/drawing/2014/main" id="{C4E058AA-EAB9-DEF2-A014-EBE874B58953}"/>
              </a:ext>
            </a:extLst>
          </p:cNvPr>
          <p:cNvSpPr/>
          <p:nvPr/>
        </p:nvSpPr>
        <p:spPr>
          <a:xfrm>
            <a:off x="1788424"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3</a:t>
            </a:r>
            <a:endParaRPr lang="ko-KR" altLang="en-US" sz="500" b="1" dirty="0">
              <a:solidFill>
                <a:schemeClr val="bg1"/>
              </a:solidFill>
            </a:endParaRPr>
          </a:p>
        </p:txBody>
      </p:sp>
      <p:sp>
        <p:nvSpPr>
          <p:cNvPr id="47" name="사각형: 둥근 모서리 46">
            <a:extLst>
              <a:ext uri="{FF2B5EF4-FFF2-40B4-BE49-F238E27FC236}">
                <a16:creationId xmlns:a16="http://schemas.microsoft.com/office/drawing/2014/main" id="{AE495D60-F23F-D9F7-B281-E2D0035B4D14}"/>
              </a:ext>
            </a:extLst>
          </p:cNvPr>
          <p:cNvSpPr/>
          <p:nvPr/>
        </p:nvSpPr>
        <p:spPr>
          <a:xfrm>
            <a:off x="2262399" y="2378131"/>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저장</a:t>
            </a:r>
          </a:p>
        </p:txBody>
      </p:sp>
      <p:sp>
        <p:nvSpPr>
          <p:cNvPr id="48" name="사각형: 둥근 모서리 47">
            <a:extLst>
              <a:ext uri="{FF2B5EF4-FFF2-40B4-BE49-F238E27FC236}">
                <a16:creationId xmlns:a16="http://schemas.microsoft.com/office/drawing/2014/main" id="{0A0D6DD2-9019-4879-0694-D146D8954C93}"/>
              </a:ext>
            </a:extLst>
          </p:cNvPr>
          <p:cNvSpPr/>
          <p:nvPr/>
        </p:nvSpPr>
        <p:spPr>
          <a:xfrm>
            <a:off x="1752749" y="2378131"/>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불러오기</a:t>
            </a:r>
          </a:p>
        </p:txBody>
      </p:sp>
      <p:sp>
        <p:nvSpPr>
          <p:cNvPr id="146" name="직사각형 145">
            <a:extLst>
              <a:ext uri="{FF2B5EF4-FFF2-40B4-BE49-F238E27FC236}">
                <a16:creationId xmlns:a16="http://schemas.microsoft.com/office/drawing/2014/main" id="{1F59C232-CB8C-20F2-47D9-B38202410E33}"/>
              </a:ext>
            </a:extLst>
          </p:cNvPr>
          <p:cNvSpPr/>
          <p:nvPr/>
        </p:nvSpPr>
        <p:spPr>
          <a:xfrm>
            <a:off x="913499" y="3451685"/>
            <a:ext cx="1794605" cy="867261"/>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모서리가 둥근 직사각형 299">
            <a:extLst>
              <a:ext uri="{FF2B5EF4-FFF2-40B4-BE49-F238E27FC236}">
                <a16:creationId xmlns:a16="http://schemas.microsoft.com/office/drawing/2014/main" id="{77A6872A-25A6-4C61-4BEA-75C88E0D622F}"/>
              </a:ext>
            </a:extLst>
          </p:cNvPr>
          <p:cNvSpPr/>
          <p:nvPr/>
        </p:nvSpPr>
        <p:spPr>
          <a:xfrm>
            <a:off x="710555" y="331852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148" name="모서리가 둥근 직사각형 299">
            <a:extLst>
              <a:ext uri="{FF2B5EF4-FFF2-40B4-BE49-F238E27FC236}">
                <a16:creationId xmlns:a16="http://schemas.microsoft.com/office/drawing/2014/main" id="{2BC7F5F0-4BF9-803D-5355-0B44DEC7C74D}"/>
              </a:ext>
            </a:extLst>
          </p:cNvPr>
          <p:cNvSpPr/>
          <p:nvPr/>
        </p:nvSpPr>
        <p:spPr>
          <a:xfrm>
            <a:off x="2888442" y="428752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cxnSp>
        <p:nvCxnSpPr>
          <p:cNvPr id="150" name="직선 연결선 149">
            <a:extLst>
              <a:ext uri="{FF2B5EF4-FFF2-40B4-BE49-F238E27FC236}">
                <a16:creationId xmlns:a16="http://schemas.microsoft.com/office/drawing/2014/main" id="{82E4726E-E6AA-BE1B-F503-16E08CDDD50C}"/>
              </a:ext>
            </a:extLst>
          </p:cNvPr>
          <p:cNvCxnSpPr>
            <a:cxnSpLocks/>
          </p:cNvCxnSpPr>
          <p:nvPr/>
        </p:nvCxnSpPr>
        <p:spPr>
          <a:xfrm>
            <a:off x="2670008" y="4401210"/>
            <a:ext cx="221068" cy="615"/>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51" name="모서리가 둥근 직사각형 299">
            <a:extLst>
              <a:ext uri="{FF2B5EF4-FFF2-40B4-BE49-F238E27FC236}">
                <a16:creationId xmlns:a16="http://schemas.microsoft.com/office/drawing/2014/main" id="{9FC40E49-776A-9DF5-6C42-5C5F8BE469EF}"/>
              </a:ext>
            </a:extLst>
          </p:cNvPr>
          <p:cNvSpPr/>
          <p:nvPr/>
        </p:nvSpPr>
        <p:spPr>
          <a:xfrm>
            <a:off x="710555" y="439405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
        <p:nvSpPr>
          <p:cNvPr id="152" name="직사각형 151">
            <a:extLst>
              <a:ext uri="{FF2B5EF4-FFF2-40B4-BE49-F238E27FC236}">
                <a16:creationId xmlns:a16="http://schemas.microsoft.com/office/drawing/2014/main" id="{CCEA7B2F-766F-487B-94F3-D46E70957A33}"/>
              </a:ext>
            </a:extLst>
          </p:cNvPr>
          <p:cNvSpPr/>
          <p:nvPr/>
        </p:nvSpPr>
        <p:spPr>
          <a:xfrm>
            <a:off x="913499" y="4494262"/>
            <a:ext cx="1794605" cy="867261"/>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4" name="모서리가 둥근 직사각형 299">
            <a:extLst>
              <a:ext uri="{FF2B5EF4-FFF2-40B4-BE49-F238E27FC236}">
                <a16:creationId xmlns:a16="http://schemas.microsoft.com/office/drawing/2014/main" id="{A2C56601-1BF0-B481-5709-A8BE79FF548E}"/>
              </a:ext>
            </a:extLst>
          </p:cNvPr>
          <p:cNvSpPr/>
          <p:nvPr/>
        </p:nvSpPr>
        <p:spPr>
          <a:xfrm>
            <a:off x="2888442" y="531213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a:t>
            </a:r>
            <a:endParaRPr lang="ko-KR" altLang="en-US" sz="750" b="1" dirty="0"/>
          </a:p>
        </p:txBody>
      </p:sp>
      <p:cxnSp>
        <p:nvCxnSpPr>
          <p:cNvPr id="155" name="직선 연결선 154">
            <a:extLst>
              <a:ext uri="{FF2B5EF4-FFF2-40B4-BE49-F238E27FC236}">
                <a16:creationId xmlns:a16="http://schemas.microsoft.com/office/drawing/2014/main" id="{03A1FF3E-E9B9-1C2F-A825-1E3A2E180303}"/>
              </a:ext>
            </a:extLst>
          </p:cNvPr>
          <p:cNvCxnSpPr>
            <a:cxnSpLocks/>
          </p:cNvCxnSpPr>
          <p:nvPr/>
        </p:nvCxnSpPr>
        <p:spPr>
          <a:xfrm>
            <a:off x="2670008" y="5425820"/>
            <a:ext cx="221068" cy="615"/>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1163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043817"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보고서 저장</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LXPFA_SB_2D_WA_090</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3889088154"/>
              </p:ext>
            </p:extLst>
          </p:nvPr>
        </p:nvGraphicFramePr>
        <p:xfrm>
          <a:off x="9563100" y="897079"/>
          <a:ext cx="2486025" cy="54989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닫기</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닫기 버튼 클릭 시 현장보고서 작성 기능 종료</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기능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종료시</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작성중이던</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내용은 저장되지 않음</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종료 안내 문구 팝업</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(1-1)</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저장</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저장 버튼 클릭 시 보고서 저장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저장시</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해당 레이어에 신규 피처가 추가되고 보고서 저장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저장 버튼 클릭 시 안내 문구 팝업</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(2-1),(2-2)</a:t>
                      </a: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저장한 보고서 파일의 경우 </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파일관리</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내 파일로 저장</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저장한 보고서를 파일의 형태로 </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파일관리</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폴더 내 저장할지</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별도의 메뉴를 만들어서 </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DB</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에 보관할지 </a:t>
                      </a:r>
                      <a:r>
                        <a:rPr lang="ko-KR" altLang="en-US" sz="800" b="0" kern="1200" baseline="0" dirty="0" err="1">
                          <a:solidFill>
                            <a:srgbClr val="FF0000"/>
                          </a:solidFill>
                          <a:latin typeface="맑은 고딕" panose="020B0503020000020004" pitchFamily="50" charset="-127"/>
                          <a:ea typeface="맑은 고딕" panose="020B0503020000020004" pitchFamily="50" charset="-127"/>
                          <a:cs typeface="+mn-cs"/>
                          <a:sym typeface="Wingdings" pitchFamily="2" charset="2"/>
                        </a:rPr>
                        <a:t>정해야함</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131" name="직사각형 130">
            <a:extLst>
              <a:ext uri="{FF2B5EF4-FFF2-40B4-BE49-F238E27FC236}">
                <a16:creationId xmlns:a16="http://schemas.microsoft.com/office/drawing/2014/main" id="{79859328-8443-1275-3EC8-4338623B73A5}"/>
              </a:ext>
            </a:extLst>
          </p:cNvPr>
          <p:cNvSpPr/>
          <p:nvPr/>
        </p:nvSpPr>
        <p:spPr>
          <a:xfrm>
            <a:off x="-2163732" y="2886453"/>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1323701" y="15074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60" name="연결선: 꺾임 159">
            <a:extLst>
              <a:ext uri="{FF2B5EF4-FFF2-40B4-BE49-F238E27FC236}">
                <a16:creationId xmlns:a16="http://schemas.microsoft.com/office/drawing/2014/main" id="{AAE38161-B8E7-FAD5-B876-70E81FE3D6BC}"/>
              </a:ext>
            </a:extLst>
          </p:cNvPr>
          <p:cNvCxnSpPr>
            <a:cxnSpLocks/>
          </p:cNvCxnSpPr>
          <p:nvPr/>
        </p:nvCxnSpPr>
        <p:spPr>
          <a:xfrm rot="16200000" flipH="1">
            <a:off x="-1079127" y="1685156"/>
            <a:ext cx="90452" cy="1149133"/>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97" name="그룹 196">
            <a:extLst>
              <a:ext uri="{FF2B5EF4-FFF2-40B4-BE49-F238E27FC236}">
                <a16:creationId xmlns:a16="http://schemas.microsoft.com/office/drawing/2014/main" id="{7F0E6CED-99B0-9D3A-9751-7F836C0DC4F1}"/>
              </a:ext>
            </a:extLst>
          </p:cNvPr>
          <p:cNvGrpSpPr/>
          <p:nvPr/>
        </p:nvGrpSpPr>
        <p:grpSpPr>
          <a:xfrm>
            <a:off x="-149590" y="2596468"/>
            <a:ext cx="109171" cy="2033142"/>
            <a:chOff x="8472854" y="3429000"/>
            <a:chExt cx="109171" cy="259517"/>
          </a:xfrm>
        </p:grpSpPr>
        <p:cxnSp>
          <p:nvCxnSpPr>
            <p:cNvPr id="198" name="직선 연결선 197">
              <a:extLst>
                <a:ext uri="{FF2B5EF4-FFF2-40B4-BE49-F238E27FC236}">
                  <a16:creationId xmlns:a16="http://schemas.microsoft.com/office/drawing/2014/main" id="{4486C03B-5D9B-88F3-0A71-F5B251B69C0F}"/>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직선 연결선 198">
              <a:extLst>
                <a:ext uri="{FF2B5EF4-FFF2-40B4-BE49-F238E27FC236}">
                  <a16:creationId xmlns:a16="http://schemas.microsoft.com/office/drawing/2014/main" id="{1F779D9D-F59C-A49B-E731-98CB837FBDC0}"/>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직선 연결선 199">
              <a:extLst>
                <a:ext uri="{FF2B5EF4-FFF2-40B4-BE49-F238E27FC236}">
                  <a16:creationId xmlns:a16="http://schemas.microsoft.com/office/drawing/2014/main" id="{C1697128-BF2B-02F7-3989-660FD6650DB8}"/>
                </a:ext>
              </a:extLst>
            </p:cNvPr>
            <p:cNvCxnSpPr>
              <a:cxnSpLocks/>
            </p:cNvCxnSpPr>
            <p:nvPr/>
          </p:nvCxnSpPr>
          <p:spPr>
            <a:xfrm>
              <a:off x="8526962"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2" name="그룹 81">
            <a:extLst>
              <a:ext uri="{FF2B5EF4-FFF2-40B4-BE49-F238E27FC236}">
                <a16:creationId xmlns:a16="http://schemas.microsoft.com/office/drawing/2014/main" id="{11E72D0D-9A88-6BCA-E899-063DADA59D48}"/>
              </a:ext>
            </a:extLst>
          </p:cNvPr>
          <p:cNvGrpSpPr/>
          <p:nvPr/>
        </p:nvGrpSpPr>
        <p:grpSpPr>
          <a:xfrm>
            <a:off x="3236926" y="4928507"/>
            <a:ext cx="2537768" cy="1247008"/>
            <a:chOff x="7281323" y="3823467"/>
            <a:chExt cx="3867324" cy="1900325"/>
          </a:xfrm>
        </p:grpSpPr>
        <p:sp>
          <p:nvSpPr>
            <p:cNvPr id="83" name="모서리가 둥근 직사각형 44">
              <a:extLst>
                <a:ext uri="{FF2B5EF4-FFF2-40B4-BE49-F238E27FC236}">
                  <a16:creationId xmlns:a16="http://schemas.microsoft.com/office/drawing/2014/main" id="{73E80F23-0666-1F0E-CE78-16960B321D06}"/>
                </a:ext>
              </a:extLst>
            </p:cNvPr>
            <p:cNvSpPr/>
            <p:nvPr/>
          </p:nvSpPr>
          <p:spPr>
            <a:xfrm>
              <a:off x="7281323" y="3823467"/>
              <a:ext cx="3867324" cy="1900325"/>
            </a:xfrm>
            <a:prstGeom prst="roundRect">
              <a:avLst>
                <a:gd name="adj" fmla="val 5907"/>
              </a:avLst>
            </a:prstGeom>
            <a:solidFill>
              <a:schemeClr val="bg1"/>
            </a:solidFill>
            <a:ln w="9525">
              <a:solidFill>
                <a:srgbClr val="8FAADC"/>
              </a:solidFill>
            </a:ln>
            <a:effectLst>
              <a:outerShdw blurRad="114300" dist="381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TextBox 83">
              <a:extLst>
                <a:ext uri="{FF2B5EF4-FFF2-40B4-BE49-F238E27FC236}">
                  <a16:creationId xmlns:a16="http://schemas.microsoft.com/office/drawing/2014/main" id="{56A84D58-04C6-80C0-83A5-D35DDCD8FD2C}"/>
                </a:ext>
              </a:extLst>
            </p:cNvPr>
            <p:cNvSpPr txBox="1"/>
            <p:nvPr/>
          </p:nvSpPr>
          <p:spPr>
            <a:xfrm>
              <a:off x="8174308" y="4081814"/>
              <a:ext cx="2129202" cy="386945"/>
            </a:xfrm>
            <a:prstGeom prst="rect">
              <a:avLst/>
            </a:prstGeom>
            <a:noFill/>
          </p:spPr>
          <p:txBody>
            <a:bodyPr wrap="square" rtlCol="0">
              <a:spAutoFit/>
            </a:bodyPr>
            <a:lstStyle/>
            <a:p>
              <a:pPr algn="ctr"/>
              <a:r>
                <a:rPr lang="ko-KR" altLang="en-US" sz="1050" b="1" dirty="0"/>
                <a:t>보고서 저장</a:t>
              </a:r>
            </a:p>
          </p:txBody>
        </p:sp>
        <p:sp>
          <p:nvSpPr>
            <p:cNvPr id="85" name="TextBox 84">
              <a:extLst>
                <a:ext uri="{FF2B5EF4-FFF2-40B4-BE49-F238E27FC236}">
                  <a16:creationId xmlns:a16="http://schemas.microsoft.com/office/drawing/2014/main" id="{1E641017-51D1-4105-FBFD-829D84E40B28}"/>
                </a:ext>
              </a:extLst>
            </p:cNvPr>
            <p:cNvSpPr txBox="1"/>
            <p:nvPr/>
          </p:nvSpPr>
          <p:spPr>
            <a:xfrm>
              <a:off x="7705359" y="4411115"/>
              <a:ext cx="3067097" cy="355188"/>
            </a:xfrm>
            <a:prstGeom prst="rect">
              <a:avLst/>
            </a:prstGeom>
            <a:noFill/>
          </p:spPr>
          <p:txBody>
            <a:bodyPr wrap="square" rtlCol="0">
              <a:spAutoFit/>
            </a:bodyPr>
            <a:lstStyle/>
            <a:p>
              <a:pPr algn="ctr">
                <a:lnSpc>
                  <a:spcPct val="150000"/>
                </a:lnSpc>
              </a:pPr>
              <a:r>
                <a:rPr lang="ko-KR" altLang="en-US" sz="700" dirty="0">
                  <a:solidFill>
                    <a:schemeClr val="tx1">
                      <a:lumMod val="50000"/>
                      <a:lumOff val="50000"/>
                    </a:schemeClr>
                  </a:solidFill>
                  <a:latin typeface="+mj-lt"/>
                </a:rPr>
                <a:t>현장조사 보고서를 저장하겠습니까</a:t>
              </a:r>
              <a:r>
                <a:rPr lang="en-US" altLang="ko-KR" sz="700" dirty="0">
                  <a:solidFill>
                    <a:schemeClr val="tx1">
                      <a:lumMod val="50000"/>
                      <a:lumOff val="50000"/>
                    </a:schemeClr>
                  </a:solidFill>
                  <a:latin typeface="+mj-lt"/>
                </a:rPr>
                <a:t>?</a:t>
              </a:r>
            </a:p>
          </p:txBody>
        </p:sp>
        <p:grpSp>
          <p:nvGrpSpPr>
            <p:cNvPr id="86" name="그룹 85">
              <a:extLst>
                <a:ext uri="{FF2B5EF4-FFF2-40B4-BE49-F238E27FC236}">
                  <a16:creationId xmlns:a16="http://schemas.microsoft.com/office/drawing/2014/main" id="{D74F555A-E83D-2729-A92B-8FC154166391}"/>
                </a:ext>
              </a:extLst>
            </p:cNvPr>
            <p:cNvGrpSpPr/>
            <p:nvPr/>
          </p:nvGrpSpPr>
          <p:grpSpPr>
            <a:xfrm>
              <a:off x="8158911" y="5113545"/>
              <a:ext cx="2284546" cy="288000"/>
              <a:chOff x="5844884" y="4339822"/>
              <a:chExt cx="2284546" cy="288000"/>
            </a:xfrm>
          </p:grpSpPr>
          <p:sp>
            <p:nvSpPr>
              <p:cNvPr id="87" name="모서리가 둥근 직사각형 49">
                <a:extLst>
                  <a:ext uri="{FF2B5EF4-FFF2-40B4-BE49-F238E27FC236}">
                    <a16:creationId xmlns:a16="http://schemas.microsoft.com/office/drawing/2014/main" id="{54172F45-1D75-7539-423F-38703FF8792A}"/>
                  </a:ext>
                </a:extLst>
              </p:cNvPr>
              <p:cNvSpPr/>
              <p:nvPr/>
            </p:nvSpPr>
            <p:spPr>
              <a:xfrm>
                <a:off x="5844884" y="4339822"/>
                <a:ext cx="1080000" cy="288000"/>
              </a:xfrm>
              <a:prstGeom prst="roundRect">
                <a:avLst>
                  <a:gd name="adj" fmla="val 50000"/>
                </a:avLst>
              </a:prstGeom>
              <a:solidFill>
                <a:srgbClr val="7F7F7F"/>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tx1"/>
                    </a:solidFill>
                  </a:rPr>
                  <a:t>취소</a:t>
                </a:r>
              </a:p>
            </p:txBody>
          </p:sp>
          <p:sp>
            <p:nvSpPr>
              <p:cNvPr id="88" name="모서리가 둥근 직사각형 50">
                <a:extLst>
                  <a:ext uri="{FF2B5EF4-FFF2-40B4-BE49-F238E27FC236}">
                    <a16:creationId xmlns:a16="http://schemas.microsoft.com/office/drawing/2014/main" id="{0966E134-DD86-105F-DD3B-14B1EB1EC327}"/>
                  </a:ext>
                </a:extLst>
              </p:cNvPr>
              <p:cNvSpPr/>
              <p:nvPr/>
            </p:nvSpPr>
            <p:spPr>
              <a:xfrm>
                <a:off x="7049430" y="4339822"/>
                <a:ext cx="1080000" cy="288000"/>
              </a:xfrm>
              <a:prstGeom prst="roundRect">
                <a:avLst>
                  <a:gd name="adj" fmla="val 50000"/>
                </a:avLst>
              </a:prstGeom>
              <a:solidFill>
                <a:srgbClr val="2F5597"/>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확인</a:t>
                </a:r>
              </a:p>
            </p:txBody>
          </p:sp>
        </p:grpSp>
      </p:grpSp>
      <p:grpSp>
        <p:nvGrpSpPr>
          <p:cNvPr id="119" name="그룹 118">
            <a:extLst>
              <a:ext uri="{FF2B5EF4-FFF2-40B4-BE49-F238E27FC236}">
                <a16:creationId xmlns:a16="http://schemas.microsoft.com/office/drawing/2014/main" id="{3A5A0795-42B2-6251-5966-455BD1105676}"/>
              </a:ext>
            </a:extLst>
          </p:cNvPr>
          <p:cNvGrpSpPr/>
          <p:nvPr/>
        </p:nvGrpSpPr>
        <p:grpSpPr>
          <a:xfrm>
            <a:off x="5857094" y="4928507"/>
            <a:ext cx="2537768" cy="1247008"/>
            <a:chOff x="7281323" y="3823467"/>
            <a:chExt cx="3867324" cy="1900325"/>
          </a:xfrm>
        </p:grpSpPr>
        <p:sp>
          <p:nvSpPr>
            <p:cNvPr id="120" name="모서리가 둥근 직사각형 44">
              <a:extLst>
                <a:ext uri="{FF2B5EF4-FFF2-40B4-BE49-F238E27FC236}">
                  <a16:creationId xmlns:a16="http://schemas.microsoft.com/office/drawing/2014/main" id="{7E26EA50-F982-1F96-BC16-AD305A435B31}"/>
                </a:ext>
              </a:extLst>
            </p:cNvPr>
            <p:cNvSpPr/>
            <p:nvPr/>
          </p:nvSpPr>
          <p:spPr>
            <a:xfrm>
              <a:off x="7281323" y="3823467"/>
              <a:ext cx="3867324" cy="1900325"/>
            </a:xfrm>
            <a:prstGeom prst="roundRect">
              <a:avLst>
                <a:gd name="adj" fmla="val 5907"/>
              </a:avLst>
            </a:prstGeom>
            <a:solidFill>
              <a:schemeClr val="bg1"/>
            </a:solidFill>
            <a:ln w="9525">
              <a:solidFill>
                <a:srgbClr val="8FAADC"/>
              </a:solidFill>
            </a:ln>
            <a:effectLst>
              <a:outerShdw blurRad="114300" dist="381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TextBox 120">
              <a:extLst>
                <a:ext uri="{FF2B5EF4-FFF2-40B4-BE49-F238E27FC236}">
                  <a16:creationId xmlns:a16="http://schemas.microsoft.com/office/drawing/2014/main" id="{40915BB6-7F1C-0575-2987-8BEFC28E212F}"/>
                </a:ext>
              </a:extLst>
            </p:cNvPr>
            <p:cNvSpPr txBox="1"/>
            <p:nvPr/>
          </p:nvSpPr>
          <p:spPr>
            <a:xfrm>
              <a:off x="8174308" y="4081814"/>
              <a:ext cx="2129202" cy="386945"/>
            </a:xfrm>
            <a:prstGeom prst="rect">
              <a:avLst/>
            </a:prstGeom>
            <a:noFill/>
          </p:spPr>
          <p:txBody>
            <a:bodyPr wrap="square" rtlCol="0">
              <a:spAutoFit/>
            </a:bodyPr>
            <a:lstStyle/>
            <a:p>
              <a:pPr algn="ctr"/>
              <a:r>
                <a:rPr lang="ko-KR" altLang="en-US" sz="1050" b="1" dirty="0"/>
                <a:t>오류</a:t>
              </a:r>
            </a:p>
          </p:txBody>
        </p:sp>
        <p:sp>
          <p:nvSpPr>
            <p:cNvPr id="122" name="TextBox 121">
              <a:extLst>
                <a:ext uri="{FF2B5EF4-FFF2-40B4-BE49-F238E27FC236}">
                  <a16:creationId xmlns:a16="http://schemas.microsoft.com/office/drawing/2014/main" id="{269A50F1-F9E1-F1C9-6D87-A4D1CC6C9925}"/>
                </a:ext>
              </a:extLst>
            </p:cNvPr>
            <p:cNvSpPr txBox="1"/>
            <p:nvPr/>
          </p:nvSpPr>
          <p:spPr>
            <a:xfrm>
              <a:off x="7705359" y="4411115"/>
              <a:ext cx="3067097" cy="355188"/>
            </a:xfrm>
            <a:prstGeom prst="rect">
              <a:avLst/>
            </a:prstGeom>
            <a:noFill/>
          </p:spPr>
          <p:txBody>
            <a:bodyPr wrap="square" rtlCol="0">
              <a:spAutoFit/>
            </a:bodyPr>
            <a:lstStyle/>
            <a:p>
              <a:pPr algn="ctr">
                <a:lnSpc>
                  <a:spcPct val="150000"/>
                </a:lnSpc>
              </a:pPr>
              <a:r>
                <a:rPr lang="ko-KR" altLang="en-US" sz="700" dirty="0">
                  <a:solidFill>
                    <a:schemeClr val="tx1">
                      <a:lumMod val="50000"/>
                      <a:lumOff val="50000"/>
                    </a:schemeClr>
                  </a:solidFill>
                  <a:latin typeface="+mj-lt"/>
                </a:rPr>
                <a:t>오류 메시지 표시</a:t>
              </a:r>
              <a:endParaRPr lang="en-US" altLang="ko-KR" sz="700" dirty="0">
                <a:solidFill>
                  <a:schemeClr val="tx1">
                    <a:lumMod val="50000"/>
                    <a:lumOff val="50000"/>
                  </a:schemeClr>
                </a:solidFill>
                <a:latin typeface="+mj-lt"/>
              </a:endParaRPr>
            </a:p>
          </p:txBody>
        </p:sp>
        <p:sp>
          <p:nvSpPr>
            <p:cNvPr id="124" name="모서리가 둥근 직사각형 50">
              <a:extLst>
                <a:ext uri="{FF2B5EF4-FFF2-40B4-BE49-F238E27FC236}">
                  <a16:creationId xmlns:a16="http://schemas.microsoft.com/office/drawing/2014/main" id="{C8581EE4-896A-3F2E-C79B-16AF83D55733}"/>
                </a:ext>
              </a:extLst>
            </p:cNvPr>
            <p:cNvSpPr/>
            <p:nvPr/>
          </p:nvSpPr>
          <p:spPr>
            <a:xfrm>
              <a:off x="8698908" y="5113545"/>
              <a:ext cx="1079999" cy="288000"/>
            </a:xfrm>
            <a:prstGeom prst="roundRect">
              <a:avLst>
                <a:gd name="adj" fmla="val 50000"/>
              </a:avLst>
            </a:prstGeom>
            <a:solidFill>
              <a:srgbClr val="2F5597"/>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확인</a:t>
              </a:r>
            </a:p>
          </p:txBody>
        </p:sp>
      </p:grpSp>
      <p:sp>
        <p:nvSpPr>
          <p:cNvPr id="125" name="모서리가 둥근 직사각형 299">
            <a:extLst>
              <a:ext uri="{FF2B5EF4-FFF2-40B4-BE49-F238E27FC236}">
                <a16:creationId xmlns:a16="http://schemas.microsoft.com/office/drawing/2014/main" id="{DC20097F-5B57-C368-A50C-BCD40995327A}"/>
              </a:ext>
            </a:extLst>
          </p:cNvPr>
          <p:cNvSpPr/>
          <p:nvPr/>
        </p:nvSpPr>
        <p:spPr>
          <a:xfrm>
            <a:off x="5785238" y="488163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2-2</a:t>
            </a:r>
            <a:endParaRPr lang="ko-KR" altLang="en-US" sz="750" b="1" dirty="0"/>
          </a:p>
        </p:txBody>
      </p:sp>
      <p:grpSp>
        <p:nvGrpSpPr>
          <p:cNvPr id="127" name="그룹 126">
            <a:extLst>
              <a:ext uri="{FF2B5EF4-FFF2-40B4-BE49-F238E27FC236}">
                <a16:creationId xmlns:a16="http://schemas.microsoft.com/office/drawing/2014/main" id="{06AB48CF-880B-D32A-B656-6B17E18F4099}"/>
              </a:ext>
            </a:extLst>
          </p:cNvPr>
          <p:cNvGrpSpPr/>
          <p:nvPr/>
        </p:nvGrpSpPr>
        <p:grpSpPr>
          <a:xfrm>
            <a:off x="3174370" y="1909374"/>
            <a:ext cx="2537768" cy="1247008"/>
            <a:chOff x="6874744" y="1329501"/>
            <a:chExt cx="2537768" cy="1247008"/>
          </a:xfrm>
        </p:grpSpPr>
        <p:grpSp>
          <p:nvGrpSpPr>
            <p:cNvPr id="128" name="그룹 127">
              <a:extLst>
                <a:ext uri="{FF2B5EF4-FFF2-40B4-BE49-F238E27FC236}">
                  <a16:creationId xmlns:a16="http://schemas.microsoft.com/office/drawing/2014/main" id="{C332F3B3-7398-B538-955D-F9E09B7CE510}"/>
                </a:ext>
              </a:extLst>
            </p:cNvPr>
            <p:cNvGrpSpPr/>
            <p:nvPr/>
          </p:nvGrpSpPr>
          <p:grpSpPr>
            <a:xfrm>
              <a:off x="6874744" y="1329501"/>
              <a:ext cx="2537768" cy="1247008"/>
              <a:chOff x="7281323" y="3823467"/>
              <a:chExt cx="3867324" cy="1900325"/>
            </a:xfrm>
          </p:grpSpPr>
          <p:sp>
            <p:nvSpPr>
              <p:cNvPr id="130" name="모서리가 둥근 직사각형 44">
                <a:extLst>
                  <a:ext uri="{FF2B5EF4-FFF2-40B4-BE49-F238E27FC236}">
                    <a16:creationId xmlns:a16="http://schemas.microsoft.com/office/drawing/2014/main" id="{87B10558-EE4D-340F-7F27-20BC98676BE5}"/>
                  </a:ext>
                </a:extLst>
              </p:cNvPr>
              <p:cNvSpPr/>
              <p:nvPr/>
            </p:nvSpPr>
            <p:spPr>
              <a:xfrm>
                <a:off x="7281323" y="3823467"/>
                <a:ext cx="3867324" cy="1900325"/>
              </a:xfrm>
              <a:prstGeom prst="roundRect">
                <a:avLst>
                  <a:gd name="adj" fmla="val 5907"/>
                </a:avLst>
              </a:prstGeom>
              <a:solidFill>
                <a:schemeClr val="bg1"/>
              </a:solidFill>
              <a:ln w="9525">
                <a:solidFill>
                  <a:srgbClr val="8FAADC"/>
                </a:solidFill>
              </a:ln>
              <a:effectLst>
                <a:outerShdw blurRad="114300" dist="381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TextBox 134">
                <a:extLst>
                  <a:ext uri="{FF2B5EF4-FFF2-40B4-BE49-F238E27FC236}">
                    <a16:creationId xmlns:a16="http://schemas.microsoft.com/office/drawing/2014/main" id="{0EEC55E2-F730-BF4E-0050-C3232AA86589}"/>
                  </a:ext>
                </a:extLst>
              </p:cNvPr>
              <p:cNvSpPr txBox="1"/>
              <p:nvPr/>
            </p:nvSpPr>
            <p:spPr>
              <a:xfrm>
                <a:off x="8174308" y="4081814"/>
                <a:ext cx="2129202" cy="386945"/>
              </a:xfrm>
              <a:prstGeom prst="rect">
                <a:avLst/>
              </a:prstGeom>
              <a:noFill/>
            </p:spPr>
            <p:txBody>
              <a:bodyPr wrap="square" rtlCol="0">
                <a:spAutoFit/>
              </a:bodyPr>
              <a:lstStyle/>
              <a:p>
                <a:pPr algn="ctr"/>
                <a:r>
                  <a:rPr lang="ko-KR" altLang="en-US" sz="1050" b="1" dirty="0"/>
                  <a:t>종료</a:t>
                </a:r>
              </a:p>
            </p:txBody>
          </p:sp>
          <p:sp>
            <p:nvSpPr>
              <p:cNvPr id="136" name="TextBox 135">
                <a:extLst>
                  <a:ext uri="{FF2B5EF4-FFF2-40B4-BE49-F238E27FC236}">
                    <a16:creationId xmlns:a16="http://schemas.microsoft.com/office/drawing/2014/main" id="{9687DDFB-BBC6-DCF5-399F-FFC1FC01C814}"/>
                  </a:ext>
                </a:extLst>
              </p:cNvPr>
              <p:cNvSpPr txBox="1"/>
              <p:nvPr/>
            </p:nvSpPr>
            <p:spPr>
              <a:xfrm>
                <a:off x="7705359" y="4411115"/>
                <a:ext cx="3067097" cy="355188"/>
              </a:xfrm>
              <a:prstGeom prst="rect">
                <a:avLst/>
              </a:prstGeom>
              <a:noFill/>
            </p:spPr>
            <p:txBody>
              <a:bodyPr wrap="square" rtlCol="0">
                <a:spAutoFit/>
              </a:bodyPr>
              <a:lstStyle/>
              <a:p>
                <a:pPr algn="ctr">
                  <a:lnSpc>
                    <a:spcPct val="150000"/>
                  </a:lnSpc>
                </a:pPr>
                <a:r>
                  <a:rPr lang="ko-KR" altLang="en-US" sz="700" dirty="0">
                    <a:solidFill>
                      <a:schemeClr val="tx1">
                        <a:lumMod val="50000"/>
                        <a:lumOff val="50000"/>
                      </a:schemeClr>
                    </a:solidFill>
                    <a:latin typeface="+mj-lt"/>
                  </a:rPr>
                  <a:t>보고서 작성을 </a:t>
                </a:r>
                <a:r>
                  <a:rPr lang="ko-KR" altLang="en-US" sz="700" dirty="0" err="1">
                    <a:solidFill>
                      <a:schemeClr val="tx1">
                        <a:lumMod val="50000"/>
                        <a:lumOff val="50000"/>
                      </a:schemeClr>
                    </a:solidFill>
                    <a:latin typeface="+mj-lt"/>
                  </a:rPr>
                  <a:t>종료하시겠습니까</a:t>
                </a:r>
                <a:r>
                  <a:rPr lang="en-US" altLang="ko-KR" sz="700" dirty="0">
                    <a:solidFill>
                      <a:schemeClr val="tx1">
                        <a:lumMod val="50000"/>
                        <a:lumOff val="50000"/>
                      </a:schemeClr>
                    </a:solidFill>
                    <a:latin typeface="+mj-lt"/>
                  </a:rPr>
                  <a:t>?</a:t>
                </a:r>
              </a:p>
            </p:txBody>
          </p:sp>
          <p:sp>
            <p:nvSpPr>
              <p:cNvPr id="137" name="모서리가 둥근 직사각형 50">
                <a:extLst>
                  <a:ext uri="{FF2B5EF4-FFF2-40B4-BE49-F238E27FC236}">
                    <a16:creationId xmlns:a16="http://schemas.microsoft.com/office/drawing/2014/main" id="{9F93AFDE-D928-7465-97BE-73B00DA97A84}"/>
                  </a:ext>
                </a:extLst>
              </p:cNvPr>
              <p:cNvSpPr/>
              <p:nvPr/>
            </p:nvSpPr>
            <p:spPr>
              <a:xfrm>
                <a:off x="9329155" y="5107294"/>
                <a:ext cx="1079999" cy="288000"/>
              </a:xfrm>
              <a:prstGeom prst="roundRect">
                <a:avLst>
                  <a:gd name="adj" fmla="val 50000"/>
                </a:avLst>
              </a:prstGeom>
              <a:solidFill>
                <a:srgbClr val="2F5597"/>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확인</a:t>
                </a:r>
              </a:p>
            </p:txBody>
          </p:sp>
        </p:grpSp>
        <p:sp>
          <p:nvSpPr>
            <p:cNvPr id="129" name="모서리가 둥근 직사각형 49">
              <a:extLst>
                <a:ext uri="{FF2B5EF4-FFF2-40B4-BE49-F238E27FC236}">
                  <a16:creationId xmlns:a16="http://schemas.microsoft.com/office/drawing/2014/main" id="{0F49A2BC-0CE4-C038-ABE8-48D5FCC342E4}"/>
                </a:ext>
              </a:extLst>
            </p:cNvPr>
            <p:cNvSpPr/>
            <p:nvPr/>
          </p:nvSpPr>
          <p:spPr>
            <a:xfrm>
              <a:off x="7466276" y="2171958"/>
              <a:ext cx="708704" cy="188988"/>
            </a:xfrm>
            <a:prstGeom prst="roundRect">
              <a:avLst>
                <a:gd name="adj" fmla="val 50000"/>
              </a:avLst>
            </a:prstGeom>
            <a:solidFill>
              <a:srgbClr val="7F7F7F"/>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tx1"/>
                  </a:solidFill>
                </a:rPr>
                <a:t>취소</a:t>
              </a:r>
            </a:p>
          </p:txBody>
        </p:sp>
      </p:grpSp>
      <p:sp>
        <p:nvSpPr>
          <p:cNvPr id="138" name="모서리가 둥근 직사각형 299">
            <a:extLst>
              <a:ext uri="{FF2B5EF4-FFF2-40B4-BE49-F238E27FC236}">
                <a16:creationId xmlns:a16="http://schemas.microsoft.com/office/drawing/2014/main" id="{F73FE6D3-8159-D500-8BAE-5F045D0E0D1F}"/>
              </a:ext>
            </a:extLst>
          </p:cNvPr>
          <p:cNvSpPr/>
          <p:nvPr/>
        </p:nvSpPr>
        <p:spPr>
          <a:xfrm>
            <a:off x="3088331" y="174521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1-1</a:t>
            </a:r>
            <a:endParaRPr lang="ko-KR" altLang="en-US" sz="750" b="1" dirty="0"/>
          </a:p>
        </p:txBody>
      </p:sp>
      <p:sp>
        <p:nvSpPr>
          <p:cNvPr id="7" name="모서리가 둥근 직사각형 299">
            <a:extLst>
              <a:ext uri="{FF2B5EF4-FFF2-40B4-BE49-F238E27FC236}">
                <a16:creationId xmlns:a16="http://schemas.microsoft.com/office/drawing/2014/main" id="{E3E66181-E9BF-C03D-77C8-53F697BC2F9B}"/>
              </a:ext>
            </a:extLst>
          </p:cNvPr>
          <p:cNvSpPr/>
          <p:nvPr/>
        </p:nvSpPr>
        <p:spPr>
          <a:xfrm>
            <a:off x="3118382" y="480457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grpSp>
        <p:nvGrpSpPr>
          <p:cNvPr id="5" name="그룹 4">
            <a:extLst>
              <a:ext uri="{FF2B5EF4-FFF2-40B4-BE49-F238E27FC236}">
                <a16:creationId xmlns:a16="http://schemas.microsoft.com/office/drawing/2014/main" id="{2585D26B-33D4-8FAA-8F1B-1AABE1E51B40}"/>
              </a:ext>
            </a:extLst>
          </p:cNvPr>
          <p:cNvGrpSpPr/>
          <p:nvPr/>
        </p:nvGrpSpPr>
        <p:grpSpPr>
          <a:xfrm>
            <a:off x="865756" y="1463915"/>
            <a:ext cx="1945368" cy="4221254"/>
            <a:chOff x="4779484" y="1018145"/>
            <a:chExt cx="1945368" cy="4221254"/>
          </a:xfrm>
        </p:grpSpPr>
        <p:sp>
          <p:nvSpPr>
            <p:cNvPr id="6" name="사각형: 둥근 모서리 5">
              <a:extLst>
                <a:ext uri="{FF2B5EF4-FFF2-40B4-BE49-F238E27FC236}">
                  <a16:creationId xmlns:a16="http://schemas.microsoft.com/office/drawing/2014/main" id="{6F1D14E2-85D2-92D4-7638-6FDBE8C6529C}"/>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 name="그림 7">
              <a:extLst>
                <a:ext uri="{FF2B5EF4-FFF2-40B4-BE49-F238E27FC236}">
                  <a16:creationId xmlns:a16="http://schemas.microsoft.com/office/drawing/2014/main" id="{DB65F445-3846-F4AD-05B5-4B2855E314BB}"/>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9" name="사각형: 둥근 모서리 8">
              <a:extLst>
                <a:ext uri="{FF2B5EF4-FFF2-40B4-BE49-F238E27FC236}">
                  <a16:creationId xmlns:a16="http://schemas.microsoft.com/office/drawing/2014/main" id="{F6E01018-0DB0-0528-B30E-52E1495554E7}"/>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1" name="그래픽 10" descr="햄버거 메뉴 아이콘 단색으로 채워진">
              <a:extLst>
                <a:ext uri="{FF2B5EF4-FFF2-40B4-BE49-F238E27FC236}">
                  <a16:creationId xmlns:a16="http://schemas.microsoft.com/office/drawing/2014/main" id="{E4D8C9A7-CFA3-854F-521B-C060ED2E5B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3" name="그래픽 12" descr="돋보기 단색으로 채워진">
              <a:extLst>
                <a:ext uri="{FF2B5EF4-FFF2-40B4-BE49-F238E27FC236}">
                  <a16:creationId xmlns:a16="http://schemas.microsoft.com/office/drawing/2014/main" id="{5BF84FE9-245D-C9A9-23F8-022887F498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4" name="직사각형 13">
              <a:extLst>
                <a:ext uri="{FF2B5EF4-FFF2-40B4-BE49-F238E27FC236}">
                  <a16:creationId xmlns:a16="http://schemas.microsoft.com/office/drawing/2014/main" id="{4EE04826-3A25-514D-6F3E-3C7B3040BC11}"/>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5" name="타원 14">
              <a:extLst>
                <a:ext uri="{FF2B5EF4-FFF2-40B4-BE49-F238E27FC236}">
                  <a16:creationId xmlns:a16="http://schemas.microsoft.com/office/drawing/2014/main" id="{35C6584A-344C-3022-B162-08EBF0702EA4}"/>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6" name="그래픽 15" descr="연필 단색으로 채워진">
              <a:extLst>
                <a:ext uri="{FF2B5EF4-FFF2-40B4-BE49-F238E27FC236}">
                  <a16:creationId xmlns:a16="http://schemas.microsoft.com/office/drawing/2014/main" id="{74BFDAF6-5A94-A15F-30AA-7C751D6480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17" name="직선 연결선 16">
              <a:extLst>
                <a:ext uri="{FF2B5EF4-FFF2-40B4-BE49-F238E27FC236}">
                  <a16:creationId xmlns:a16="http://schemas.microsoft.com/office/drawing/2014/main" id="{417B8EBB-C6E5-768D-EE6D-DC55A2224B65}"/>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CFF4F19C-ADE0-44EF-B73D-B5C777679CF3}"/>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22967368-658B-8FE7-EE00-D2BC4E431387}"/>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사각형: 둥근 모서리 19">
              <a:extLst>
                <a:ext uri="{FF2B5EF4-FFF2-40B4-BE49-F238E27FC236}">
                  <a16:creationId xmlns:a16="http://schemas.microsoft.com/office/drawing/2014/main" id="{AA5FEEDF-281A-305F-0858-70658928DC06}"/>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1" name="그룹 20">
              <a:extLst>
                <a:ext uri="{FF2B5EF4-FFF2-40B4-BE49-F238E27FC236}">
                  <a16:creationId xmlns:a16="http://schemas.microsoft.com/office/drawing/2014/main" id="{C4FF8DF7-B606-0E28-D6B8-598330B665B9}"/>
                </a:ext>
              </a:extLst>
            </p:cNvPr>
            <p:cNvGrpSpPr/>
            <p:nvPr/>
          </p:nvGrpSpPr>
          <p:grpSpPr>
            <a:xfrm>
              <a:off x="6466436" y="4679226"/>
              <a:ext cx="180000" cy="180000"/>
              <a:chOff x="4586056" y="2102346"/>
              <a:chExt cx="180000" cy="180000"/>
            </a:xfrm>
          </p:grpSpPr>
          <p:sp>
            <p:nvSpPr>
              <p:cNvPr id="25" name="사각형: 둥근 모서리 24">
                <a:extLst>
                  <a:ext uri="{FF2B5EF4-FFF2-40B4-BE49-F238E27FC236}">
                    <a16:creationId xmlns:a16="http://schemas.microsoft.com/office/drawing/2014/main" id="{5E9DACE1-DBDB-77BE-F6AC-EE81ACD00572}"/>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6" name="그래픽 25" descr="대상 단색으로 채워진">
                <a:extLst>
                  <a:ext uri="{FF2B5EF4-FFF2-40B4-BE49-F238E27FC236}">
                    <a16:creationId xmlns:a16="http://schemas.microsoft.com/office/drawing/2014/main" id="{68A0A4D0-CABA-871E-8162-5B28ED8600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22" name="그룹 21">
              <a:extLst>
                <a:ext uri="{FF2B5EF4-FFF2-40B4-BE49-F238E27FC236}">
                  <a16:creationId xmlns:a16="http://schemas.microsoft.com/office/drawing/2014/main" id="{2C1885CA-89EC-E0D5-39C3-4E10AD1230A4}"/>
                </a:ext>
              </a:extLst>
            </p:cNvPr>
            <p:cNvGrpSpPr/>
            <p:nvPr/>
          </p:nvGrpSpPr>
          <p:grpSpPr>
            <a:xfrm>
              <a:off x="6461741" y="4434938"/>
              <a:ext cx="180000" cy="180000"/>
              <a:chOff x="4586056" y="2607766"/>
              <a:chExt cx="180000" cy="180000"/>
            </a:xfrm>
          </p:grpSpPr>
          <p:sp>
            <p:nvSpPr>
              <p:cNvPr id="23" name="사각형: 둥근 모서리 22">
                <a:extLst>
                  <a:ext uri="{FF2B5EF4-FFF2-40B4-BE49-F238E27FC236}">
                    <a16:creationId xmlns:a16="http://schemas.microsoft.com/office/drawing/2014/main" id="{C37B4734-9BA0-0EB6-313F-8B32956110D4}"/>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4" name="그래픽 23" descr="세계 단색으로 채워진">
                <a:extLst>
                  <a:ext uri="{FF2B5EF4-FFF2-40B4-BE49-F238E27FC236}">
                    <a16:creationId xmlns:a16="http://schemas.microsoft.com/office/drawing/2014/main" id="{D55FCF96-7FDC-0269-D025-3BB618E3981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27" name="사각형: 둥근 모서리 26">
            <a:extLst>
              <a:ext uri="{FF2B5EF4-FFF2-40B4-BE49-F238E27FC236}">
                <a16:creationId xmlns:a16="http://schemas.microsoft.com/office/drawing/2014/main" id="{80C50D73-1525-ADC3-55EE-79418F9CF80B}"/>
              </a:ext>
            </a:extLst>
          </p:cNvPr>
          <p:cNvSpPr/>
          <p:nvPr/>
        </p:nvSpPr>
        <p:spPr>
          <a:xfrm>
            <a:off x="866479" y="1874743"/>
            <a:ext cx="1943922" cy="3939316"/>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28" name="사각형: 둥근 모서리 27">
            <a:extLst>
              <a:ext uri="{FF2B5EF4-FFF2-40B4-BE49-F238E27FC236}">
                <a16:creationId xmlns:a16="http://schemas.microsoft.com/office/drawing/2014/main" id="{A64A53F4-5C93-054F-FCDA-429CA9C8552F}"/>
              </a:ext>
            </a:extLst>
          </p:cNvPr>
          <p:cNvSpPr/>
          <p:nvPr/>
        </p:nvSpPr>
        <p:spPr>
          <a:xfrm>
            <a:off x="931651" y="1920741"/>
            <a:ext cx="667259"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tx1"/>
                </a:solidFill>
              </a:rPr>
              <a:t>현장조사 보고서</a:t>
            </a:r>
          </a:p>
        </p:txBody>
      </p:sp>
      <p:pic>
        <p:nvPicPr>
          <p:cNvPr id="29" name="그래픽 28" descr="닫기 단색으로 채워진">
            <a:extLst>
              <a:ext uri="{FF2B5EF4-FFF2-40B4-BE49-F238E27FC236}">
                <a16:creationId xmlns:a16="http://schemas.microsoft.com/office/drawing/2014/main" id="{C0279B81-1FF8-5A1E-5925-D685A179DA3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06951" y="1938170"/>
            <a:ext cx="151332" cy="151332"/>
          </a:xfrm>
          <a:prstGeom prst="rect">
            <a:avLst/>
          </a:prstGeom>
        </p:spPr>
      </p:pic>
      <p:cxnSp>
        <p:nvCxnSpPr>
          <p:cNvPr id="30" name="직선 연결선 29">
            <a:extLst>
              <a:ext uri="{FF2B5EF4-FFF2-40B4-BE49-F238E27FC236}">
                <a16:creationId xmlns:a16="http://schemas.microsoft.com/office/drawing/2014/main" id="{EA320783-0511-B605-178D-E48EAFDC29A8}"/>
              </a:ext>
            </a:extLst>
          </p:cNvPr>
          <p:cNvCxnSpPr/>
          <p:nvPr/>
        </p:nvCxnSpPr>
        <p:spPr>
          <a:xfrm>
            <a:off x="866710" y="2317586"/>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 name="사각형: 둥근 모서리 30">
            <a:extLst>
              <a:ext uri="{FF2B5EF4-FFF2-40B4-BE49-F238E27FC236}">
                <a16:creationId xmlns:a16="http://schemas.microsoft.com/office/drawing/2014/main" id="{4C58ABB1-D539-4F4F-A2B5-C30B29C5349D}"/>
              </a:ext>
            </a:extLst>
          </p:cNvPr>
          <p:cNvSpPr/>
          <p:nvPr/>
        </p:nvSpPr>
        <p:spPr>
          <a:xfrm>
            <a:off x="967385" y="2521717"/>
            <a:ext cx="1742626"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보고서 제목을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sp>
        <p:nvSpPr>
          <p:cNvPr id="32" name="사각형: 둥근 모서리 31">
            <a:extLst>
              <a:ext uri="{FF2B5EF4-FFF2-40B4-BE49-F238E27FC236}">
                <a16:creationId xmlns:a16="http://schemas.microsoft.com/office/drawing/2014/main" id="{92F05330-A232-804F-277E-8534FA1435D5}"/>
              </a:ext>
            </a:extLst>
          </p:cNvPr>
          <p:cNvSpPr/>
          <p:nvPr/>
        </p:nvSpPr>
        <p:spPr>
          <a:xfrm>
            <a:off x="1752749"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피처 추가</a:t>
            </a:r>
          </a:p>
        </p:txBody>
      </p:sp>
      <p:sp>
        <p:nvSpPr>
          <p:cNvPr id="33" name="사각형: 둥근 모서리 32">
            <a:extLst>
              <a:ext uri="{FF2B5EF4-FFF2-40B4-BE49-F238E27FC236}">
                <a16:creationId xmlns:a16="http://schemas.microsoft.com/office/drawing/2014/main" id="{7DA9A18C-311F-7476-624F-ECE6DA471D4E}"/>
              </a:ext>
            </a:extLst>
          </p:cNvPr>
          <p:cNvSpPr/>
          <p:nvPr/>
        </p:nvSpPr>
        <p:spPr>
          <a:xfrm>
            <a:off x="2264333"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사진 업로드</a:t>
            </a:r>
          </a:p>
        </p:txBody>
      </p:sp>
      <p:sp>
        <p:nvSpPr>
          <p:cNvPr id="34" name="사각형: 둥근 모서리 33">
            <a:extLst>
              <a:ext uri="{FF2B5EF4-FFF2-40B4-BE49-F238E27FC236}">
                <a16:creationId xmlns:a16="http://schemas.microsoft.com/office/drawing/2014/main" id="{C7BD342B-193F-6622-3095-EF3E6CF56CBE}"/>
              </a:ext>
            </a:extLst>
          </p:cNvPr>
          <p:cNvSpPr/>
          <p:nvPr/>
        </p:nvSpPr>
        <p:spPr>
          <a:xfrm>
            <a:off x="967385" y="3254394"/>
            <a:ext cx="663531"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작성자 이름</a:t>
            </a:r>
          </a:p>
        </p:txBody>
      </p:sp>
      <p:sp>
        <p:nvSpPr>
          <p:cNvPr id="35" name="사각형: 둥근 모서리 34">
            <a:extLst>
              <a:ext uri="{FF2B5EF4-FFF2-40B4-BE49-F238E27FC236}">
                <a16:creationId xmlns:a16="http://schemas.microsoft.com/office/drawing/2014/main" id="{44A339CD-EC41-87B9-5B2D-DA908700DE40}"/>
              </a:ext>
            </a:extLst>
          </p:cNvPr>
          <p:cNvSpPr/>
          <p:nvPr/>
        </p:nvSpPr>
        <p:spPr>
          <a:xfrm>
            <a:off x="1683307" y="3254394"/>
            <a:ext cx="1034108"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2023-07-14</a:t>
            </a:r>
            <a:endParaRPr lang="ko-KR" altLang="en-US" sz="600" dirty="0">
              <a:solidFill>
                <a:schemeClr val="bg1">
                  <a:lumMod val="50000"/>
                </a:schemeClr>
              </a:solidFill>
            </a:endParaRPr>
          </a:p>
        </p:txBody>
      </p:sp>
      <p:pic>
        <p:nvPicPr>
          <p:cNvPr id="36" name="그래픽 35" descr="일일 일정표 단색으로 채워진">
            <a:extLst>
              <a:ext uri="{FF2B5EF4-FFF2-40B4-BE49-F238E27FC236}">
                <a16:creationId xmlns:a16="http://schemas.microsoft.com/office/drawing/2014/main" id="{106C7CF3-1D6F-539D-9EAF-E97A135FB06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56691" y="3272394"/>
            <a:ext cx="144000" cy="144000"/>
          </a:xfrm>
          <a:prstGeom prst="rect">
            <a:avLst/>
          </a:prstGeom>
        </p:spPr>
      </p:pic>
      <p:sp>
        <p:nvSpPr>
          <p:cNvPr id="37" name="사각형: 둥근 모서리 36">
            <a:extLst>
              <a:ext uri="{FF2B5EF4-FFF2-40B4-BE49-F238E27FC236}">
                <a16:creationId xmlns:a16="http://schemas.microsoft.com/office/drawing/2014/main" id="{B24726F4-E4E9-6562-22F2-327C515C8A0A}"/>
              </a:ext>
            </a:extLst>
          </p:cNvPr>
          <p:cNvSpPr/>
          <p:nvPr/>
        </p:nvSpPr>
        <p:spPr>
          <a:xfrm>
            <a:off x="967385" y="3488231"/>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위치</a:t>
            </a:r>
          </a:p>
        </p:txBody>
      </p:sp>
      <p:sp>
        <p:nvSpPr>
          <p:cNvPr id="38" name="사각형: 둥근 모서리 37">
            <a:extLst>
              <a:ext uri="{FF2B5EF4-FFF2-40B4-BE49-F238E27FC236}">
                <a16:creationId xmlns:a16="http://schemas.microsoft.com/office/drawing/2014/main" id="{27F7FBE2-786F-E66E-75B3-8D2F610B257E}"/>
              </a:ext>
            </a:extLst>
          </p:cNvPr>
          <p:cNvSpPr/>
          <p:nvPr/>
        </p:nvSpPr>
        <p:spPr>
          <a:xfrm>
            <a:off x="972082" y="3717256"/>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39" name="그래픽 38" descr="배지 팔로우 윤곽선">
            <a:extLst>
              <a:ext uri="{FF2B5EF4-FFF2-40B4-BE49-F238E27FC236}">
                <a16:creationId xmlns:a16="http://schemas.microsoft.com/office/drawing/2014/main" id="{FAD2043B-77C4-5669-BD76-0FFC0244D28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517749" y="4307213"/>
            <a:ext cx="192262" cy="192262"/>
          </a:xfrm>
          <a:prstGeom prst="rect">
            <a:avLst/>
          </a:prstGeom>
        </p:spPr>
      </p:pic>
      <p:sp>
        <p:nvSpPr>
          <p:cNvPr id="40" name="사각형: 둥근 모서리 39">
            <a:extLst>
              <a:ext uri="{FF2B5EF4-FFF2-40B4-BE49-F238E27FC236}">
                <a16:creationId xmlns:a16="http://schemas.microsoft.com/office/drawing/2014/main" id="{90BCC627-B926-BCEC-8628-F66775FE3010}"/>
              </a:ext>
            </a:extLst>
          </p:cNvPr>
          <p:cNvSpPr/>
          <p:nvPr/>
        </p:nvSpPr>
        <p:spPr>
          <a:xfrm>
            <a:off x="967385" y="4521577"/>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내용</a:t>
            </a:r>
          </a:p>
        </p:txBody>
      </p:sp>
      <p:sp>
        <p:nvSpPr>
          <p:cNvPr id="41" name="사각형: 둥근 모서리 40">
            <a:extLst>
              <a:ext uri="{FF2B5EF4-FFF2-40B4-BE49-F238E27FC236}">
                <a16:creationId xmlns:a16="http://schemas.microsoft.com/office/drawing/2014/main" id="{D20DB287-8656-0479-2E1C-9C68B3FFE9C2}"/>
              </a:ext>
            </a:extLst>
          </p:cNvPr>
          <p:cNvSpPr/>
          <p:nvPr/>
        </p:nvSpPr>
        <p:spPr>
          <a:xfrm>
            <a:off x="972082" y="4750602"/>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42" name="그래픽 41" descr="배지 팔로우 윤곽선">
            <a:extLst>
              <a:ext uri="{FF2B5EF4-FFF2-40B4-BE49-F238E27FC236}">
                <a16:creationId xmlns:a16="http://schemas.microsoft.com/office/drawing/2014/main" id="{C8157F78-0587-9F99-0355-BF108076CF0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60421" y="5340559"/>
            <a:ext cx="192262" cy="192262"/>
          </a:xfrm>
          <a:prstGeom prst="rect">
            <a:avLst/>
          </a:prstGeom>
        </p:spPr>
      </p:pic>
      <p:pic>
        <p:nvPicPr>
          <p:cNvPr id="43" name="그래픽 42" descr="배지 팔로우 취소 윤곽선">
            <a:extLst>
              <a:ext uri="{FF2B5EF4-FFF2-40B4-BE49-F238E27FC236}">
                <a16:creationId xmlns:a16="http://schemas.microsoft.com/office/drawing/2014/main" id="{2696E1EC-AB15-28EA-6EE5-C2AD6C08E59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27540" y="5340559"/>
            <a:ext cx="192262" cy="192262"/>
          </a:xfrm>
          <a:prstGeom prst="rect">
            <a:avLst/>
          </a:prstGeom>
        </p:spPr>
      </p:pic>
      <p:sp>
        <p:nvSpPr>
          <p:cNvPr id="44" name="모서리가 둥근 직사각형 36">
            <a:extLst>
              <a:ext uri="{FF2B5EF4-FFF2-40B4-BE49-F238E27FC236}">
                <a16:creationId xmlns:a16="http://schemas.microsoft.com/office/drawing/2014/main" id="{C2262142-8741-C5C0-74E1-BAB717EC609F}"/>
              </a:ext>
            </a:extLst>
          </p:cNvPr>
          <p:cNvSpPr/>
          <p:nvPr/>
        </p:nvSpPr>
        <p:spPr>
          <a:xfrm>
            <a:off x="1565341" y="5532763"/>
            <a:ext cx="543195" cy="190408"/>
          </a:xfrm>
          <a:prstGeom prst="roundRect">
            <a:avLst>
              <a:gd name="adj" fmla="val 590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저장</a:t>
            </a:r>
          </a:p>
        </p:txBody>
      </p:sp>
      <p:sp>
        <p:nvSpPr>
          <p:cNvPr id="46" name="사각형: 둥근 모서리 45">
            <a:extLst>
              <a:ext uri="{FF2B5EF4-FFF2-40B4-BE49-F238E27FC236}">
                <a16:creationId xmlns:a16="http://schemas.microsoft.com/office/drawing/2014/main" id="{B731D21F-9D47-B864-1129-C7B9C08B5BAB}"/>
              </a:ext>
            </a:extLst>
          </p:cNvPr>
          <p:cNvSpPr/>
          <p:nvPr/>
        </p:nvSpPr>
        <p:spPr>
          <a:xfrm>
            <a:off x="967385" y="3021865"/>
            <a:ext cx="1750030"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주소 입력</a:t>
            </a:r>
          </a:p>
        </p:txBody>
      </p:sp>
      <p:sp>
        <p:nvSpPr>
          <p:cNvPr id="47" name="사각형: 둥근 위쪽 모서리 46">
            <a:extLst>
              <a:ext uri="{FF2B5EF4-FFF2-40B4-BE49-F238E27FC236}">
                <a16:creationId xmlns:a16="http://schemas.microsoft.com/office/drawing/2014/main" id="{166D2398-820A-D121-66C9-B1858E120952}"/>
              </a:ext>
            </a:extLst>
          </p:cNvPr>
          <p:cNvSpPr/>
          <p:nvPr/>
        </p:nvSpPr>
        <p:spPr>
          <a:xfrm>
            <a:off x="893332" y="2136711"/>
            <a:ext cx="447612" cy="180000"/>
          </a:xfrm>
          <a:prstGeom prst="round2SameRect">
            <a:avLst/>
          </a:prstGeom>
          <a:solidFill>
            <a:schemeClr val="accent1">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1</a:t>
            </a:r>
            <a:endParaRPr lang="ko-KR" altLang="en-US" sz="500" b="1" dirty="0">
              <a:solidFill>
                <a:schemeClr val="bg1"/>
              </a:solidFill>
            </a:endParaRPr>
          </a:p>
        </p:txBody>
      </p:sp>
      <p:sp>
        <p:nvSpPr>
          <p:cNvPr id="48" name="사각형: 둥근 위쪽 모서리 47">
            <a:extLst>
              <a:ext uri="{FF2B5EF4-FFF2-40B4-BE49-F238E27FC236}">
                <a16:creationId xmlns:a16="http://schemas.microsoft.com/office/drawing/2014/main" id="{8BBBC3B4-004C-1012-6AE0-F9992254FACA}"/>
              </a:ext>
            </a:extLst>
          </p:cNvPr>
          <p:cNvSpPr/>
          <p:nvPr/>
        </p:nvSpPr>
        <p:spPr>
          <a:xfrm>
            <a:off x="1340812"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2</a:t>
            </a:r>
            <a:endParaRPr lang="ko-KR" altLang="en-US" sz="500" b="1" dirty="0">
              <a:solidFill>
                <a:schemeClr val="bg1"/>
              </a:solidFill>
            </a:endParaRPr>
          </a:p>
        </p:txBody>
      </p:sp>
      <p:sp>
        <p:nvSpPr>
          <p:cNvPr id="49" name="사각형: 둥근 위쪽 모서리 48">
            <a:extLst>
              <a:ext uri="{FF2B5EF4-FFF2-40B4-BE49-F238E27FC236}">
                <a16:creationId xmlns:a16="http://schemas.microsoft.com/office/drawing/2014/main" id="{113524A4-3B2E-C51B-F9AC-FBE871897C63}"/>
              </a:ext>
            </a:extLst>
          </p:cNvPr>
          <p:cNvSpPr/>
          <p:nvPr/>
        </p:nvSpPr>
        <p:spPr>
          <a:xfrm>
            <a:off x="1788424"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3</a:t>
            </a:r>
            <a:endParaRPr lang="ko-KR" altLang="en-US" sz="500" b="1" dirty="0">
              <a:solidFill>
                <a:schemeClr val="bg1"/>
              </a:solidFill>
            </a:endParaRPr>
          </a:p>
        </p:txBody>
      </p:sp>
      <p:sp>
        <p:nvSpPr>
          <p:cNvPr id="50" name="사각형: 둥근 모서리 49">
            <a:extLst>
              <a:ext uri="{FF2B5EF4-FFF2-40B4-BE49-F238E27FC236}">
                <a16:creationId xmlns:a16="http://schemas.microsoft.com/office/drawing/2014/main" id="{032E52FB-53DD-D636-78F3-8D6C936C0F2A}"/>
              </a:ext>
            </a:extLst>
          </p:cNvPr>
          <p:cNvSpPr/>
          <p:nvPr/>
        </p:nvSpPr>
        <p:spPr>
          <a:xfrm>
            <a:off x="2262399" y="2378131"/>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저장</a:t>
            </a:r>
          </a:p>
        </p:txBody>
      </p:sp>
      <p:sp>
        <p:nvSpPr>
          <p:cNvPr id="51" name="사각형: 둥근 모서리 50">
            <a:extLst>
              <a:ext uri="{FF2B5EF4-FFF2-40B4-BE49-F238E27FC236}">
                <a16:creationId xmlns:a16="http://schemas.microsoft.com/office/drawing/2014/main" id="{8F49E018-8045-3280-B34A-BF69D2900AAC}"/>
              </a:ext>
            </a:extLst>
          </p:cNvPr>
          <p:cNvSpPr/>
          <p:nvPr/>
        </p:nvSpPr>
        <p:spPr>
          <a:xfrm>
            <a:off x="1752749" y="2378131"/>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불러오기</a:t>
            </a:r>
          </a:p>
        </p:txBody>
      </p:sp>
      <p:sp>
        <p:nvSpPr>
          <p:cNvPr id="10" name="모서리가 둥근 직사각형 299">
            <a:extLst>
              <a:ext uri="{FF2B5EF4-FFF2-40B4-BE49-F238E27FC236}">
                <a16:creationId xmlns:a16="http://schemas.microsoft.com/office/drawing/2014/main" id="{5B1031F0-4358-ADED-A395-70A929D0F1EC}"/>
              </a:ext>
            </a:extLst>
          </p:cNvPr>
          <p:cNvSpPr/>
          <p:nvPr/>
        </p:nvSpPr>
        <p:spPr>
          <a:xfrm>
            <a:off x="2432335" y="183900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3" name="모서리가 둥근 직사각형 299">
            <a:extLst>
              <a:ext uri="{FF2B5EF4-FFF2-40B4-BE49-F238E27FC236}">
                <a16:creationId xmlns:a16="http://schemas.microsoft.com/office/drawing/2014/main" id="{D7E3445D-4BFB-8606-0C3E-D7D42A4468EB}"/>
              </a:ext>
            </a:extLst>
          </p:cNvPr>
          <p:cNvSpPr/>
          <p:nvPr/>
        </p:nvSpPr>
        <p:spPr>
          <a:xfrm>
            <a:off x="1431577" y="543742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Tree>
    <p:extLst>
      <p:ext uri="{BB962C8B-B14F-4D97-AF65-F5344CB8AC3E}">
        <p14:creationId xmlns:p14="http://schemas.microsoft.com/office/powerpoint/2010/main" val="33985693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043817"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보고서 수정</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LXPFA_SB_2D_WA_091</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2142906274"/>
              </p:ext>
            </p:extLst>
          </p:nvPr>
        </p:nvGraphicFramePr>
        <p:xfrm>
          <a:off x="9563100" y="897079"/>
          <a:ext cx="2486025" cy="42797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mn-ea"/>
                          <a:cs typeface="+mn-cs"/>
                          <a:sym typeface="Wingdings" pitchFamily="2" charset="2"/>
                        </a:rPr>
                        <a:t>현장조사 보고서</a:t>
                      </a:r>
                      <a:endParaRPr lang="en-US" altLang="ko-KR" sz="800" b="1"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작성 </a:t>
                      </a:r>
                      <a:r>
                        <a:rPr lang="ko-KR" altLang="en-US" sz="800" b="0" kern="1200" baseline="0" dirty="0" err="1">
                          <a:solidFill>
                            <a:schemeClr val="tx1"/>
                          </a:solidFill>
                          <a:latin typeface="맑은 고딕" panose="020B0503020000020004" pitchFamily="50" charset="-127"/>
                          <a:ea typeface="+mn-ea"/>
                          <a:cs typeface="+mn-cs"/>
                          <a:sym typeface="Wingdings" pitchFamily="2" charset="2"/>
                        </a:rPr>
                        <a:t>완료후</a:t>
                      </a:r>
                      <a:r>
                        <a:rPr lang="ko-KR" altLang="en-US" sz="800" b="0" kern="1200" baseline="0" dirty="0">
                          <a:solidFill>
                            <a:schemeClr val="tx1"/>
                          </a:solidFill>
                          <a:latin typeface="맑은 고딕" panose="020B0503020000020004" pitchFamily="50" charset="-127"/>
                          <a:ea typeface="+mn-ea"/>
                          <a:cs typeface="+mn-cs"/>
                          <a:sym typeface="Wingdings" pitchFamily="2" charset="2"/>
                        </a:rPr>
                        <a:t> 저장된 보고서</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수정</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수정 버튼 클릭 시 수정창으로 전환</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이미 등록한 파일을 수정할 수 있는지 확인 필요</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저장 시 파일로 등록되는데 기존에 파일을 수정할 수 있는 기능이 존재하지 않음</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삭제</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작성한 보고서 삭제 버튼</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삭제 안내 문구 팝업</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(3-1)</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131" name="직사각형 130">
            <a:extLst>
              <a:ext uri="{FF2B5EF4-FFF2-40B4-BE49-F238E27FC236}">
                <a16:creationId xmlns:a16="http://schemas.microsoft.com/office/drawing/2014/main" id="{79859328-8443-1275-3EC8-4338623B73A5}"/>
              </a:ext>
            </a:extLst>
          </p:cNvPr>
          <p:cNvSpPr/>
          <p:nvPr/>
        </p:nvSpPr>
        <p:spPr>
          <a:xfrm>
            <a:off x="-2163732" y="2886453"/>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1323701" y="15074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60" name="연결선: 꺾임 159">
            <a:extLst>
              <a:ext uri="{FF2B5EF4-FFF2-40B4-BE49-F238E27FC236}">
                <a16:creationId xmlns:a16="http://schemas.microsoft.com/office/drawing/2014/main" id="{AAE38161-B8E7-FAD5-B876-70E81FE3D6BC}"/>
              </a:ext>
            </a:extLst>
          </p:cNvPr>
          <p:cNvCxnSpPr>
            <a:cxnSpLocks/>
          </p:cNvCxnSpPr>
          <p:nvPr/>
        </p:nvCxnSpPr>
        <p:spPr>
          <a:xfrm rot="16200000" flipH="1">
            <a:off x="-1079127" y="1685156"/>
            <a:ext cx="90452" cy="1149133"/>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97" name="그룹 196">
            <a:extLst>
              <a:ext uri="{FF2B5EF4-FFF2-40B4-BE49-F238E27FC236}">
                <a16:creationId xmlns:a16="http://schemas.microsoft.com/office/drawing/2014/main" id="{7F0E6CED-99B0-9D3A-9751-7F836C0DC4F1}"/>
              </a:ext>
            </a:extLst>
          </p:cNvPr>
          <p:cNvGrpSpPr/>
          <p:nvPr/>
        </p:nvGrpSpPr>
        <p:grpSpPr>
          <a:xfrm>
            <a:off x="-149590" y="2596468"/>
            <a:ext cx="109171" cy="2033142"/>
            <a:chOff x="8472854" y="3429000"/>
            <a:chExt cx="109171" cy="259517"/>
          </a:xfrm>
        </p:grpSpPr>
        <p:cxnSp>
          <p:nvCxnSpPr>
            <p:cNvPr id="198" name="직선 연결선 197">
              <a:extLst>
                <a:ext uri="{FF2B5EF4-FFF2-40B4-BE49-F238E27FC236}">
                  <a16:creationId xmlns:a16="http://schemas.microsoft.com/office/drawing/2014/main" id="{4486C03B-5D9B-88F3-0A71-F5B251B69C0F}"/>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직선 연결선 198">
              <a:extLst>
                <a:ext uri="{FF2B5EF4-FFF2-40B4-BE49-F238E27FC236}">
                  <a16:creationId xmlns:a16="http://schemas.microsoft.com/office/drawing/2014/main" id="{1F779D9D-F59C-A49B-E731-98CB837FBDC0}"/>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직선 연결선 199">
              <a:extLst>
                <a:ext uri="{FF2B5EF4-FFF2-40B4-BE49-F238E27FC236}">
                  <a16:creationId xmlns:a16="http://schemas.microsoft.com/office/drawing/2014/main" id="{C1697128-BF2B-02F7-3989-660FD6650DB8}"/>
                </a:ext>
              </a:extLst>
            </p:cNvPr>
            <p:cNvCxnSpPr>
              <a:cxnSpLocks/>
            </p:cNvCxnSpPr>
            <p:nvPr/>
          </p:nvCxnSpPr>
          <p:spPr>
            <a:xfrm>
              <a:off x="8526962"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5" name="그룹 74">
            <a:extLst>
              <a:ext uri="{FF2B5EF4-FFF2-40B4-BE49-F238E27FC236}">
                <a16:creationId xmlns:a16="http://schemas.microsoft.com/office/drawing/2014/main" id="{9E4906DB-E43D-2055-D23A-ACF51A090E7F}"/>
              </a:ext>
            </a:extLst>
          </p:cNvPr>
          <p:cNvGrpSpPr/>
          <p:nvPr/>
        </p:nvGrpSpPr>
        <p:grpSpPr>
          <a:xfrm>
            <a:off x="3508376" y="1463915"/>
            <a:ext cx="1945368" cy="4221254"/>
            <a:chOff x="797893" y="1463915"/>
            <a:chExt cx="1945368" cy="4221254"/>
          </a:xfrm>
        </p:grpSpPr>
        <p:grpSp>
          <p:nvGrpSpPr>
            <p:cNvPr id="76" name="그룹 75">
              <a:extLst>
                <a:ext uri="{FF2B5EF4-FFF2-40B4-BE49-F238E27FC236}">
                  <a16:creationId xmlns:a16="http://schemas.microsoft.com/office/drawing/2014/main" id="{26866121-AEBC-B0B4-05E5-F82743D28F82}"/>
                </a:ext>
              </a:extLst>
            </p:cNvPr>
            <p:cNvGrpSpPr/>
            <p:nvPr/>
          </p:nvGrpSpPr>
          <p:grpSpPr>
            <a:xfrm>
              <a:off x="797893" y="1463915"/>
              <a:ext cx="1945368" cy="4221254"/>
              <a:chOff x="4779484" y="1018145"/>
              <a:chExt cx="1945368" cy="4221254"/>
            </a:xfrm>
          </p:grpSpPr>
          <p:sp>
            <p:nvSpPr>
              <p:cNvPr id="161" name="사각형: 둥근 모서리 160">
                <a:extLst>
                  <a:ext uri="{FF2B5EF4-FFF2-40B4-BE49-F238E27FC236}">
                    <a16:creationId xmlns:a16="http://schemas.microsoft.com/office/drawing/2014/main" id="{94BB26DE-614C-F4CA-9D97-54A47799EC4B}"/>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62" name="그림 161">
                <a:extLst>
                  <a:ext uri="{FF2B5EF4-FFF2-40B4-BE49-F238E27FC236}">
                    <a16:creationId xmlns:a16="http://schemas.microsoft.com/office/drawing/2014/main" id="{660AF3E1-FB17-D322-F824-54EBA3197C87}"/>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163" name="사각형: 둥근 모서리 162">
                <a:extLst>
                  <a:ext uri="{FF2B5EF4-FFF2-40B4-BE49-F238E27FC236}">
                    <a16:creationId xmlns:a16="http://schemas.microsoft.com/office/drawing/2014/main" id="{BF757109-FE3E-228B-90D9-4A5C5FDEC3A5}"/>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64" name="그래픽 163" descr="햄버거 메뉴 아이콘 단색으로 채워진">
                <a:extLst>
                  <a:ext uri="{FF2B5EF4-FFF2-40B4-BE49-F238E27FC236}">
                    <a16:creationId xmlns:a16="http://schemas.microsoft.com/office/drawing/2014/main" id="{9E5B26DD-898F-20DB-4F15-38AFB69F48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65" name="그래픽 164" descr="돋보기 단색으로 채워진">
                <a:extLst>
                  <a:ext uri="{FF2B5EF4-FFF2-40B4-BE49-F238E27FC236}">
                    <a16:creationId xmlns:a16="http://schemas.microsoft.com/office/drawing/2014/main" id="{1937D984-A208-A083-1718-51CB6174DA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66" name="직사각형 165">
                <a:extLst>
                  <a:ext uri="{FF2B5EF4-FFF2-40B4-BE49-F238E27FC236}">
                    <a16:creationId xmlns:a16="http://schemas.microsoft.com/office/drawing/2014/main" id="{695E2580-CB49-5A6D-DC94-A20575239A6E}"/>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67" name="타원 166">
                <a:extLst>
                  <a:ext uri="{FF2B5EF4-FFF2-40B4-BE49-F238E27FC236}">
                    <a16:creationId xmlns:a16="http://schemas.microsoft.com/office/drawing/2014/main" id="{58F3B1BB-01E1-34A8-EF09-697DE42A645B}"/>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68" name="그래픽 167" descr="연필 단색으로 채워진">
                <a:extLst>
                  <a:ext uri="{FF2B5EF4-FFF2-40B4-BE49-F238E27FC236}">
                    <a16:creationId xmlns:a16="http://schemas.microsoft.com/office/drawing/2014/main" id="{869AAE97-525F-0758-D2E9-0574B26125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169" name="직선 연결선 168">
                <a:extLst>
                  <a:ext uri="{FF2B5EF4-FFF2-40B4-BE49-F238E27FC236}">
                    <a16:creationId xmlns:a16="http://schemas.microsoft.com/office/drawing/2014/main" id="{FE2119F0-B864-00B3-E3D0-C84858DEF90A}"/>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직선 연결선 169">
                <a:extLst>
                  <a:ext uri="{FF2B5EF4-FFF2-40B4-BE49-F238E27FC236}">
                    <a16:creationId xmlns:a16="http://schemas.microsoft.com/office/drawing/2014/main" id="{37BADF99-1B43-C9CF-7A63-85D89B29220E}"/>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직선 연결선 170">
                <a:extLst>
                  <a:ext uri="{FF2B5EF4-FFF2-40B4-BE49-F238E27FC236}">
                    <a16:creationId xmlns:a16="http://schemas.microsoft.com/office/drawing/2014/main" id="{324960F0-37DA-2C02-C517-89E22EFEB074}"/>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2" name="사각형: 둥근 모서리 171">
                <a:extLst>
                  <a:ext uri="{FF2B5EF4-FFF2-40B4-BE49-F238E27FC236}">
                    <a16:creationId xmlns:a16="http://schemas.microsoft.com/office/drawing/2014/main" id="{B2A6C252-5D7E-6661-9C9C-CA44C3632BC4}"/>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173" name="그룹 172">
                <a:extLst>
                  <a:ext uri="{FF2B5EF4-FFF2-40B4-BE49-F238E27FC236}">
                    <a16:creationId xmlns:a16="http://schemas.microsoft.com/office/drawing/2014/main" id="{597D41A5-8F50-3D89-5E12-25CE7F084DFD}"/>
                  </a:ext>
                </a:extLst>
              </p:cNvPr>
              <p:cNvGrpSpPr/>
              <p:nvPr/>
            </p:nvGrpSpPr>
            <p:grpSpPr>
              <a:xfrm>
                <a:off x="6466436" y="4679226"/>
                <a:ext cx="180000" cy="180000"/>
                <a:chOff x="4586056" y="2102346"/>
                <a:chExt cx="180000" cy="180000"/>
              </a:xfrm>
            </p:grpSpPr>
            <p:sp>
              <p:nvSpPr>
                <p:cNvPr id="177" name="사각형: 둥근 모서리 176">
                  <a:extLst>
                    <a:ext uri="{FF2B5EF4-FFF2-40B4-BE49-F238E27FC236}">
                      <a16:creationId xmlns:a16="http://schemas.microsoft.com/office/drawing/2014/main" id="{5512EBEA-63D5-75E6-7A7B-7082FFC8AF05}"/>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78" name="그래픽 177" descr="대상 단색으로 채워진">
                  <a:extLst>
                    <a:ext uri="{FF2B5EF4-FFF2-40B4-BE49-F238E27FC236}">
                      <a16:creationId xmlns:a16="http://schemas.microsoft.com/office/drawing/2014/main" id="{AB23A2EB-5652-E566-DEDA-EBC7DFC1EA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174" name="그룹 173">
                <a:extLst>
                  <a:ext uri="{FF2B5EF4-FFF2-40B4-BE49-F238E27FC236}">
                    <a16:creationId xmlns:a16="http://schemas.microsoft.com/office/drawing/2014/main" id="{777CA038-9433-B7F7-C87B-2CE9F2F9C90D}"/>
                  </a:ext>
                </a:extLst>
              </p:cNvPr>
              <p:cNvGrpSpPr/>
              <p:nvPr/>
            </p:nvGrpSpPr>
            <p:grpSpPr>
              <a:xfrm>
                <a:off x="6461741" y="4434938"/>
                <a:ext cx="180000" cy="180000"/>
                <a:chOff x="4586056" y="2607766"/>
                <a:chExt cx="180000" cy="180000"/>
              </a:xfrm>
            </p:grpSpPr>
            <p:sp>
              <p:nvSpPr>
                <p:cNvPr id="175" name="사각형: 둥근 모서리 174">
                  <a:extLst>
                    <a:ext uri="{FF2B5EF4-FFF2-40B4-BE49-F238E27FC236}">
                      <a16:creationId xmlns:a16="http://schemas.microsoft.com/office/drawing/2014/main" id="{E3137529-1719-FE5A-1A96-794B4A5375D6}"/>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76" name="그래픽 175" descr="세계 단색으로 채워진">
                  <a:extLst>
                    <a:ext uri="{FF2B5EF4-FFF2-40B4-BE49-F238E27FC236}">
                      <a16:creationId xmlns:a16="http://schemas.microsoft.com/office/drawing/2014/main" id="{86B98B0A-460C-EBA6-23BB-0A3FC862E80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77" name="사각형: 둥근 모서리 76">
              <a:extLst>
                <a:ext uri="{FF2B5EF4-FFF2-40B4-BE49-F238E27FC236}">
                  <a16:creationId xmlns:a16="http://schemas.microsoft.com/office/drawing/2014/main" id="{358E2D45-ED08-A719-7D0E-B2CEC2E0C247}"/>
                </a:ext>
              </a:extLst>
            </p:cNvPr>
            <p:cNvSpPr/>
            <p:nvPr/>
          </p:nvSpPr>
          <p:spPr>
            <a:xfrm>
              <a:off x="798616" y="1874743"/>
              <a:ext cx="1943922" cy="3810231"/>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78" name="사각형: 둥근 모서리 77">
              <a:extLst>
                <a:ext uri="{FF2B5EF4-FFF2-40B4-BE49-F238E27FC236}">
                  <a16:creationId xmlns:a16="http://schemas.microsoft.com/office/drawing/2014/main" id="{E99AD80C-5E9C-9CB7-812E-8E4E0C8E98BE}"/>
                </a:ext>
              </a:extLst>
            </p:cNvPr>
            <p:cNvSpPr/>
            <p:nvPr/>
          </p:nvSpPr>
          <p:spPr>
            <a:xfrm>
              <a:off x="863788" y="1920741"/>
              <a:ext cx="667259"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tx1"/>
                  </a:solidFill>
                </a:rPr>
                <a:t>현장조사 보고서</a:t>
              </a:r>
            </a:p>
          </p:txBody>
        </p:sp>
        <p:pic>
          <p:nvPicPr>
            <p:cNvPr id="79" name="그래픽 78" descr="닫기 단색으로 채워진">
              <a:extLst>
                <a:ext uri="{FF2B5EF4-FFF2-40B4-BE49-F238E27FC236}">
                  <a16:creationId xmlns:a16="http://schemas.microsoft.com/office/drawing/2014/main" id="{4E4E54F7-3AA3-E1BF-F757-7132CFC0511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39088" y="1938170"/>
              <a:ext cx="151332" cy="151332"/>
            </a:xfrm>
            <a:prstGeom prst="rect">
              <a:avLst/>
            </a:prstGeom>
          </p:spPr>
        </p:pic>
        <p:sp>
          <p:nvSpPr>
            <p:cNvPr id="146" name="모서리가 둥근 직사각형 36">
              <a:extLst>
                <a:ext uri="{FF2B5EF4-FFF2-40B4-BE49-F238E27FC236}">
                  <a16:creationId xmlns:a16="http://schemas.microsoft.com/office/drawing/2014/main" id="{4A441F34-F413-1ECF-BB74-8111B7324FD3}"/>
                </a:ext>
              </a:extLst>
            </p:cNvPr>
            <p:cNvSpPr/>
            <p:nvPr/>
          </p:nvSpPr>
          <p:spPr>
            <a:xfrm>
              <a:off x="1497478" y="5361603"/>
              <a:ext cx="543195" cy="190408"/>
            </a:xfrm>
            <a:prstGeom prst="roundRect">
              <a:avLst>
                <a:gd name="adj" fmla="val 590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수정</a:t>
              </a:r>
            </a:p>
          </p:txBody>
        </p:sp>
      </p:grpSp>
      <p:sp>
        <p:nvSpPr>
          <p:cNvPr id="179" name="사각형: 둥근 모서리 178">
            <a:extLst>
              <a:ext uri="{FF2B5EF4-FFF2-40B4-BE49-F238E27FC236}">
                <a16:creationId xmlns:a16="http://schemas.microsoft.com/office/drawing/2014/main" id="{969C9424-350A-8068-AF63-8370EA35736D}"/>
              </a:ext>
            </a:extLst>
          </p:cNvPr>
          <p:cNvSpPr/>
          <p:nvPr/>
        </p:nvSpPr>
        <p:spPr>
          <a:xfrm>
            <a:off x="3565462" y="2160688"/>
            <a:ext cx="1870180" cy="180000"/>
          </a:xfrm>
          <a:prstGeom prst="roundRect">
            <a:avLst>
              <a:gd name="adj" fmla="val 729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tx1"/>
                </a:solidFill>
              </a:rPr>
              <a:t>측량 현장 보고서</a:t>
            </a:r>
          </a:p>
        </p:txBody>
      </p:sp>
      <p:sp>
        <p:nvSpPr>
          <p:cNvPr id="180" name="사각형: 둥근 모서리 179">
            <a:extLst>
              <a:ext uri="{FF2B5EF4-FFF2-40B4-BE49-F238E27FC236}">
                <a16:creationId xmlns:a16="http://schemas.microsoft.com/office/drawing/2014/main" id="{93A2929E-1F87-8E5E-49CC-0A8443D05B5C}"/>
              </a:ext>
            </a:extLst>
          </p:cNvPr>
          <p:cNvSpPr/>
          <p:nvPr/>
        </p:nvSpPr>
        <p:spPr>
          <a:xfrm>
            <a:off x="3574271" y="3678730"/>
            <a:ext cx="1751594" cy="349120"/>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altLang="ko-KR" sz="600" dirty="0">
                <a:solidFill>
                  <a:schemeClr val="tx1">
                    <a:lumMod val="50000"/>
                    <a:lumOff val="50000"/>
                  </a:schemeClr>
                </a:solidFill>
              </a:rPr>
              <a:t>The view is now focused on the deepest part of the Inferno. The Ninth Circle is located at the bottom of the Well of Titans and is formed by the frozen waters of the last underworld</a:t>
            </a:r>
            <a:endParaRPr lang="ko-KR" altLang="en-US" sz="600" dirty="0">
              <a:solidFill>
                <a:schemeClr val="tx1">
                  <a:lumMod val="50000"/>
                  <a:lumOff val="50000"/>
                </a:schemeClr>
              </a:solidFill>
            </a:endParaRPr>
          </a:p>
        </p:txBody>
      </p:sp>
      <p:sp>
        <p:nvSpPr>
          <p:cNvPr id="181" name="사각형: 둥근 모서리 180">
            <a:extLst>
              <a:ext uri="{FF2B5EF4-FFF2-40B4-BE49-F238E27FC236}">
                <a16:creationId xmlns:a16="http://schemas.microsoft.com/office/drawing/2014/main" id="{5776B7FC-7E98-1295-59E7-408256A304B8}"/>
              </a:ext>
            </a:extLst>
          </p:cNvPr>
          <p:cNvSpPr/>
          <p:nvPr/>
        </p:nvSpPr>
        <p:spPr>
          <a:xfrm>
            <a:off x="3545103" y="3441634"/>
            <a:ext cx="1870180" cy="196675"/>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소제목</a:t>
            </a:r>
            <a:r>
              <a:rPr lang="en-US" altLang="ko-KR" sz="600" dirty="0">
                <a:solidFill>
                  <a:schemeClr val="bg1">
                    <a:lumMod val="50000"/>
                  </a:schemeClr>
                </a:solidFill>
              </a:rPr>
              <a:t>1</a:t>
            </a:r>
            <a:endParaRPr lang="ko-KR" altLang="en-US" sz="600" dirty="0">
              <a:solidFill>
                <a:schemeClr val="bg1">
                  <a:lumMod val="50000"/>
                </a:schemeClr>
              </a:solidFill>
            </a:endParaRPr>
          </a:p>
        </p:txBody>
      </p:sp>
      <p:cxnSp>
        <p:nvCxnSpPr>
          <p:cNvPr id="182" name="직선 연결선 181">
            <a:extLst>
              <a:ext uri="{FF2B5EF4-FFF2-40B4-BE49-F238E27FC236}">
                <a16:creationId xmlns:a16="http://schemas.microsoft.com/office/drawing/2014/main" id="{4EA94A44-C2A8-DF59-4001-C6E7302C579A}"/>
              </a:ext>
            </a:extLst>
          </p:cNvPr>
          <p:cNvCxnSpPr>
            <a:cxnSpLocks/>
          </p:cNvCxnSpPr>
          <p:nvPr/>
        </p:nvCxnSpPr>
        <p:spPr>
          <a:xfrm>
            <a:off x="3586640" y="4123627"/>
            <a:ext cx="17561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86" name="Picture 2" descr="지적측량수수료 50% 감면 시행 - 밝은미래신문">
            <a:extLst>
              <a:ext uri="{FF2B5EF4-FFF2-40B4-BE49-F238E27FC236}">
                <a16:creationId xmlns:a16="http://schemas.microsoft.com/office/drawing/2014/main" id="{A654FA83-074C-4675-E00A-B2A8AE27CD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58842" y="2722968"/>
            <a:ext cx="1783952" cy="672333"/>
          </a:xfrm>
          <a:prstGeom prst="rect">
            <a:avLst/>
          </a:prstGeom>
          <a:noFill/>
          <a:extLst>
            <a:ext uri="{909E8E84-426E-40DD-AFC4-6F175D3DCCD1}">
              <a14:hiddenFill xmlns:a14="http://schemas.microsoft.com/office/drawing/2010/main">
                <a:solidFill>
                  <a:srgbClr val="FFFFFF"/>
                </a:solidFill>
              </a14:hiddenFill>
            </a:ext>
          </a:extLst>
        </p:spPr>
      </p:pic>
      <p:pic>
        <p:nvPicPr>
          <p:cNvPr id="187" name="그래픽 186" descr="왼쪽 캐럿 단색으로 채워진">
            <a:extLst>
              <a:ext uri="{FF2B5EF4-FFF2-40B4-BE49-F238E27FC236}">
                <a16:creationId xmlns:a16="http://schemas.microsoft.com/office/drawing/2014/main" id="{3BB7AFB2-0385-C772-9CE8-220A42DD3F3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529637" y="2967703"/>
            <a:ext cx="212057" cy="212057"/>
          </a:xfrm>
          <a:prstGeom prst="rect">
            <a:avLst/>
          </a:prstGeom>
        </p:spPr>
      </p:pic>
      <p:pic>
        <p:nvPicPr>
          <p:cNvPr id="188" name="그래픽 187" descr="오른쪽 캐럿 단색으로 채워진">
            <a:extLst>
              <a:ext uri="{FF2B5EF4-FFF2-40B4-BE49-F238E27FC236}">
                <a16:creationId xmlns:a16="http://schemas.microsoft.com/office/drawing/2014/main" id="{58141932-1293-0ECA-15CA-55FBBA0669D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167939" y="2949493"/>
            <a:ext cx="212057" cy="212057"/>
          </a:xfrm>
          <a:prstGeom prst="rect">
            <a:avLst/>
          </a:prstGeom>
        </p:spPr>
      </p:pic>
      <p:sp>
        <p:nvSpPr>
          <p:cNvPr id="189" name="사각형: 둥근 모서리 188">
            <a:extLst>
              <a:ext uri="{FF2B5EF4-FFF2-40B4-BE49-F238E27FC236}">
                <a16:creationId xmlns:a16="http://schemas.microsoft.com/office/drawing/2014/main" id="{2A716CDB-2B95-C2F0-C234-DFBE8BF95A8A}"/>
              </a:ext>
            </a:extLst>
          </p:cNvPr>
          <p:cNvSpPr/>
          <p:nvPr/>
        </p:nvSpPr>
        <p:spPr>
          <a:xfrm>
            <a:off x="3565462" y="2481041"/>
            <a:ext cx="648845" cy="180000"/>
          </a:xfrm>
          <a:prstGeom prst="roundRect">
            <a:avLst>
              <a:gd name="adj" fmla="val 729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작성자 </a:t>
            </a:r>
            <a:r>
              <a:rPr lang="en-US" altLang="ko-KR" sz="600" dirty="0">
                <a:solidFill>
                  <a:schemeClr val="tx1">
                    <a:lumMod val="50000"/>
                    <a:lumOff val="50000"/>
                  </a:schemeClr>
                </a:solidFill>
              </a:rPr>
              <a:t>: </a:t>
            </a:r>
            <a:r>
              <a:rPr lang="ko-KR" altLang="en-US" sz="600" dirty="0">
                <a:solidFill>
                  <a:schemeClr val="tx1">
                    <a:lumMod val="50000"/>
                    <a:lumOff val="50000"/>
                  </a:schemeClr>
                </a:solidFill>
              </a:rPr>
              <a:t>홍길동</a:t>
            </a:r>
          </a:p>
        </p:txBody>
      </p:sp>
      <p:sp>
        <p:nvSpPr>
          <p:cNvPr id="190" name="사각형: 둥근 모서리 189">
            <a:extLst>
              <a:ext uri="{FF2B5EF4-FFF2-40B4-BE49-F238E27FC236}">
                <a16:creationId xmlns:a16="http://schemas.microsoft.com/office/drawing/2014/main" id="{1F13B0FF-67FB-589E-3E8E-52B4A1184FEC}"/>
              </a:ext>
            </a:extLst>
          </p:cNvPr>
          <p:cNvSpPr/>
          <p:nvPr/>
        </p:nvSpPr>
        <p:spPr>
          <a:xfrm>
            <a:off x="4951958" y="2481041"/>
            <a:ext cx="373907" cy="180000"/>
          </a:xfrm>
          <a:prstGeom prst="roundRect">
            <a:avLst>
              <a:gd name="adj" fmla="val 729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lumMod val="50000"/>
                    <a:lumOff val="50000"/>
                  </a:schemeClr>
                </a:solidFill>
              </a:rPr>
              <a:t>23-05-05</a:t>
            </a:r>
            <a:endParaRPr lang="ko-KR" altLang="en-US" sz="600" dirty="0">
              <a:solidFill>
                <a:schemeClr val="tx1">
                  <a:lumMod val="50000"/>
                  <a:lumOff val="50000"/>
                </a:schemeClr>
              </a:solidFill>
            </a:endParaRPr>
          </a:p>
        </p:txBody>
      </p:sp>
      <p:sp>
        <p:nvSpPr>
          <p:cNvPr id="191" name="사각형: 둥근 모서리 190">
            <a:extLst>
              <a:ext uri="{FF2B5EF4-FFF2-40B4-BE49-F238E27FC236}">
                <a16:creationId xmlns:a16="http://schemas.microsoft.com/office/drawing/2014/main" id="{5A9E5543-3365-865D-8FF7-9882F7FCB957}"/>
              </a:ext>
            </a:extLst>
          </p:cNvPr>
          <p:cNvSpPr/>
          <p:nvPr/>
        </p:nvSpPr>
        <p:spPr>
          <a:xfrm>
            <a:off x="3565462" y="2317896"/>
            <a:ext cx="1783952" cy="180000"/>
          </a:xfrm>
          <a:prstGeom prst="roundRect">
            <a:avLst>
              <a:gd name="adj" fmla="val 729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주소 </a:t>
            </a:r>
            <a:r>
              <a:rPr lang="en-US" altLang="ko-KR" sz="600" dirty="0">
                <a:solidFill>
                  <a:schemeClr val="tx1">
                    <a:lumMod val="50000"/>
                    <a:lumOff val="50000"/>
                  </a:schemeClr>
                </a:solidFill>
              </a:rPr>
              <a:t>: </a:t>
            </a:r>
            <a:r>
              <a:rPr lang="ko-KR" altLang="en-US" sz="600" dirty="0">
                <a:solidFill>
                  <a:schemeClr val="tx1">
                    <a:lumMod val="50000"/>
                    <a:lumOff val="50000"/>
                  </a:schemeClr>
                </a:solidFill>
              </a:rPr>
              <a:t>서울 영등포구 </a:t>
            </a:r>
            <a:r>
              <a:rPr lang="ko-KR" altLang="en-US" sz="600" dirty="0" err="1">
                <a:solidFill>
                  <a:schemeClr val="tx1">
                    <a:lumMod val="50000"/>
                    <a:lumOff val="50000"/>
                  </a:schemeClr>
                </a:solidFill>
              </a:rPr>
              <a:t>당산로</a:t>
            </a:r>
            <a:r>
              <a:rPr lang="en-US" altLang="ko-KR" sz="600" dirty="0">
                <a:solidFill>
                  <a:schemeClr val="tx1">
                    <a:lumMod val="50000"/>
                    <a:lumOff val="50000"/>
                  </a:schemeClr>
                </a:solidFill>
              </a:rPr>
              <a:t>5</a:t>
            </a:r>
            <a:endParaRPr lang="ko-KR" altLang="en-US" sz="600" dirty="0">
              <a:solidFill>
                <a:schemeClr val="tx1">
                  <a:lumMod val="50000"/>
                  <a:lumOff val="50000"/>
                </a:schemeClr>
              </a:solidFill>
            </a:endParaRPr>
          </a:p>
        </p:txBody>
      </p:sp>
      <p:sp>
        <p:nvSpPr>
          <p:cNvPr id="192" name="사각형: 둥근 모서리 191">
            <a:extLst>
              <a:ext uri="{FF2B5EF4-FFF2-40B4-BE49-F238E27FC236}">
                <a16:creationId xmlns:a16="http://schemas.microsoft.com/office/drawing/2014/main" id="{35EE878B-785B-FB3D-1365-1F2EDA4281BD}"/>
              </a:ext>
            </a:extLst>
          </p:cNvPr>
          <p:cNvSpPr/>
          <p:nvPr/>
        </p:nvSpPr>
        <p:spPr>
          <a:xfrm>
            <a:off x="3574271" y="4422040"/>
            <a:ext cx="1751594" cy="349120"/>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altLang="ko-KR" sz="600" dirty="0">
                <a:solidFill>
                  <a:schemeClr val="tx1">
                    <a:lumMod val="50000"/>
                    <a:lumOff val="50000"/>
                  </a:schemeClr>
                </a:solidFill>
              </a:rPr>
              <a:t>The view is now focused on the deepest part of the Inferno. The Ninth Circle is located at the bottom of the Well of Titans and is formed by the frozen waters of the last underworld</a:t>
            </a:r>
            <a:endParaRPr lang="ko-KR" altLang="en-US" sz="600" dirty="0">
              <a:solidFill>
                <a:schemeClr val="tx1">
                  <a:lumMod val="50000"/>
                  <a:lumOff val="50000"/>
                </a:schemeClr>
              </a:solidFill>
            </a:endParaRPr>
          </a:p>
        </p:txBody>
      </p:sp>
      <p:sp>
        <p:nvSpPr>
          <p:cNvPr id="193" name="사각형: 둥근 모서리 192">
            <a:extLst>
              <a:ext uri="{FF2B5EF4-FFF2-40B4-BE49-F238E27FC236}">
                <a16:creationId xmlns:a16="http://schemas.microsoft.com/office/drawing/2014/main" id="{AB830C54-94A8-A3D0-C808-3EA6EFD5AA39}"/>
              </a:ext>
            </a:extLst>
          </p:cNvPr>
          <p:cNvSpPr/>
          <p:nvPr/>
        </p:nvSpPr>
        <p:spPr>
          <a:xfrm>
            <a:off x="3545103" y="4184944"/>
            <a:ext cx="1870180" cy="196675"/>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소제목</a:t>
            </a:r>
            <a:r>
              <a:rPr lang="en-US" altLang="ko-KR" sz="600" dirty="0">
                <a:solidFill>
                  <a:schemeClr val="bg1">
                    <a:lumMod val="50000"/>
                  </a:schemeClr>
                </a:solidFill>
              </a:rPr>
              <a:t>1</a:t>
            </a:r>
            <a:endParaRPr lang="ko-KR" altLang="en-US" sz="600" dirty="0">
              <a:solidFill>
                <a:schemeClr val="bg1">
                  <a:lumMod val="50000"/>
                </a:schemeClr>
              </a:solidFill>
            </a:endParaRPr>
          </a:p>
        </p:txBody>
      </p:sp>
      <p:cxnSp>
        <p:nvCxnSpPr>
          <p:cNvPr id="194" name="직선 연결선 193">
            <a:extLst>
              <a:ext uri="{FF2B5EF4-FFF2-40B4-BE49-F238E27FC236}">
                <a16:creationId xmlns:a16="http://schemas.microsoft.com/office/drawing/2014/main" id="{FE145AB1-A5F0-E1BD-8BD9-C3534D78DE7D}"/>
              </a:ext>
            </a:extLst>
          </p:cNvPr>
          <p:cNvCxnSpPr>
            <a:cxnSpLocks/>
          </p:cNvCxnSpPr>
          <p:nvPr/>
        </p:nvCxnSpPr>
        <p:spPr>
          <a:xfrm>
            <a:off x="3586640" y="4866937"/>
            <a:ext cx="17561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5" name="사각형: 둥근 모서리 194">
            <a:extLst>
              <a:ext uri="{FF2B5EF4-FFF2-40B4-BE49-F238E27FC236}">
                <a16:creationId xmlns:a16="http://schemas.microsoft.com/office/drawing/2014/main" id="{14BB94D3-96A8-BAC0-72A4-AE39555AE5F2}"/>
              </a:ext>
            </a:extLst>
          </p:cNvPr>
          <p:cNvSpPr/>
          <p:nvPr/>
        </p:nvSpPr>
        <p:spPr>
          <a:xfrm>
            <a:off x="3574271" y="5128185"/>
            <a:ext cx="1751594" cy="196803"/>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altLang="ko-KR" sz="600" dirty="0">
                <a:solidFill>
                  <a:schemeClr val="tx1">
                    <a:lumMod val="50000"/>
                    <a:lumOff val="50000"/>
                  </a:schemeClr>
                </a:solidFill>
              </a:rPr>
              <a:t>The view is now focused on the deepest part of the Inferno. </a:t>
            </a:r>
            <a:endParaRPr lang="ko-KR" altLang="en-US" sz="600" dirty="0">
              <a:solidFill>
                <a:schemeClr val="bg1">
                  <a:lumMod val="50000"/>
                </a:schemeClr>
              </a:solidFill>
            </a:endParaRPr>
          </a:p>
        </p:txBody>
      </p:sp>
      <p:sp>
        <p:nvSpPr>
          <p:cNvPr id="196" name="사각형: 둥근 모서리 195">
            <a:extLst>
              <a:ext uri="{FF2B5EF4-FFF2-40B4-BE49-F238E27FC236}">
                <a16:creationId xmlns:a16="http://schemas.microsoft.com/office/drawing/2014/main" id="{AAEAE415-5EF2-39E4-119C-769F3EA509D9}"/>
              </a:ext>
            </a:extLst>
          </p:cNvPr>
          <p:cNvSpPr/>
          <p:nvPr/>
        </p:nvSpPr>
        <p:spPr>
          <a:xfrm>
            <a:off x="3545103" y="4891089"/>
            <a:ext cx="1870180" cy="196675"/>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소제목</a:t>
            </a:r>
            <a:r>
              <a:rPr lang="en-US" altLang="ko-KR" sz="600" dirty="0">
                <a:solidFill>
                  <a:schemeClr val="bg1">
                    <a:lumMod val="50000"/>
                  </a:schemeClr>
                </a:solidFill>
              </a:rPr>
              <a:t>3</a:t>
            </a:r>
            <a:endParaRPr lang="ko-KR" altLang="en-US" sz="600" dirty="0">
              <a:solidFill>
                <a:schemeClr val="bg1">
                  <a:lumMod val="50000"/>
                </a:schemeClr>
              </a:solidFill>
            </a:endParaRPr>
          </a:p>
        </p:txBody>
      </p:sp>
      <p:sp>
        <p:nvSpPr>
          <p:cNvPr id="202" name="사각형: 둥근 모서리 201">
            <a:extLst>
              <a:ext uri="{FF2B5EF4-FFF2-40B4-BE49-F238E27FC236}">
                <a16:creationId xmlns:a16="http://schemas.microsoft.com/office/drawing/2014/main" id="{725AE0A6-0541-D011-3DF7-EAFE67E4C404}"/>
              </a:ext>
            </a:extLst>
          </p:cNvPr>
          <p:cNvSpPr/>
          <p:nvPr/>
        </p:nvSpPr>
        <p:spPr>
          <a:xfrm>
            <a:off x="5379075" y="3682199"/>
            <a:ext cx="36000" cy="1282525"/>
          </a:xfrm>
          <a:prstGeom prst="roundRect">
            <a:avLst>
              <a:gd name="adj" fmla="val 50000"/>
            </a:avLst>
          </a:prstGeom>
          <a:solidFill>
            <a:srgbClr val="436A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9" name="모서리가 둥근 직사각형 299">
            <a:extLst>
              <a:ext uri="{FF2B5EF4-FFF2-40B4-BE49-F238E27FC236}">
                <a16:creationId xmlns:a16="http://schemas.microsoft.com/office/drawing/2014/main" id="{C3A38B2F-8835-D80F-838E-DF698C29E52F}"/>
              </a:ext>
            </a:extLst>
          </p:cNvPr>
          <p:cNvSpPr/>
          <p:nvPr/>
        </p:nvSpPr>
        <p:spPr>
          <a:xfrm>
            <a:off x="3342842" y="178093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350" name="모서리가 둥근 직사각형 299">
            <a:extLst>
              <a:ext uri="{FF2B5EF4-FFF2-40B4-BE49-F238E27FC236}">
                <a16:creationId xmlns:a16="http://schemas.microsoft.com/office/drawing/2014/main" id="{049DE2B4-827E-1A68-18CD-AA7CA12A0791}"/>
              </a:ext>
            </a:extLst>
          </p:cNvPr>
          <p:cNvSpPr/>
          <p:nvPr/>
        </p:nvSpPr>
        <p:spPr>
          <a:xfrm>
            <a:off x="3953157" y="536196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grpSp>
        <p:nvGrpSpPr>
          <p:cNvPr id="351" name="그룹 350">
            <a:extLst>
              <a:ext uri="{FF2B5EF4-FFF2-40B4-BE49-F238E27FC236}">
                <a16:creationId xmlns:a16="http://schemas.microsoft.com/office/drawing/2014/main" id="{D4A2FF0B-332F-6544-2E90-22D2E9B9C2F3}"/>
              </a:ext>
            </a:extLst>
          </p:cNvPr>
          <p:cNvGrpSpPr/>
          <p:nvPr/>
        </p:nvGrpSpPr>
        <p:grpSpPr>
          <a:xfrm>
            <a:off x="6272620" y="1463915"/>
            <a:ext cx="1945368" cy="4221254"/>
            <a:chOff x="797893" y="1463915"/>
            <a:chExt cx="1945368" cy="4221254"/>
          </a:xfrm>
        </p:grpSpPr>
        <p:grpSp>
          <p:nvGrpSpPr>
            <p:cNvPr id="352" name="그룹 351">
              <a:extLst>
                <a:ext uri="{FF2B5EF4-FFF2-40B4-BE49-F238E27FC236}">
                  <a16:creationId xmlns:a16="http://schemas.microsoft.com/office/drawing/2014/main" id="{1FFB210A-5230-5F16-BAB6-B068B3E224F6}"/>
                </a:ext>
              </a:extLst>
            </p:cNvPr>
            <p:cNvGrpSpPr/>
            <p:nvPr/>
          </p:nvGrpSpPr>
          <p:grpSpPr>
            <a:xfrm>
              <a:off x="797893" y="1463915"/>
              <a:ext cx="1945368" cy="4221254"/>
              <a:chOff x="4779484" y="1018145"/>
              <a:chExt cx="1945368" cy="4221254"/>
            </a:xfrm>
          </p:grpSpPr>
          <p:sp>
            <p:nvSpPr>
              <p:cNvPr id="372" name="사각형: 둥근 모서리 371">
                <a:extLst>
                  <a:ext uri="{FF2B5EF4-FFF2-40B4-BE49-F238E27FC236}">
                    <a16:creationId xmlns:a16="http://schemas.microsoft.com/office/drawing/2014/main" id="{D1C5885F-611D-6728-C325-FE42E9C5AE27}"/>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73" name="그림 372">
                <a:extLst>
                  <a:ext uri="{FF2B5EF4-FFF2-40B4-BE49-F238E27FC236}">
                    <a16:creationId xmlns:a16="http://schemas.microsoft.com/office/drawing/2014/main" id="{6596192C-243A-94B2-3365-9396EFA5C4A4}"/>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374" name="사각형: 둥근 모서리 373">
                <a:extLst>
                  <a:ext uri="{FF2B5EF4-FFF2-40B4-BE49-F238E27FC236}">
                    <a16:creationId xmlns:a16="http://schemas.microsoft.com/office/drawing/2014/main" id="{AEE9A6AD-5336-A35C-BB54-22EDFC6C87C1}"/>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75" name="그래픽 374" descr="햄버거 메뉴 아이콘 단색으로 채워진">
                <a:extLst>
                  <a:ext uri="{FF2B5EF4-FFF2-40B4-BE49-F238E27FC236}">
                    <a16:creationId xmlns:a16="http://schemas.microsoft.com/office/drawing/2014/main" id="{E9898E93-700A-F042-3DEB-D3D0835FAB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376" name="그래픽 375" descr="돋보기 단색으로 채워진">
                <a:extLst>
                  <a:ext uri="{FF2B5EF4-FFF2-40B4-BE49-F238E27FC236}">
                    <a16:creationId xmlns:a16="http://schemas.microsoft.com/office/drawing/2014/main" id="{5A1B793B-4EAF-FB99-AF54-E491CCD238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377" name="직사각형 376">
                <a:extLst>
                  <a:ext uri="{FF2B5EF4-FFF2-40B4-BE49-F238E27FC236}">
                    <a16:creationId xmlns:a16="http://schemas.microsoft.com/office/drawing/2014/main" id="{524DED63-4758-6AF3-02AA-8B8A3E8738AD}"/>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378" name="타원 377">
                <a:extLst>
                  <a:ext uri="{FF2B5EF4-FFF2-40B4-BE49-F238E27FC236}">
                    <a16:creationId xmlns:a16="http://schemas.microsoft.com/office/drawing/2014/main" id="{5BB0B9EB-B27E-0B5C-03BA-0575C34BBB17}"/>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79" name="그래픽 378" descr="연필 단색으로 채워진">
                <a:extLst>
                  <a:ext uri="{FF2B5EF4-FFF2-40B4-BE49-F238E27FC236}">
                    <a16:creationId xmlns:a16="http://schemas.microsoft.com/office/drawing/2014/main" id="{6B652578-4311-4561-1430-4F02093D4C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380" name="직선 연결선 379">
                <a:extLst>
                  <a:ext uri="{FF2B5EF4-FFF2-40B4-BE49-F238E27FC236}">
                    <a16:creationId xmlns:a16="http://schemas.microsoft.com/office/drawing/2014/main" id="{2E4F429B-AD66-CB43-F759-54DC1AD1AFD5}"/>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직선 연결선 380">
                <a:extLst>
                  <a:ext uri="{FF2B5EF4-FFF2-40B4-BE49-F238E27FC236}">
                    <a16:creationId xmlns:a16="http://schemas.microsoft.com/office/drawing/2014/main" id="{DCE952F3-D693-704A-6DD3-4F91465C97FE}"/>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직선 연결선 381">
                <a:extLst>
                  <a:ext uri="{FF2B5EF4-FFF2-40B4-BE49-F238E27FC236}">
                    <a16:creationId xmlns:a16="http://schemas.microsoft.com/office/drawing/2014/main" id="{446BF0BE-D52C-9C9A-F0FD-B43944728E59}"/>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3" name="사각형: 둥근 모서리 382">
                <a:extLst>
                  <a:ext uri="{FF2B5EF4-FFF2-40B4-BE49-F238E27FC236}">
                    <a16:creationId xmlns:a16="http://schemas.microsoft.com/office/drawing/2014/main" id="{230567AE-D89B-26C9-F4B7-FE441176271D}"/>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384" name="그룹 383">
                <a:extLst>
                  <a:ext uri="{FF2B5EF4-FFF2-40B4-BE49-F238E27FC236}">
                    <a16:creationId xmlns:a16="http://schemas.microsoft.com/office/drawing/2014/main" id="{5BB57038-B47A-A585-C42A-EC65EDE13829}"/>
                  </a:ext>
                </a:extLst>
              </p:cNvPr>
              <p:cNvGrpSpPr/>
              <p:nvPr/>
            </p:nvGrpSpPr>
            <p:grpSpPr>
              <a:xfrm>
                <a:off x="6466436" y="4679226"/>
                <a:ext cx="180000" cy="180000"/>
                <a:chOff x="4586056" y="2102346"/>
                <a:chExt cx="180000" cy="180000"/>
              </a:xfrm>
            </p:grpSpPr>
            <p:sp>
              <p:nvSpPr>
                <p:cNvPr id="388" name="사각형: 둥근 모서리 387">
                  <a:extLst>
                    <a:ext uri="{FF2B5EF4-FFF2-40B4-BE49-F238E27FC236}">
                      <a16:creationId xmlns:a16="http://schemas.microsoft.com/office/drawing/2014/main" id="{761DDE68-40E1-E5F7-1BF4-0E6708844E1F}"/>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89" name="그래픽 388" descr="대상 단색으로 채워진">
                  <a:extLst>
                    <a:ext uri="{FF2B5EF4-FFF2-40B4-BE49-F238E27FC236}">
                      <a16:creationId xmlns:a16="http://schemas.microsoft.com/office/drawing/2014/main" id="{7054EDB8-E6B7-AA0C-E859-6F7CC6F8B9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385" name="그룹 384">
                <a:extLst>
                  <a:ext uri="{FF2B5EF4-FFF2-40B4-BE49-F238E27FC236}">
                    <a16:creationId xmlns:a16="http://schemas.microsoft.com/office/drawing/2014/main" id="{E18F45F2-6765-3B9E-D2B3-AAC3C490299A}"/>
                  </a:ext>
                </a:extLst>
              </p:cNvPr>
              <p:cNvGrpSpPr/>
              <p:nvPr/>
            </p:nvGrpSpPr>
            <p:grpSpPr>
              <a:xfrm>
                <a:off x="6461741" y="4434938"/>
                <a:ext cx="180000" cy="180000"/>
                <a:chOff x="4586056" y="2607766"/>
                <a:chExt cx="180000" cy="180000"/>
              </a:xfrm>
            </p:grpSpPr>
            <p:sp>
              <p:nvSpPr>
                <p:cNvPr id="386" name="사각형: 둥근 모서리 385">
                  <a:extLst>
                    <a:ext uri="{FF2B5EF4-FFF2-40B4-BE49-F238E27FC236}">
                      <a16:creationId xmlns:a16="http://schemas.microsoft.com/office/drawing/2014/main" id="{257CE8D9-8F42-3882-8ACB-F7ECD5CEE22F}"/>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87" name="그래픽 386" descr="세계 단색으로 채워진">
                  <a:extLst>
                    <a:ext uri="{FF2B5EF4-FFF2-40B4-BE49-F238E27FC236}">
                      <a16:creationId xmlns:a16="http://schemas.microsoft.com/office/drawing/2014/main" id="{D3637AE5-5AC7-889B-0D0C-1BF887A61E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353" name="사각형: 둥근 모서리 352">
              <a:extLst>
                <a:ext uri="{FF2B5EF4-FFF2-40B4-BE49-F238E27FC236}">
                  <a16:creationId xmlns:a16="http://schemas.microsoft.com/office/drawing/2014/main" id="{2CCA3BD2-DBD7-C88A-A416-85425A71417F}"/>
                </a:ext>
              </a:extLst>
            </p:cNvPr>
            <p:cNvSpPr/>
            <p:nvPr/>
          </p:nvSpPr>
          <p:spPr>
            <a:xfrm>
              <a:off x="798616" y="1874743"/>
              <a:ext cx="1943922" cy="3810231"/>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354" name="사각형: 둥근 모서리 353">
              <a:extLst>
                <a:ext uri="{FF2B5EF4-FFF2-40B4-BE49-F238E27FC236}">
                  <a16:creationId xmlns:a16="http://schemas.microsoft.com/office/drawing/2014/main" id="{10D50A7C-34FC-ED0A-C338-B59511EBB9F7}"/>
                </a:ext>
              </a:extLst>
            </p:cNvPr>
            <p:cNvSpPr/>
            <p:nvPr/>
          </p:nvSpPr>
          <p:spPr>
            <a:xfrm>
              <a:off x="863788" y="1920741"/>
              <a:ext cx="667259"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tx1"/>
                  </a:solidFill>
                </a:rPr>
                <a:t>현장조사 보고서</a:t>
              </a:r>
            </a:p>
          </p:txBody>
        </p:sp>
        <p:pic>
          <p:nvPicPr>
            <p:cNvPr id="355" name="그래픽 354" descr="닫기 단색으로 채워진">
              <a:extLst>
                <a:ext uri="{FF2B5EF4-FFF2-40B4-BE49-F238E27FC236}">
                  <a16:creationId xmlns:a16="http://schemas.microsoft.com/office/drawing/2014/main" id="{CF1E2287-5ECA-8FD9-1FA7-B2B8C4EB252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39088" y="1938170"/>
              <a:ext cx="151332" cy="151332"/>
            </a:xfrm>
            <a:prstGeom prst="rect">
              <a:avLst/>
            </a:prstGeom>
          </p:spPr>
        </p:pic>
        <p:cxnSp>
          <p:nvCxnSpPr>
            <p:cNvPr id="356" name="직선 연결선 355">
              <a:extLst>
                <a:ext uri="{FF2B5EF4-FFF2-40B4-BE49-F238E27FC236}">
                  <a16:creationId xmlns:a16="http://schemas.microsoft.com/office/drawing/2014/main" id="{35D2C602-6ADA-1688-B682-36AE2B4ECCDC}"/>
                </a:ext>
              </a:extLst>
            </p:cNvPr>
            <p:cNvCxnSpPr/>
            <p:nvPr/>
          </p:nvCxnSpPr>
          <p:spPr>
            <a:xfrm>
              <a:off x="798847" y="2150622"/>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7" name="사각형: 둥근 모서리 356">
              <a:extLst>
                <a:ext uri="{FF2B5EF4-FFF2-40B4-BE49-F238E27FC236}">
                  <a16:creationId xmlns:a16="http://schemas.microsoft.com/office/drawing/2014/main" id="{4004F43B-6785-DBF5-4924-094E4528D39F}"/>
                </a:ext>
              </a:extLst>
            </p:cNvPr>
            <p:cNvSpPr/>
            <p:nvPr/>
          </p:nvSpPr>
          <p:spPr>
            <a:xfrm>
              <a:off x="899522" y="2236975"/>
              <a:ext cx="1742626"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측량 현장 보고서</a:t>
              </a:r>
            </a:p>
          </p:txBody>
        </p:sp>
        <p:sp>
          <p:nvSpPr>
            <p:cNvPr id="358" name="모서리가 둥근 직사각형 36">
              <a:extLst>
                <a:ext uri="{FF2B5EF4-FFF2-40B4-BE49-F238E27FC236}">
                  <a16:creationId xmlns:a16="http://schemas.microsoft.com/office/drawing/2014/main" id="{71FDDC5A-41D0-8FAB-F92B-896E23442462}"/>
                </a:ext>
              </a:extLst>
            </p:cNvPr>
            <p:cNvSpPr/>
            <p:nvPr/>
          </p:nvSpPr>
          <p:spPr>
            <a:xfrm>
              <a:off x="1171285" y="5361603"/>
              <a:ext cx="543195" cy="190408"/>
            </a:xfrm>
            <a:prstGeom prst="roundRect">
              <a:avLst>
                <a:gd name="adj" fmla="val 590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저장</a:t>
              </a:r>
            </a:p>
          </p:txBody>
        </p:sp>
        <p:sp>
          <p:nvSpPr>
            <p:cNvPr id="359" name="사각형: 둥근 모서리 358">
              <a:extLst>
                <a:ext uri="{FF2B5EF4-FFF2-40B4-BE49-F238E27FC236}">
                  <a16:creationId xmlns:a16="http://schemas.microsoft.com/office/drawing/2014/main" id="{0DC2A9FD-5322-7FD1-94AB-69E0E1E04A08}"/>
                </a:ext>
              </a:extLst>
            </p:cNvPr>
            <p:cNvSpPr/>
            <p:nvPr/>
          </p:nvSpPr>
          <p:spPr>
            <a:xfrm>
              <a:off x="1676117" y="2471451"/>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피처 추가</a:t>
              </a:r>
            </a:p>
          </p:txBody>
        </p:sp>
        <p:sp>
          <p:nvSpPr>
            <p:cNvPr id="360" name="사각형: 둥근 모서리 359">
              <a:extLst>
                <a:ext uri="{FF2B5EF4-FFF2-40B4-BE49-F238E27FC236}">
                  <a16:creationId xmlns:a16="http://schemas.microsoft.com/office/drawing/2014/main" id="{94A0C981-460F-874A-1636-C19BFEC02D69}"/>
                </a:ext>
              </a:extLst>
            </p:cNvPr>
            <p:cNvSpPr/>
            <p:nvPr/>
          </p:nvSpPr>
          <p:spPr>
            <a:xfrm>
              <a:off x="2187701" y="2471451"/>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사진 업로드</a:t>
              </a:r>
            </a:p>
          </p:txBody>
        </p:sp>
        <p:sp>
          <p:nvSpPr>
            <p:cNvPr id="361" name="사각형: 둥근 모서리 360">
              <a:extLst>
                <a:ext uri="{FF2B5EF4-FFF2-40B4-BE49-F238E27FC236}">
                  <a16:creationId xmlns:a16="http://schemas.microsoft.com/office/drawing/2014/main" id="{20996EA7-EC45-77BE-58FF-74594F2C613E}"/>
                </a:ext>
              </a:extLst>
            </p:cNvPr>
            <p:cNvSpPr/>
            <p:nvPr/>
          </p:nvSpPr>
          <p:spPr>
            <a:xfrm>
              <a:off x="890753" y="2969652"/>
              <a:ext cx="663531"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홍길동</a:t>
              </a:r>
            </a:p>
          </p:txBody>
        </p:sp>
        <p:sp>
          <p:nvSpPr>
            <p:cNvPr id="362" name="사각형: 둥근 모서리 361">
              <a:extLst>
                <a:ext uri="{FF2B5EF4-FFF2-40B4-BE49-F238E27FC236}">
                  <a16:creationId xmlns:a16="http://schemas.microsoft.com/office/drawing/2014/main" id="{60F1F9F4-55DF-4998-0199-4FBBD493A3C4}"/>
                </a:ext>
              </a:extLst>
            </p:cNvPr>
            <p:cNvSpPr/>
            <p:nvPr/>
          </p:nvSpPr>
          <p:spPr>
            <a:xfrm>
              <a:off x="1606675" y="2969652"/>
              <a:ext cx="1034108"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2023-05-05</a:t>
              </a:r>
              <a:endParaRPr lang="ko-KR" altLang="en-US" sz="600" dirty="0">
                <a:solidFill>
                  <a:schemeClr val="bg1">
                    <a:lumMod val="50000"/>
                  </a:schemeClr>
                </a:solidFill>
              </a:endParaRPr>
            </a:p>
          </p:txBody>
        </p:sp>
        <p:pic>
          <p:nvPicPr>
            <p:cNvPr id="363" name="그래픽 362" descr="일일 일정표 단색으로 채워진">
              <a:extLst>
                <a:ext uri="{FF2B5EF4-FFF2-40B4-BE49-F238E27FC236}">
                  <a16:creationId xmlns:a16="http://schemas.microsoft.com/office/drawing/2014/main" id="{EE83B752-A6C1-3253-7EAA-B3B5C42C56D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480059" y="2987652"/>
              <a:ext cx="144000" cy="144000"/>
            </a:xfrm>
            <a:prstGeom prst="rect">
              <a:avLst/>
            </a:prstGeom>
          </p:spPr>
        </p:pic>
        <p:sp>
          <p:nvSpPr>
            <p:cNvPr id="364" name="사각형: 둥근 모서리 363">
              <a:extLst>
                <a:ext uri="{FF2B5EF4-FFF2-40B4-BE49-F238E27FC236}">
                  <a16:creationId xmlns:a16="http://schemas.microsoft.com/office/drawing/2014/main" id="{B2F36DD2-3DD4-E286-CD70-301111EE6C48}"/>
                </a:ext>
              </a:extLst>
            </p:cNvPr>
            <p:cNvSpPr/>
            <p:nvPr/>
          </p:nvSpPr>
          <p:spPr>
            <a:xfrm>
              <a:off x="890753" y="3203489"/>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소제목 </a:t>
              </a:r>
              <a:r>
                <a:rPr lang="en-US" altLang="ko-KR" sz="600" dirty="0">
                  <a:solidFill>
                    <a:schemeClr val="bg1">
                      <a:lumMod val="50000"/>
                    </a:schemeClr>
                  </a:solidFill>
                </a:rPr>
                <a:t>1</a:t>
              </a:r>
              <a:endParaRPr lang="ko-KR" altLang="en-US" sz="600" dirty="0">
                <a:solidFill>
                  <a:schemeClr val="bg1">
                    <a:lumMod val="50000"/>
                  </a:schemeClr>
                </a:solidFill>
              </a:endParaRPr>
            </a:p>
          </p:txBody>
        </p:sp>
        <p:sp>
          <p:nvSpPr>
            <p:cNvPr id="365" name="사각형: 둥근 모서리 364">
              <a:extLst>
                <a:ext uri="{FF2B5EF4-FFF2-40B4-BE49-F238E27FC236}">
                  <a16:creationId xmlns:a16="http://schemas.microsoft.com/office/drawing/2014/main" id="{F1ED973B-9695-506D-8C52-0C4FC6C82FCF}"/>
                </a:ext>
              </a:extLst>
            </p:cNvPr>
            <p:cNvSpPr/>
            <p:nvPr/>
          </p:nvSpPr>
          <p:spPr>
            <a:xfrm>
              <a:off x="895450" y="3432514"/>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The view is now focused on the deepest part of the Inferno. The Ninth Circle is located at the bottom of the Well of Titans and is formed by the frozen waters of the last underworld</a:t>
              </a:r>
            </a:p>
          </p:txBody>
        </p:sp>
        <p:pic>
          <p:nvPicPr>
            <p:cNvPr id="366" name="그래픽 365" descr="배지 팔로우 윤곽선">
              <a:extLst>
                <a:ext uri="{FF2B5EF4-FFF2-40B4-BE49-F238E27FC236}">
                  <a16:creationId xmlns:a16="http://schemas.microsoft.com/office/drawing/2014/main" id="{8F7F08B7-8F98-D919-AD38-15A337AA8B4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441117" y="4022471"/>
              <a:ext cx="192262" cy="192262"/>
            </a:xfrm>
            <a:prstGeom prst="rect">
              <a:avLst/>
            </a:prstGeom>
          </p:spPr>
        </p:pic>
        <p:sp>
          <p:nvSpPr>
            <p:cNvPr id="367" name="사각형: 둥근 모서리 366">
              <a:extLst>
                <a:ext uri="{FF2B5EF4-FFF2-40B4-BE49-F238E27FC236}">
                  <a16:creationId xmlns:a16="http://schemas.microsoft.com/office/drawing/2014/main" id="{AB6D6099-861E-C7BE-8B43-BE8D064EAE8F}"/>
                </a:ext>
              </a:extLst>
            </p:cNvPr>
            <p:cNvSpPr/>
            <p:nvPr/>
          </p:nvSpPr>
          <p:spPr>
            <a:xfrm>
              <a:off x="890753" y="4236835"/>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소제목 </a:t>
              </a:r>
              <a:r>
                <a:rPr lang="en-US" altLang="ko-KR" sz="600" dirty="0">
                  <a:solidFill>
                    <a:schemeClr val="bg1">
                      <a:lumMod val="50000"/>
                    </a:schemeClr>
                  </a:solidFill>
                </a:rPr>
                <a:t>2</a:t>
              </a:r>
              <a:endParaRPr lang="ko-KR" altLang="en-US" sz="600" dirty="0">
                <a:solidFill>
                  <a:schemeClr val="bg1">
                    <a:lumMod val="50000"/>
                  </a:schemeClr>
                </a:solidFill>
              </a:endParaRPr>
            </a:p>
          </p:txBody>
        </p:sp>
        <p:sp>
          <p:nvSpPr>
            <p:cNvPr id="368" name="사각형: 둥근 모서리 367">
              <a:extLst>
                <a:ext uri="{FF2B5EF4-FFF2-40B4-BE49-F238E27FC236}">
                  <a16:creationId xmlns:a16="http://schemas.microsoft.com/office/drawing/2014/main" id="{5BD87937-65AB-8D9F-C2A1-D41EA3469B7A}"/>
                </a:ext>
              </a:extLst>
            </p:cNvPr>
            <p:cNvSpPr/>
            <p:nvPr/>
          </p:nvSpPr>
          <p:spPr>
            <a:xfrm>
              <a:off x="895450" y="4465860"/>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The view is now focused on the deepest part of the Inferno. The Ninth Circle is located at the bottom of the Well of Titans and is formed by the frozen waters of the last underworld</a:t>
              </a:r>
            </a:p>
          </p:txBody>
        </p:sp>
        <p:pic>
          <p:nvPicPr>
            <p:cNvPr id="369" name="그래픽 368" descr="배지 팔로우 윤곽선">
              <a:extLst>
                <a:ext uri="{FF2B5EF4-FFF2-40B4-BE49-F238E27FC236}">
                  <a16:creationId xmlns:a16="http://schemas.microsoft.com/office/drawing/2014/main" id="{8FA2A162-6797-BE0C-7167-0111DDC1C7B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283789" y="5055817"/>
              <a:ext cx="192262" cy="192262"/>
            </a:xfrm>
            <a:prstGeom prst="rect">
              <a:avLst/>
            </a:prstGeom>
          </p:spPr>
        </p:pic>
        <p:pic>
          <p:nvPicPr>
            <p:cNvPr id="370" name="그래픽 369" descr="배지 팔로우 취소 윤곽선">
              <a:extLst>
                <a:ext uri="{FF2B5EF4-FFF2-40B4-BE49-F238E27FC236}">
                  <a16:creationId xmlns:a16="http://schemas.microsoft.com/office/drawing/2014/main" id="{7396C0CA-F574-71E8-7094-E8D41AFD4A8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450908" y="5055817"/>
              <a:ext cx="192262" cy="192262"/>
            </a:xfrm>
            <a:prstGeom prst="rect">
              <a:avLst/>
            </a:prstGeom>
          </p:spPr>
        </p:pic>
        <p:sp>
          <p:nvSpPr>
            <p:cNvPr id="371" name="사각형: 둥근 모서리 370">
              <a:extLst>
                <a:ext uri="{FF2B5EF4-FFF2-40B4-BE49-F238E27FC236}">
                  <a16:creationId xmlns:a16="http://schemas.microsoft.com/office/drawing/2014/main" id="{7351F0B7-25A3-3A77-1DFE-0ABF602F025D}"/>
                </a:ext>
              </a:extLst>
            </p:cNvPr>
            <p:cNvSpPr/>
            <p:nvPr/>
          </p:nvSpPr>
          <p:spPr>
            <a:xfrm>
              <a:off x="890753" y="2737123"/>
              <a:ext cx="1750030"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서울 영등포구 </a:t>
              </a:r>
              <a:r>
                <a:rPr lang="ko-KR" altLang="en-US" sz="600" dirty="0" err="1">
                  <a:solidFill>
                    <a:schemeClr val="bg1">
                      <a:lumMod val="50000"/>
                    </a:schemeClr>
                  </a:solidFill>
                </a:rPr>
                <a:t>당산로</a:t>
              </a:r>
              <a:r>
                <a:rPr lang="en-US" altLang="ko-KR" sz="600" dirty="0">
                  <a:solidFill>
                    <a:schemeClr val="bg1">
                      <a:lumMod val="50000"/>
                    </a:schemeClr>
                  </a:solidFill>
                </a:rPr>
                <a:t>5</a:t>
              </a:r>
              <a:endParaRPr lang="ko-KR" altLang="en-US" sz="600" dirty="0">
                <a:solidFill>
                  <a:schemeClr val="bg1">
                    <a:lumMod val="50000"/>
                  </a:schemeClr>
                </a:solidFill>
              </a:endParaRPr>
            </a:p>
          </p:txBody>
        </p:sp>
        <p:sp>
          <p:nvSpPr>
            <p:cNvPr id="393" name="모서리가 둥근 직사각형 36">
              <a:extLst>
                <a:ext uri="{FF2B5EF4-FFF2-40B4-BE49-F238E27FC236}">
                  <a16:creationId xmlns:a16="http://schemas.microsoft.com/office/drawing/2014/main" id="{30908AC9-21EB-E1FC-BF84-4B6E0B22BEDF}"/>
                </a:ext>
              </a:extLst>
            </p:cNvPr>
            <p:cNvSpPr/>
            <p:nvPr/>
          </p:nvSpPr>
          <p:spPr>
            <a:xfrm>
              <a:off x="1780585" y="5361603"/>
              <a:ext cx="543195" cy="190408"/>
            </a:xfrm>
            <a:prstGeom prst="roundRect">
              <a:avLst>
                <a:gd name="adj" fmla="val 590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삭제</a:t>
              </a:r>
            </a:p>
          </p:txBody>
        </p:sp>
      </p:grpSp>
      <p:cxnSp>
        <p:nvCxnSpPr>
          <p:cNvPr id="390" name="연결선: 꺾임 389">
            <a:extLst>
              <a:ext uri="{FF2B5EF4-FFF2-40B4-BE49-F238E27FC236}">
                <a16:creationId xmlns:a16="http://schemas.microsoft.com/office/drawing/2014/main" id="{23F47B47-6AC6-7F63-6DAE-CC1446C90B02}"/>
              </a:ext>
            </a:extLst>
          </p:cNvPr>
          <p:cNvCxnSpPr>
            <a:cxnSpLocks/>
            <a:stCxn id="146" idx="3"/>
            <a:endCxn id="353" idx="1"/>
          </p:cNvCxnSpPr>
          <p:nvPr/>
        </p:nvCxnSpPr>
        <p:spPr>
          <a:xfrm flipV="1">
            <a:off x="4751156" y="3779859"/>
            <a:ext cx="1522187" cy="1676948"/>
          </a:xfrm>
          <a:prstGeom prst="bentConnector3">
            <a:avLst>
              <a:gd name="adj1" fmla="val 60885"/>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94" name="모서리가 둥근 직사각형 299">
            <a:extLst>
              <a:ext uri="{FF2B5EF4-FFF2-40B4-BE49-F238E27FC236}">
                <a16:creationId xmlns:a16="http://schemas.microsoft.com/office/drawing/2014/main" id="{5336F13E-5C71-1803-034E-561D0234E5B4}"/>
              </a:ext>
            </a:extLst>
          </p:cNvPr>
          <p:cNvSpPr/>
          <p:nvPr/>
        </p:nvSpPr>
        <p:spPr>
          <a:xfrm>
            <a:off x="7466716" y="515283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grpSp>
        <p:nvGrpSpPr>
          <p:cNvPr id="395" name="그룹 394">
            <a:extLst>
              <a:ext uri="{FF2B5EF4-FFF2-40B4-BE49-F238E27FC236}">
                <a16:creationId xmlns:a16="http://schemas.microsoft.com/office/drawing/2014/main" id="{D1022484-6ADB-732C-C22B-825FC84DE720}"/>
              </a:ext>
            </a:extLst>
          </p:cNvPr>
          <p:cNvGrpSpPr/>
          <p:nvPr/>
        </p:nvGrpSpPr>
        <p:grpSpPr>
          <a:xfrm>
            <a:off x="8967086" y="5214996"/>
            <a:ext cx="2537768" cy="1247008"/>
            <a:chOff x="6874744" y="1329501"/>
            <a:chExt cx="2537768" cy="1247008"/>
          </a:xfrm>
        </p:grpSpPr>
        <p:grpSp>
          <p:nvGrpSpPr>
            <p:cNvPr id="396" name="그룹 395">
              <a:extLst>
                <a:ext uri="{FF2B5EF4-FFF2-40B4-BE49-F238E27FC236}">
                  <a16:creationId xmlns:a16="http://schemas.microsoft.com/office/drawing/2014/main" id="{6C620603-2F04-B818-A44F-DEEFD57323BC}"/>
                </a:ext>
              </a:extLst>
            </p:cNvPr>
            <p:cNvGrpSpPr/>
            <p:nvPr/>
          </p:nvGrpSpPr>
          <p:grpSpPr>
            <a:xfrm>
              <a:off x="6874744" y="1329501"/>
              <a:ext cx="2537768" cy="1247008"/>
              <a:chOff x="7281323" y="3823467"/>
              <a:chExt cx="3867324" cy="1900325"/>
            </a:xfrm>
          </p:grpSpPr>
          <p:sp>
            <p:nvSpPr>
              <p:cNvPr id="398" name="모서리가 둥근 직사각형 44">
                <a:extLst>
                  <a:ext uri="{FF2B5EF4-FFF2-40B4-BE49-F238E27FC236}">
                    <a16:creationId xmlns:a16="http://schemas.microsoft.com/office/drawing/2014/main" id="{F1A02BBD-F890-ACAD-0660-776EF44D876A}"/>
                  </a:ext>
                </a:extLst>
              </p:cNvPr>
              <p:cNvSpPr/>
              <p:nvPr/>
            </p:nvSpPr>
            <p:spPr>
              <a:xfrm>
                <a:off x="7281323" y="3823467"/>
                <a:ext cx="3867324" cy="1900325"/>
              </a:xfrm>
              <a:prstGeom prst="roundRect">
                <a:avLst>
                  <a:gd name="adj" fmla="val 5907"/>
                </a:avLst>
              </a:prstGeom>
              <a:solidFill>
                <a:schemeClr val="bg1"/>
              </a:solidFill>
              <a:ln w="9525">
                <a:solidFill>
                  <a:srgbClr val="8FAADC"/>
                </a:solidFill>
              </a:ln>
              <a:effectLst>
                <a:outerShdw blurRad="114300" dist="381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9" name="TextBox 398">
                <a:extLst>
                  <a:ext uri="{FF2B5EF4-FFF2-40B4-BE49-F238E27FC236}">
                    <a16:creationId xmlns:a16="http://schemas.microsoft.com/office/drawing/2014/main" id="{8FBDBA92-2F36-44F3-7CA9-29120D5CCC97}"/>
                  </a:ext>
                </a:extLst>
              </p:cNvPr>
              <p:cNvSpPr txBox="1"/>
              <p:nvPr/>
            </p:nvSpPr>
            <p:spPr>
              <a:xfrm>
                <a:off x="8174308" y="4081814"/>
                <a:ext cx="2129202" cy="386945"/>
              </a:xfrm>
              <a:prstGeom prst="rect">
                <a:avLst/>
              </a:prstGeom>
              <a:noFill/>
            </p:spPr>
            <p:txBody>
              <a:bodyPr wrap="square" rtlCol="0">
                <a:spAutoFit/>
              </a:bodyPr>
              <a:lstStyle/>
              <a:p>
                <a:pPr algn="ctr"/>
                <a:r>
                  <a:rPr lang="ko-KR" altLang="en-US" sz="1050" b="1" dirty="0"/>
                  <a:t>삭제</a:t>
                </a:r>
              </a:p>
            </p:txBody>
          </p:sp>
          <p:sp>
            <p:nvSpPr>
              <p:cNvPr id="400" name="TextBox 399">
                <a:extLst>
                  <a:ext uri="{FF2B5EF4-FFF2-40B4-BE49-F238E27FC236}">
                    <a16:creationId xmlns:a16="http://schemas.microsoft.com/office/drawing/2014/main" id="{DD5AAA9C-64CB-7FBE-6BAE-D82FCE45F9E6}"/>
                  </a:ext>
                </a:extLst>
              </p:cNvPr>
              <p:cNvSpPr txBox="1"/>
              <p:nvPr/>
            </p:nvSpPr>
            <p:spPr>
              <a:xfrm>
                <a:off x="7705359" y="4411115"/>
                <a:ext cx="3067097" cy="355188"/>
              </a:xfrm>
              <a:prstGeom prst="rect">
                <a:avLst/>
              </a:prstGeom>
              <a:noFill/>
            </p:spPr>
            <p:txBody>
              <a:bodyPr wrap="square" rtlCol="0">
                <a:spAutoFit/>
              </a:bodyPr>
              <a:lstStyle/>
              <a:p>
                <a:pPr algn="ctr">
                  <a:lnSpc>
                    <a:spcPct val="150000"/>
                  </a:lnSpc>
                </a:pPr>
                <a:r>
                  <a:rPr lang="ko-KR" altLang="en-US" sz="700" dirty="0">
                    <a:solidFill>
                      <a:schemeClr val="tx1">
                        <a:lumMod val="50000"/>
                        <a:lumOff val="50000"/>
                      </a:schemeClr>
                    </a:solidFill>
                    <a:latin typeface="+mj-lt"/>
                  </a:rPr>
                  <a:t>보고서를 정말 </a:t>
                </a:r>
                <a:r>
                  <a:rPr lang="ko-KR" altLang="en-US" sz="700" dirty="0" err="1">
                    <a:solidFill>
                      <a:schemeClr val="tx1">
                        <a:lumMod val="50000"/>
                        <a:lumOff val="50000"/>
                      </a:schemeClr>
                    </a:solidFill>
                    <a:latin typeface="+mj-lt"/>
                  </a:rPr>
                  <a:t>삭제하시겠습니까</a:t>
                </a:r>
                <a:r>
                  <a:rPr lang="en-US" altLang="ko-KR" sz="700" dirty="0">
                    <a:solidFill>
                      <a:schemeClr val="tx1">
                        <a:lumMod val="50000"/>
                        <a:lumOff val="50000"/>
                      </a:schemeClr>
                    </a:solidFill>
                    <a:latin typeface="+mj-lt"/>
                  </a:rPr>
                  <a:t>?</a:t>
                </a:r>
              </a:p>
            </p:txBody>
          </p:sp>
          <p:sp>
            <p:nvSpPr>
              <p:cNvPr id="401" name="모서리가 둥근 직사각형 50">
                <a:extLst>
                  <a:ext uri="{FF2B5EF4-FFF2-40B4-BE49-F238E27FC236}">
                    <a16:creationId xmlns:a16="http://schemas.microsoft.com/office/drawing/2014/main" id="{2BD70BA2-E7AA-FCFC-62A4-4128F3A128F7}"/>
                  </a:ext>
                </a:extLst>
              </p:cNvPr>
              <p:cNvSpPr/>
              <p:nvPr/>
            </p:nvSpPr>
            <p:spPr>
              <a:xfrm>
                <a:off x="9329155" y="5107294"/>
                <a:ext cx="1079999" cy="288000"/>
              </a:xfrm>
              <a:prstGeom prst="roundRect">
                <a:avLst>
                  <a:gd name="adj" fmla="val 50000"/>
                </a:avLst>
              </a:prstGeom>
              <a:solidFill>
                <a:srgbClr val="2F5597"/>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확인</a:t>
                </a:r>
              </a:p>
            </p:txBody>
          </p:sp>
        </p:grpSp>
        <p:sp>
          <p:nvSpPr>
            <p:cNvPr id="397" name="모서리가 둥근 직사각형 49">
              <a:extLst>
                <a:ext uri="{FF2B5EF4-FFF2-40B4-BE49-F238E27FC236}">
                  <a16:creationId xmlns:a16="http://schemas.microsoft.com/office/drawing/2014/main" id="{ACA4A50F-814E-2178-853E-6171BF8343CD}"/>
                </a:ext>
              </a:extLst>
            </p:cNvPr>
            <p:cNvSpPr/>
            <p:nvPr/>
          </p:nvSpPr>
          <p:spPr>
            <a:xfrm>
              <a:off x="7466276" y="2171958"/>
              <a:ext cx="708704" cy="188988"/>
            </a:xfrm>
            <a:prstGeom prst="roundRect">
              <a:avLst>
                <a:gd name="adj" fmla="val 50000"/>
              </a:avLst>
            </a:prstGeom>
            <a:solidFill>
              <a:srgbClr val="7F7F7F"/>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tx1"/>
                  </a:solidFill>
                </a:rPr>
                <a:t>취소</a:t>
              </a:r>
            </a:p>
          </p:txBody>
        </p:sp>
      </p:grpSp>
      <p:sp>
        <p:nvSpPr>
          <p:cNvPr id="402" name="모서리가 둥근 직사각형 299">
            <a:extLst>
              <a:ext uri="{FF2B5EF4-FFF2-40B4-BE49-F238E27FC236}">
                <a16:creationId xmlns:a16="http://schemas.microsoft.com/office/drawing/2014/main" id="{4B688E70-B2F2-B5E3-A3AF-ABBA0F57B285}"/>
              </a:ext>
            </a:extLst>
          </p:cNvPr>
          <p:cNvSpPr/>
          <p:nvPr/>
        </p:nvSpPr>
        <p:spPr>
          <a:xfrm>
            <a:off x="8842406" y="507099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3-1</a:t>
            </a:r>
            <a:endParaRPr lang="ko-KR" altLang="en-US" sz="750" b="1" dirty="0"/>
          </a:p>
        </p:txBody>
      </p:sp>
      <p:grpSp>
        <p:nvGrpSpPr>
          <p:cNvPr id="3" name="그룹 2">
            <a:extLst>
              <a:ext uri="{FF2B5EF4-FFF2-40B4-BE49-F238E27FC236}">
                <a16:creationId xmlns:a16="http://schemas.microsoft.com/office/drawing/2014/main" id="{7BE8BB80-58F5-39C0-A07C-E39BF19ABC38}"/>
              </a:ext>
            </a:extLst>
          </p:cNvPr>
          <p:cNvGrpSpPr/>
          <p:nvPr/>
        </p:nvGrpSpPr>
        <p:grpSpPr>
          <a:xfrm>
            <a:off x="865756" y="1463915"/>
            <a:ext cx="1945368" cy="4221254"/>
            <a:chOff x="4779484" y="1018145"/>
            <a:chExt cx="1945368" cy="4221254"/>
          </a:xfrm>
        </p:grpSpPr>
        <p:sp>
          <p:nvSpPr>
            <p:cNvPr id="5" name="사각형: 둥근 모서리 4">
              <a:extLst>
                <a:ext uri="{FF2B5EF4-FFF2-40B4-BE49-F238E27FC236}">
                  <a16:creationId xmlns:a16="http://schemas.microsoft.com/office/drawing/2014/main" id="{66A5C967-A249-C20F-97B4-5F67D2FDFCDE}"/>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6" name="그림 5">
              <a:extLst>
                <a:ext uri="{FF2B5EF4-FFF2-40B4-BE49-F238E27FC236}">
                  <a16:creationId xmlns:a16="http://schemas.microsoft.com/office/drawing/2014/main" id="{BE203DAC-B77D-2F5B-BC2B-24EB16635A46}"/>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7" name="사각형: 둥근 모서리 6">
              <a:extLst>
                <a:ext uri="{FF2B5EF4-FFF2-40B4-BE49-F238E27FC236}">
                  <a16:creationId xmlns:a16="http://schemas.microsoft.com/office/drawing/2014/main" id="{2DC6500C-9FF5-87B7-44B0-192FDD030843}"/>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8" name="그래픽 7" descr="햄버거 메뉴 아이콘 단색으로 채워진">
              <a:extLst>
                <a:ext uri="{FF2B5EF4-FFF2-40B4-BE49-F238E27FC236}">
                  <a16:creationId xmlns:a16="http://schemas.microsoft.com/office/drawing/2014/main" id="{BE0C5DC1-FC8D-D250-DAD9-45DB1977A5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9" name="그래픽 8" descr="돋보기 단색으로 채워진">
              <a:extLst>
                <a:ext uri="{FF2B5EF4-FFF2-40B4-BE49-F238E27FC236}">
                  <a16:creationId xmlns:a16="http://schemas.microsoft.com/office/drawing/2014/main" id="{20FAE805-7F8E-254A-50DB-FED05D0920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0" name="직사각형 9">
              <a:extLst>
                <a:ext uri="{FF2B5EF4-FFF2-40B4-BE49-F238E27FC236}">
                  <a16:creationId xmlns:a16="http://schemas.microsoft.com/office/drawing/2014/main" id="{8943D86F-C64F-BD33-E766-E48F6CF8C8C4}"/>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1" name="타원 10">
              <a:extLst>
                <a:ext uri="{FF2B5EF4-FFF2-40B4-BE49-F238E27FC236}">
                  <a16:creationId xmlns:a16="http://schemas.microsoft.com/office/drawing/2014/main" id="{A0DC7CD6-17F6-4410-52A2-62271A2FF5FC}"/>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3" name="그래픽 12" descr="연필 단색으로 채워진">
              <a:extLst>
                <a:ext uri="{FF2B5EF4-FFF2-40B4-BE49-F238E27FC236}">
                  <a16:creationId xmlns:a16="http://schemas.microsoft.com/office/drawing/2014/main" id="{49A448CC-EBDE-7ECF-AA67-E6A0067C2C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14" name="직선 연결선 13">
              <a:extLst>
                <a:ext uri="{FF2B5EF4-FFF2-40B4-BE49-F238E27FC236}">
                  <a16:creationId xmlns:a16="http://schemas.microsoft.com/office/drawing/2014/main" id="{850C1B53-B163-1208-2B34-7171F632F4CB}"/>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5FA3A9F3-F854-FF59-8F36-B838700E613D}"/>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122E94FC-5B31-6771-1155-6DD40EFCB897}"/>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BE362ADF-F639-157F-DEF7-48DF4442616D}"/>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18" name="그룹 17">
              <a:extLst>
                <a:ext uri="{FF2B5EF4-FFF2-40B4-BE49-F238E27FC236}">
                  <a16:creationId xmlns:a16="http://schemas.microsoft.com/office/drawing/2014/main" id="{1D7ABC6D-FC8E-C020-3433-7A839EC093A4}"/>
                </a:ext>
              </a:extLst>
            </p:cNvPr>
            <p:cNvGrpSpPr/>
            <p:nvPr/>
          </p:nvGrpSpPr>
          <p:grpSpPr>
            <a:xfrm>
              <a:off x="6466436" y="4679226"/>
              <a:ext cx="180000" cy="180000"/>
              <a:chOff x="4586056" y="2102346"/>
              <a:chExt cx="180000" cy="180000"/>
            </a:xfrm>
          </p:grpSpPr>
          <p:sp>
            <p:nvSpPr>
              <p:cNvPr id="22" name="사각형: 둥근 모서리 21">
                <a:extLst>
                  <a:ext uri="{FF2B5EF4-FFF2-40B4-BE49-F238E27FC236}">
                    <a16:creationId xmlns:a16="http://schemas.microsoft.com/office/drawing/2014/main" id="{E0E67883-53EA-16AC-ED7C-32D13F3AFD60}"/>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3" name="그래픽 22" descr="대상 단색으로 채워진">
                <a:extLst>
                  <a:ext uri="{FF2B5EF4-FFF2-40B4-BE49-F238E27FC236}">
                    <a16:creationId xmlns:a16="http://schemas.microsoft.com/office/drawing/2014/main" id="{0A642AEF-13E3-68C7-4D14-6D6644CA372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19" name="그룹 18">
              <a:extLst>
                <a:ext uri="{FF2B5EF4-FFF2-40B4-BE49-F238E27FC236}">
                  <a16:creationId xmlns:a16="http://schemas.microsoft.com/office/drawing/2014/main" id="{7CA2A4F2-C257-4188-50A2-51AF5B2F8A5E}"/>
                </a:ext>
              </a:extLst>
            </p:cNvPr>
            <p:cNvGrpSpPr/>
            <p:nvPr/>
          </p:nvGrpSpPr>
          <p:grpSpPr>
            <a:xfrm>
              <a:off x="6461741" y="4434938"/>
              <a:ext cx="180000" cy="180000"/>
              <a:chOff x="4586056" y="2607766"/>
              <a:chExt cx="180000" cy="180000"/>
            </a:xfrm>
          </p:grpSpPr>
          <p:sp>
            <p:nvSpPr>
              <p:cNvPr id="20" name="사각형: 둥근 모서리 19">
                <a:extLst>
                  <a:ext uri="{FF2B5EF4-FFF2-40B4-BE49-F238E27FC236}">
                    <a16:creationId xmlns:a16="http://schemas.microsoft.com/office/drawing/2014/main" id="{4C1D02E6-B4EF-A7B1-46BC-BB92E2C2F56F}"/>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1" name="그래픽 20" descr="세계 단색으로 채워진">
                <a:extLst>
                  <a:ext uri="{FF2B5EF4-FFF2-40B4-BE49-F238E27FC236}">
                    <a16:creationId xmlns:a16="http://schemas.microsoft.com/office/drawing/2014/main" id="{2088C96E-E315-B11F-D1AB-54A1E2473C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24" name="사각형: 둥근 모서리 23">
            <a:extLst>
              <a:ext uri="{FF2B5EF4-FFF2-40B4-BE49-F238E27FC236}">
                <a16:creationId xmlns:a16="http://schemas.microsoft.com/office/drawing/2014/main" id="{AC70C636-8CBF-22E4-41F5-FBA8A047F153}"/>
              </a:ext>
            </a:extLst>
          </p:cNvPr>
          <p:cNvSpPr/>
          <p:nvPr/>
        </p:nvSpPr>
        <p:spPr>
          <a:xfrm>
            <a:off x="866479" y="1874743"/>
            <a:ext cx="1943922" cy="3939316"/>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25" name="사각형: 둥근 모서리 24">
            <a:extLst>
              <a:ext uri="{FF2B5EF4-FFF2-40B4-BE49-F238E27FC236}">
                <a16:creationId xmlns:a16="http://schemas.microsoft.com/office/drawing/2014/main" id="{5BD9BD9E-FC7B-FC26-B136-1961813DF727}"/>
              </a:ext>
            </a:extLst>
          </p:cNvPr>
          <p:cNvSpPr/>
          <p:nvPr/>
        </p:nvSpPr>
        <p:spPr>
          <a:xfrm>
            <a:off x="931651" y="1920741"/>
            <a:ext cx="667259"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tx1"/>
                </a:solidFill>
              </a:rPr>
              <a:t>현장조사 보고서</a:t>
            </a:r>
          </a:p>
        </p:txBody>
      </p:sp>
      <p:pic>
        <p:nvPicPr>
          <p:cNvPr id="26" name="그래픽 25" descr="닫기 단색으로 채워진">
            <a:extLst>
              <a:ext uri="{FF2B5EF4-FFF2-40B4-BE49-F238E27FC236}">
                <a16:creationId xmlns:a16="http://schemas.microsoft.com/office/drawing/2014/main" id="{8831BE2C-17A5-5F28-E7E8-6BEFDE5192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06951" y="1938170"/>
            <a:ext cx="151332" cy="151332"/>
          </a:xfrm>
          <a:prstGeom prst="rect">
            <a:avLst/>
          </a:prstGeom>
        </p:spPr>
      </p:pic>
      <p:cxnSp>
        <p:nvCxnSpPr>
          <p:cNvPr id="27" name="직선 연결선 26">
            <a:extLst>
              <a:ext uri="{FF2B5EF4-FFF2-40B4-BE49-F238E27FC236}">
                <a16:creationId xmlns:a16="http://schemas.microsoft.com/office/drawing/2014/main" id="{054EFA57-8514-9516-4F1B-3F76E8D4A9F3}"/>
              </a:ext>
            </a:extLst>
          </p:cNvPr>
          <p:cNvCxnSpPr/>
          <p:nvPr/>
        </p:nvCxnSpPr>
        <p:spPr>
          <a:xfrm>
            <a:off x="866710" y="2317586"/>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8" name="사각형: 둥근 모서리 27">
            <a:extLst>
              <a:ext uri="{FF2B5EF4-FFF2-40B4-BE49-F238E27FC236}">
                <a16:creationId xmlns:a16="http://schemas.microsoft.com/office/drawing/2014/main" id="{EAC9DDA5-57A7-0ABB-BA16-2236CD448F81}"/>
              </a:ext>
            </a:extLst>
          </p:cNvPr>
          <p:cNvSpPr/>
          <p:nvPr/>
        </p:nvSpPr>
        <p:spPr>
          <a:xfrm>
            <a:off x="967385" y="2521717"/>
            <a:ext cx="1742626"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보고서 제목을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sp>
        <p:nvSpPr>
          <p:cNvPr id="29" name="사각형: 둥근 모서리 28">
            <a:extLst>
              <a:ext uri="{FF2B5EF4-FFF2-40B4-BE49-F238E27FC236}">
                <a16:creationId xmlns:a16="http://schemas.microsoft.com/office/drawing/2014/main" id="{08A2F4FD-8CE8-6B14-8221-3AEC8102A171}"/>
              </a:ext>
            </a:extLst>
          </p:cNvPr>
          <p:cNvSpPr/>
          <p:nvPr/>
        </p:nvSpPr>
        <p:spPr>
          <a:xfrm>
            <a:off x="1752749"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피처 추가</a:t>
            </a:r>
          </a:p>
        </p:txBody>
      </p:sp>
      <p:sp>
        <p:nvSpPr>
          <p:cNvPr id="30" name="사각형: 둥근 모서리 29">
            <a:extLst>
              <a:ext uri="{FF2B5EF4-FFF2-40B4-BE49-F238E27FC236}">
                <a16:creationId xmlns:a16="http://schemas.microsoft.com/office/drawing/2014/main" id="{05E9AA6E-7270-187F-D46C-CD2212AE824C}"/>
              </a:ext>
            </a:extLst>
          </p:cNvPr>
          <p:cNvSpPr/>
          <p:nvPr/>
        </p:nvSpPr>
        <p:spPr>
          <a:xfrm>
            <a:off x="2264333"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사진 업로드</a:t>
            </a:r>
          </a:p>
        </p:txBody>
      </p:sp>
      <p:sp>
        <p:nvSpPr>
          <p:cNvPr id="31" name="사각형: 둥근 모서리 30">
            <a:extLst>
              <a:ext uri="{FF2B5EF4-FFF2-40B4-BE49-F238E27FC236}">
                <a16:creationId xmlns:a16="http://schemas.microsoft.com/office/drawing/2014/main" id="{BD25239E-DAC4-3C3B-E800-A0D85079636F}"/>
              </a:ext>
            </a:extLst>
          </p:cNvPr>
          <p:cNvSpPr/>
          <p:nvPr/>
        </p:nvSpPr>
        <p:spPr>
          <a:xfrm>
            <a:off x="967385" y="3254394"/>
            <a:ext cx="663531"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작성자 이름</a:t>
            </a:r>
          </a:p>
        </p:txBody>
      </p:sp>
      <p:sp>
        <p:nvSpPr>
          <p:cNvPr id="32" name="사각형: 둥근 모서리 31">
            <a:extLst>
              <a:ext uri="{FF2B5EF4-FFF2-40B4-BE49-F238E27FC236}">
                <a16:creationId xmlns:a16="http://schemas.microsoft.com/office/drawing/2014/main" id="{877AA317-5454-665E-7A35-8061E71A8E8E}"/>
              </a:ext>
            </a:extLst>
          </p:cNvPr>
          <p:cNvSpPr/>
          <p:nvPr/>
        </p:nvSpPr>
        <p:spPr>
          <a:xfrm>
            <a:off x="1683307" y="3254394"/>
            <a:ext cx="1034108"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2023-07-14</a:t>
            </a:r>
            <a:endParaRPr lang="ko-KR" altLang="en-US" sz="600" dirty="0">
              <a:solidFill>
                <a:schemeClr val="bg1">
                  <a:lumMod val="50000"/>
                </a:schemeClr>
              </a:solidFill>
            </a:endParaRPr>
          </a:p>
        </p:txBody>
      </p:sp>
      <p:pic>
        <p:nvPicPr>
          <p:cNvPr id="33" name="그래픽 32" descr="일일 일정표 단색으로 채워진">
            <a:extLst>
              <a:ext uri="{FF2B5EF4-FFF2-40B4-BE49-F238E27FC236}">
                <a16:creationId xmlns:a16="http://schemas.microsoft.com/office/drawing/2014/main" id="{F6531F31-FE14-57B9-7FCF-EBDE53007FE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56691" y="3272394"/>
            <a:ext cx="144000" cy="144000"/>
          </a:xfrm>
          <a:prstGeom prst="rect">
            <a:avLst/>
          </a:prstGeom>
        </p:spPr>
      </p:pic>
      <p:sp>
        <p:nvSpPr>
          <p:cNvPr id="34" name="사각형: 둥근 모서리 33">
            <a:extLst>
              <a:ext uri="{FF2B5EF4-FFF2-40B4-BE49-F238E27FC236}">
                <a16:creationId xmlns:a16="http://schemas.microsoft.com/office/drawing/2014/main" id="{1AE134F1-476D-B177-3307-5D3785DD8033}"/>
              </a:ext>
            </a:extLst>
          </p:cNvPr>
          <p:cNvSpPr/>
          <p:nvPr/>
        </p:nvSpPr>
        <p:spPr>
          <a:xfrm>
            <a:off x="967385" y="3488231"/>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위치</a:t>
            </a:r>
          </a:p>
        </p:txBody>
      </p:sp>
      <p:sp>
        <p:nvSpPr>
          <p:cNvPr id="35" name="사각형: 둥근 모서리 34">
            <a:extLst>
              <a:ext uri="{FF2B5EF4-FFF2-40B4-BE49-F238E27FC236}">
                <a16:creationId xmlns:a16="http://schemas.microsoft.com/office/drawing/2014/main" id="{BC449EA7-1091-F934-E6B8-B908B1EDB46C}"/>
              </a:ext>
            </a:extLst>
          </p:cNvPr>
          <p:cNvSpPr/>
          <p:nvPr/>
        </p:nvSpPr>
        <p:spPr>
          <a:xfrm>
            <a:off x="972082" y="3717256"/>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36" name="그래픽 35" descr="배지 팔로우 윤곽선">
            <a:extLst>
              <a:ext uri="{FF2B5EF4-FFF2-40B4-BE49-F238E27FC236}">
                <a16:creationId xmlns:a16="http://schemas.microsoft.com/office/drawing/2014/main" id="{C3C4E955-9A6D-6609-E77E-51856F2A284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517749" y="4307213"/>
            <a:ext cx="192262" cy="192262"/>
          </a:xfrm>
          <a:prstGeom prst="rect">
            <a:avLst/>
          </a:prstGeom>
        </p:spPr>
      </p:pic>
      <p:sp>
        <p:nvSpPr>
          <p:cNvPr id="37" name="사각형: 둥근 모서리 36">
            <a:extLst>
              <a:ext uri="{FF2B5EF4-FFF2-40B4-BE49-F238E27FC236}">
                <a16:creationId xmlns:a16="http://schemas.microsoft.com/office/drawing/2014/main" id="{DE6A3917-115F-81B7-F000-EFC8814A42A7}"/>
              </a:ext>
            </a:extLst>
          </p:cNvPr>
          <p:cNvSpPr/>
          <p:nvPr/>
        </p:nvSpPr>
        <p:spPr>
          <a:xfrm>
            <a:off x="967385" y="4521577"/>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내용</a:t>
            </a:r>
          </a:p>
        </p:txBody>
      </p:sp>
      <p:sp>
        <p:nvSpPr>
          <p:cNvPr id="38" name="사각형: 둥근 모서리 37">
            <a:extLst>
              <a:ext uri="{FF2B5EF4-FFF2-40B4-BE49-F238E27FC236}">
                <a16:creationId xmlns:a16="http://schemas.microsoft.com/office/drawing/2014/main" id="{DCF58203-9EEA-28EC-6126-AE4B877E5550}"/>
              </a:ext>
            </a:extLst>
          </p:cNvPr>
          <p:cNvSpPr/>
          <p:nvPr/>
        </p:nvSpPr>
        <p:spPr>
          <a:xfrm>
            <a:off x="972082" y="4750602"/>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39" name="그래픽 38" descr="배지 팔로우 윤곽선">
            <a:extLst>
              <a:ext uri="{FF2B5EF4-FFF2-40B4-BE49-F238E27FC236}">
                <a16:creationId xmlns:a16="http://schemas.microsoft.com/office/drawing/2014/main" id="{F3445A7E-B257-5801-D49C-FA4459708BD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360421" y="5340559"/>
            <a:ext cx="192262" cy="192262"/>
          </a:xfrm>
          <a:prstGeom prst="rect">
            <a:avLst/>
          </a:prstGeom>
        </p:spPr>
      </p:pic>
      <p:pic>
        <p:nvPicPr>
          <p:cNvPr id="40" name="그래픽 39" descr="배지 팔로우 취소 윤곽선">
            <a:extLst>
              <a:ext uri="{FF2B5EF4-FFF2-40B4-BE49-F238E27FC236}">
                <a16:creationId xmlns:a16="http://schemas.microsoft.com/office/drawing/2014/main" id="{BD6DCEFE-87BA-6CC8-0EDA-8223AB4BC26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527540" y="5340559"/>
            <a:ext cx="192262" cy="192262"/>
          </a:xfrm>
          <a:prstGeom prst="rect">
            <a:avLst/>
          </a:prstGeom>
        </p:spPr>
      </p:pic>
      <p:sp>
        <p:nvSpPr>
          <p:cNvPr id="41" name="모서리가 둥근 직사각형 36">
            <a:extLst>
              <a:ext uri="{FF2B5EF4-FFF2-40B4-BE49-F238E27FC236}">
                <a16:creationId xmlns:a16="http://schemas.microsoft.com/office/drawing/2014/main" id="{AA3A01E3-49F6-97FE-87EA-6E30DE07345E}"/>
              </a:ext>
            </a:extLst>
          </p:cNvPr>
          <p:cNvSpPr/>
          <p:nvPr/>
        </p:nvSpPr>
        <p:spPr>
          <a:xfrm>
            <a:off x="1565341" y="5532763"/>
            <a:ext cx="543195" cy="190408"/>
          </a:xfrm>
          <a:prstGeom prst="roundRect">
            <a:avLst>
              <a:gd name="adj" fmla="val 590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저장</a:t>
            </a:r>
          </a:p>
        </p:txBody>
      </p:sp>
      <p:sp>
        <p:nvSpPr>
          <p:cNvPr id="42" name="사각형: 둥근 모서리 41">
            <a:extLst>
              <a:ext uri="{FF2B5EF4-FFF2-40B4-BE49-F238E27FC236}">
                <a16:creationId xmlns:a16="http://schemas.microsoft.com/office/drawing/2014/main" id="{CA9CACE3-5989-1297-19BF-2D439CC35E3B}"/>
              </a:ext>
            </a:extLst>
          </p:cNvPr>
          <p:cNvSpPr/>
          <p:nvPr/>
        </p:nvSpPr>
        <p:spPr>
          <a:xfrm>
            <a:off x="967385" y="3021865"/>
            <a:ext cx="1750030"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주소 입력</a:t>
            </a:r>
          </a:p>
        </p:txBody>
      </p:sp>
      <p:sp>
        <p:nvSpPr>
          <p:cNvPr id="43" name="사각형: 둥근 위쪽 모서리 42">
            <a:extLst>
              <a:ext uri="{FF2B5EF4-FFF2-40B4-BE49-F238E27FC236}">
                <a16:creationId xmlns:a16="http://schemas.microsoft.com/office/drawing/2014/main" id="{146CBD9E-4CD2-558F-055E-45C703F3FDEC}"/>
              </a:ext>
            </a:extLst>
          </p:cNvPr>
          <p:cNvSpPr/>
          <p:nvPr/>
        </p:nvSpPr>
        <p:spPr>
          <a:xfrm>
            <a:off x="893332" y="2136711"/>
            <a:ext cx="447612" cy="180000"/>
          </a:xfrm>
          <a:prstGeom prst="round2SameRect">
            <a:avLst/>
          </a:prstGeom>
          <a:solidFill>
            <a:schemeClr val="accent1">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1</a:t>
            </a:r>
            <a:endParaRPr lang="ko-KR" altLang="en-US" sz="500" b="1" dirty="0">
              <a:solidFill>
                <a:schemeClr val="bg1"/>
              </a:solidFill>
            </a:endParaRPr>
          </a:p>
        </p:txBody>
      </p:sp>
      <p:sp>
        <p:nvSpPr>
          <p:cNvPr id="44" name="사각형: 둥근 위쪽 모서리 43">
            <a:extLst>
              <a:ext uri="{FF2B5EF4-FFF2-40B4-BE49-F238E27FC236}">
                <a16:creationId xmlns:a16="http://schemas.microsoft.com/office/drawing/2014/main" id="{DB921F03-5C28-7D8F-2293-6DB96D6A1A9B}"/>
              </a:ext>
            </a:extLst>
          </p:cNvPr>
          <p:cNvSpPr/>
          <p:nvPr/>
        </p:nvSpPr>
        <p:spPr>
          <a:xfrm>
            <a:off x="1340812"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2</a:t>
            </a:r>
            <a:endParaRPr lang="ko-KR" altLang="en-US" sz="500" b="1" dirty="0">
              <a:solidFill>
                <a:schemeClr val="bg1"/>
              </a:solidFill>
            </a:endParaRPr>
          </a:p>
        </p:txBody>
      </p:sp>
      <p:sp>
        <p:nvSpPr>
          <p:cNvPr id="46" name="사각형: 둥근 위쪽 모서리 45">
            <a:extLst>
              <a:ext uri="{FF2B5EF4-FFF2-40B4-BE49-F238E27FC236}">
                <a16:creationId xmlns:a16="http://schemas.microsoft.com/office/drawing/2014/main" id="{2A2FBF02-27EA-B2D9-233C-3CC56B26D86F}"/>
              </a:ext>
            </a:extLst>
          </p:cNvPr>
          <p:cNvSpPr/>
          <p:nvPr/>
        </p:nvSpPr>
        <p:spPr>
          <a:xfrm>
            <a:off x="1788424"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3</a:t>
            </a:r>
            <a:endParaRPr lang="ko-KR" altLang="en-US" sz="500" b="1" dirty="0">
              <a:solidFill>
                <a:schemeClr val="bg1"/>
              </a:solidFill>
            </a:endParaRPr>
          </a:p>
        </p:txBody>
      </p:sp>
      <p:sp>
        <p:nvSpPr>
          <p:cNvPr id="47" name="사각형: 둥근 모서리 46">
            <a:extLst>
              <a:ext uri="{FF2B5EF4-FFF2-40B4-BE49-F238E27FC236}">
                <a16:creationId xmlns:a16="http://schemas.microsoft.com/office/drawing/2014/main" id="{72EE2108-DB33-B8A5-8EE4-BD856A47068B}"/>
              </a:ext>
            </a:extLst>
          </p:cNvPr>
          <p:cNvSpPr/>
          <p:nvPr/>
        </p:nvSpPr>
        <p:spPr>
          <a:xfrm>
            <a:off x="2262399" y="2378131"/>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저장</a:t>
            </a:r>
          </a:p>
        </p:txBody>
      </p:sp>
      <p:sp>
        <p:nvSpPr>
          <p:cNvPr id="48" name="사각형: 둥근 모서리 47">
            <a:extLst>
              <a:ext uri="{FF2B5EF4-FFF2-40B4-BE49-F238E27FC236}">
                <a16:creationId xmlns:a16="http://schemas.microsoft.com/office/drawing/2014/main" id="{012A1069-D4BE-EF36-B617-636F640E4268}"/>
              </a:ext>
            </a:extLst>
          </p:cNvPr>
          <p:cNvSpPr/>
          <p:nvPr/>
        </p:nvSpPr>
        <p:spPr>
          <a:xfrm>
            <a:off x="1752749" y="2378131"/>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불러오기</a:t>
            </a:r>
          </a:p>
        </p:txBody>
      </p:sp>
      <p:cxnSp>
        <p:nvCxnSpPr>
          <p:cNvPr id="203" name="연결선: 꺾임 202">
            <a:extLst>
              <a:ext uri="{FF2B5EF4-FFF2-40B4-BE49-F238E27FC236}">
                <a16:creationId xmlns:a16="http://schemas.microsoft.com/office/drawing/2014/main" id="{36295D16-BF7C-FD2B-7789-802AEDFDB345}"/>
              </a:ext>
            </a:extLst>
          </p:cNvPr>
          <p:cNvCxnSpPr>
            <a:cxnSpLocks/>
            <a:stCxn id="41" idx="3"/>
            <a:endCxn id="77" idx="1"/>
          </p:cNvCxnSpPr>
          <p:nvPr/>
        </p:nvCxnSpPr>
        <p:spPr>
          <a:xfrm flipV="1">
            <a:off x="2108536" y="3779859"/>
            <a:ext cx="1400563" cy="1848108"/>
          </a:xfrm>
          <a:prstGeom prst="bentConnector3">
            <a:avLst>
              <a:gd name="adj1" fmla="val 6904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032488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043817"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속성에서 보고서 보기</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LXPFA_SB_2D_WA_092</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nvGraphicFramePr>
        <p:xfrm>
          <a:off x="9563100" y="897079"/>
          <a:ext cx="2486025" cy="42797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mn-ea"/>
                          <a:cs typeface="+mn-cs"/>
                          <a:sym typeface="Wingdings" pitchFamily="2" charset="2"/>
                        </a:rPr>
                        <a:t>피처선택</a:t>
                      </a:r>
                      <a:endParaRPr lang="en-US" altLang="ko-KR" sz="800" b="1"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사용자가 추가한 레이어의 피처 선택</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피처 선택 시 해당 피처의 속성 팝업</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속성정보</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해당 피처의 속성정보 팝업</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해당 피처의 보고서가 존재할 경우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보고서 아이콘</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](2-1)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표시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그 외 기존 속성정보 팝업과 기능 동일</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현장 보고서</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보고서 아이콘 클릭 시 팝업</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131" name="직사각형 130">
            <a:extLst>
              <a:ext uri="{FF2B5EF4-FFF2-40B4-BE49-F238E27FC236}">
                <a16:creationId xmlns:a16="http://schemas.microsoft.com/office/drawing/2014/main" id="{79859328-8443-1275-3EC8-4338623B73A5}"/>
              </a:ext>
            </a:extLst>
          </p:cNvPr>
          <p:cNvSpPr/>
          <p:nvPr/>
        </p:nvSpPr>
        <p:spPr>
          <a:xfrm>
            <a:off x="-2163732" y="2886453"/>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1323701" y="15074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60" name="연결선: 꺾임 159">
            <a:extLst>
              <a:ext uri="{FF2B5EF4-FFF2-40B4-BE49-F238E27FC236}">
                <a16:creationId xmlns:a16="http://schemas.microsoft.com/office/drawing/2014/main" id="{AAE38161-B8E7-FAD5-B876-70E81FE3D6BC}"/>
              </a:ext>
            </a:extLst>
          </p:cNvPr>
          <p:cNvCxnSpPr>
            <a:cxnSpLocks/>
          </p:cNvCxnSpPr>
          <p:nvPr/>
        </p:nvCxnSpPr>
        <p:spPr>
          <a:xfrm rot="16200000" flipH="1">
            <a:off x="-1079127" y="1685156"/>
            <a:ext cx="90452" cy="1149133"/>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97" name="그룹 196">
            <a:extLst>
              <a:ext uri="{FF2B5EF4-FFF2-40B4-BE49-F238E27FC236}">
                <a16:creationId xmlns:a16="http://schemas.microsoft.com/office/drawing/2014/main" id="{7F0E6CED-99B0-9D3A-9751-7F836C0DC4F1}"/>
              </a:ext>
            </a:extLst>
          </p:cNvPr>
          <p:cNvGrpSpPr/>
          <p:nvPr/>
        </p:nvGrpSpPr>
        <p:grpSpPr>
          <a:xfrm>
            <a:off x="-149590" y="2596468"/>
            <a:ext cx="109171" cy="2033142"/>
            <a:chOff x="8472854" y="3429000"/>
            <a:chExt cx="109171" cy="259517"/>
          </a:xfrm>
        </p:grpSpPr>
        <p:cxnSp>
          <p:nvCxnSpPr>
            <p:cNvPr id="198" name="직선 연결선 197">
              <a:extLst>
                <a:ext uri="{FF2B5EF4-FFF2-40B4-BE49-F238E27FC236}">
                  <a16:creationId xmlns:a16="http://schemas.microsoft.com/office/drawing/2014/main" id="{4486C03B-5D9B-88F3-0A71-F5B251B69C0F}"/>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직선 연결선 198">
              <a:extLst>
                <a:ext uri="{FF2B5EF4-FFF2-40B4-BE49-F238E27FC236}">
                  <a16:creationId xmlns:a16="http://schemas.microsoft.com/office/drawing/2014/main" id="{1F779D9D-F59C-A49B-E731-98CB837FBDC0}"/>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직선 연결선 199">
              <a:extLst>
                <a:ext uri="{FF2B5EF4-FFF2-40B4-BE49-F238E27FC236}">
                  <a16:creationId xmlns:a16="http://schemas.microsoft.com/office/drawing/2014/main" id="{C1697128-BF2B-02F7-3989-660FD6650DB8}"/>
                </a:ext>
              </a:extLst>
            </p:cNvPr>
            <p:cNvCxnSpPr>
              <a:cxnSpLocks/>
            </p:cNvCxnSpPr>
            <p:nvPr/>
          </p:nvCxnSpPr>
          <p:spPr>
            <a:xfrm>
              <a:off x="8526962"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2" name="그룹 561">
            <a:extLst>
              <a:ext uri="{FF2B5EF4-FFF2-40B4-BE49-F238E27FC236}">
                <a16:creationId xmlns:a16="http://schemas.microsoft.com/office/drawing/2014/main" id="{66C95B69-9309-7387-0D89-F65EEA5ED150}"/>
              </a:ext>
            </a:extLst>
          </p:cNvPr>
          <p:cNvGrpSpPr/>
          <p:nvPr/>
        </p:nvGrpSpPr>
        <p:grpSpPr>
          <a:xfrm>
            <a:off x="1001379" y="1463915"/>
            <a:ext cx="1945368" cy="4221254"/>
            <a:chOff x="1001379" y="1463915"/>
            <a:chExt cx="1945368" cy="4221254"/>
          </a:xfrm>
        </p:grpSpPr>
        <p:grpSp>
          <p:nvGrpSpPr>
            <p:cNvPr id="404" name="그룹 403">
              <a:extLst>
                <a:ext uri="{FF2B5EF4-FFF2-40B4-BE49-F238E27FC236}">
                  <a16:creationId xmlns:a16="http://schemas.microsoft.com/office/drawing/2014/main" id="{ACA94D8D-5743-F2F8-6664-7EF8B9885BB5}"/>
                </a:ext>
              </a:extLst>
            </p:cNvPr>
            <p:cNvGrpSpPr/>
            <p:nvPr/>
          </p:nvGrpSpPr>
          <p:grpSpPr>
            <a:xfrm>
              <a:off x="1001379" y="1463915"/>
              <a:ext cx="1945368" cy="4221254"/>
              <a:chOff x="4779484" y="1018145"/>
              <a:chExt cx="1945368" cy="4221254"/>
            </a:xfrm>
          </p:grpSpPr>
          <p:sp>
            <p:nvSpPr>
              <p:cNvPr id="405" name="사각형: 둥근 모서리 404">
                <a:extLst>
                  <a:ext uri="{FF2B5EF4-FFF2-40B4-BE49-F238E27FC236}">
                    <a16:creationId xmlns:a16="http://schemas.microsoft.com/office/drawing/2014/main" id="{AFF352CF-3C37-B625-2FEE-0C9D96DB48A9}"/>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06" name="그림 405">
                <a:extLst>
                  <a:ext uri="{FF2B5EF4-FFF2-40B4-BE49-F238E27FC236}">
                    <a16:creationId xmlns:a16="http://schemas.microsoft.com/office/drawing/2014/main" id="{32F47F7B-0E38-1068-E153-00D314A68A3F}"/>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407" name="사각형: 둥근 모서리 406">
                <a:extLst>
                  <a:ext uri="{FF2B5EF4-FFF2-40B4-BE49-F238E27FC236}">
                    <a16:creationId xmlns:a16="http://schemas.microsoft.com/office/drawing/2014/main" id="{6B723372-D6A7-016A-372C-770FDE1875C0}"/>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08" name="그래픽 407" descr="햄버거 메뉴 아이콘 단색으로 채워진">
                <a:extLst>
                  <a:ext uri="{FF2B5EF4-FFF2-40B4-BE49-F238E27FC236}">
                    <a16:creationId xmlns:a16="http://schemas.microsoft.com/office/drawing/2014/main" id="{B8FD7F59-00CF-A08D-F208-70D9C609E1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409" name="그래픽 408" descr="돋보기 단색으로 채워진">
                <a:extLst>
                  <a:ext uri="{FF2B5EF4-FFF2-40B4-BE49-F238E27FC236}">
                    <a16:creationId xmlns:a16="http://schemas.microsoft.com/office/drawing/2014/main" id="{F6B996F7-C6C4-2DE6-9B9C-EB7DC322D9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410" name="직사각형 409">
                <a:extLst>
                  <a:ext uri="{FF2B5EF4-FFF2-40B4-BE49-F238E27FC236}">
                    <a16:creationId xmlns:a16="http://schemas.microsoft.com/office/drawing/2014/main" id="{CA54C583-83F0-D35F-8B31-F48E49F1791D}"/>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411" name="타원 410">
                <a:extLst>
                  <a:ext uri="{FF2B5EF4-FFF2-40B4-BE49-F238E27FC236}">
                    <a16:creationId xmlns:a16="http://schemas.microsoft.com/office/drawing/2014/main" id="{05ACCB58-2020-DBD2-CD7A-65A4FE73A007}"/>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12" name="그래픽 411" descr="연필 단색으로 채워진">
                <a:extLst>
                  <a:ext uri="{FF2B5EF4-FFF2-40B4-BE49-F238E27FC236}">
                    <a16:creationId xmlns:a16="http://schemas.microsoft.com/office/drawing/2014/main" id="{C38937CE-998F-4EFC-3078-7C662E86FE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413" name="직선 연결선 412">
                <a:extLst>
                  <a:ext uri="{FF2B5EF4-FFF2-40B4-BE49-F238E27FC236}">
                    <a16:creationId xmlns:a16="http://schemas.microsoft.com/office/drawing/2014/main" id="{45AB1796-C6B6-61BC-41D9-7F9A25D59227}"/>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직선 연결선 413">
                <a:extLst>
                  <a:ext uri="{FF2B5EF4-FFF2-40B4-BE49-F238E27FC236}">
                    <a16:creationId xmlns:a16="http://schemas.microsoft.com/office/drawing/2014/main" id="{96DFC4F0-AC4B-A129-B4E9-D4A65C94C5CF}"/>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직선 연결선 414">
                <a:extLst>
                  <a:ext uri="{FF2B5EF4-FFF2-40B4-BE49-F238E27FC236}">
                    <a16:creationId xmlns:a16="http://schemas.microsoft.com/office/drawing/2014/main" id="{7FFF44FB-9D1F-7A8B-BD64-BDEF92CC8E17}"/>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16" name="사각형: 둥근 모서리 415">
                <a:extLst>
                  <a:ext uri="{FF2B5EF4-FFF2-40B4-BE49-F238E27FC236}">
                    <a16:creationId xmlns:a16="http://schemas.microsoft.com/office/drawing/2014/main" id="{0F1D9363-D3E9-CDE2-CD74-A33A605A52FD}"/>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417" name="그룹 416">
                <a:extLst>
                  <a:ext uri="{FF2B5EF4-FFF2-40B4-BE49-F238E27FC236}">
                    <a16:creationId xmlns:a16="http://schemas.microsoft.com/office/drawing/2014/main" id="{62A8106B-7917-696B-4532-8B7441C864C0}"/>
                  </a:ext>
                </a:extLst>
              </p:cNvPr>
              <p:cNvGrpSpPr/>
              <p:nvPr/>
            </p:nvGrpSpPr>
            <p:grpSpPr>
              <a:xfrm>
                <a:off x="6466436" y="4679226"/>
                <a:ext cx="180000" cy="180000"/>
                <a:chOff x="4586056" y="2102346"/>
                <a:chExt cx="180000" cy="180000"/>
              </a:xfrm>
            </p:grpSpPr>
            <p:sp>
              <p:nvSpPr>
                <p:cNvPr id="421" name="사각형: 둥근 모서리 420">
                  <a:extLst>
                    <a:ext uri="{FF2B5EF4-FFF2-40B4-BE49-F238E27FC236}">
                      <a16:creationId xmlns:a16="http://schemas.microsoft.com/office/drawing/2014/main" id="{6B6B5213-DEF9-224E-C9D6-43498B97E1A5}"/>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22" name="그래픽 421" descr="대상 단색으로 채워진">
                  <a:extLst>
                    <a:ext uri="{FF2B5EF4-FFF2-40B4-BE49-F238E27FC236}">
                      <a16:creationId xmlns:a16="http://schemas.microsoft.com/office/drawing/2014/main" id="{65BCCF32-6A7F-72BF-B005-1085182A62E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418" name="그룹 417">
                <a:extLst>
                  <a:ext uri="{FF2B5EF4-FFF2-40B4-BE49-F238E27FC236}">
                    <a16:creationId xmlns:a16="http://schemas.microsoft.com/office/drawing/2014/main" id="{79628E7B-643C-F1BA-466A-1F6259138E8A}"/>
                  </a:ext>
                </a:extLst>
              </p:cNvPr>
              <p:cNvGrpSpPr/>
              <p:nvPr/>
            </p:nvGrpSpPr>
            <p:grpSpPr>
              <a:xfrm>
                <a:off x="6461741" y="4434938"/>
                <a:ext cx="180000" cy="180000"/>
                <a:chOff x="4586056" y="2607766"/>
                <a:chExt cx="180000" cy="180000"/>
              </a:xfrm>
            </p:grpSpPr>
            <p:sp>
              <p:nvSpPr>
                <p:cNvPr id="419" name="사각형: 둥근 모서리 418">
                  <a:extLst>
                    <a:ext uri="{FF2B5EF4-FFF2-40B4-BE49-F238E27FC236}">
                      <a16:creationId xmlns:a16="http://schemas.microsoft.com/office/drawing/2014/main" id="{DE199D61-87EC-A959-73E8-68CEFDFBFF96}"/>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20" name="그래픽 419" descr="세계 단색으로 채워진">
                  <a:extLst>
                    <a:ext uri="{FF2B5EF4-FFF2-40B4-BE49-F238E27FC236}">
                      <a16:creationId xmlns:a16="http://schemas.microsoft.com/office/drawing/2014/main" id="{DEB92069-7295-265A-C244-5FB45D8E69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423" name="타원 422">
              <a:extLst>
                <a:ext uri="{FF2B5EF4-FFF2-40B4-BE49-F238E27FC236}">
                  <a16:creationId xmlns:a16="http://schemas.microsoft.com/office/drawing/2014/main" id="{19B43291-9CF0-1F33-2E43-5E7E20959D4E}"/>
                </a:ext>
              </a:extLst>
            </p:cNvPr>
            <p:cNvSpPr/>
            <p:nvPr/>
          </p:nvSpPr>
          <p:spPr>
            <a:xfrm>
              <a:off x="1595038" y="2770618"/>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4" name="타원 423">
              <a:extLst>
                <a:ext uri="{FF2B5EF4-FFF2-40B4-BE49-F238E27FC236}">
                  <a16:creationId xmlns:a16="http://schemas.microsoft.com/office/drawing/2014/main" id="{C6A06449-15D1-AA23-06D4-6419ADAAA7F8}"/>
                </a:ext>
              </a:extLst>
            </p:cNvPr>
            <p:cNvSpPr/>
            <p:nvPr/>
          </p:nvSpPr>
          <p:spPr>
            <a:xfrm>
              <a:off x="1336742" y="3331247"/>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5" name="타원 424">
              <a:extLst>
                <a:ext uri="{FF2B5EF4-FFF2-40B4-BE49-F238E27FC236}">
                  <a16:creationId xmlns:a16="http://schemas.microsoft.com/office/drawing/2014/main" id="{73354BF1-22CD-CF05-5D5F-95A58FA9121C}"/>
                </a:ext>
              </a:extLst>
            </p:cNvPr>
            <p:cNvSpPr/>
            <p:nvPr/>
          </p:nvSpPr>
          <p:spPr>
            <a:xfrm>
              <a:off x="1929310" y="3948748"/>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6" name="타원 425">
              <a:extLst>
                <a:ext uri="{FF2B5EF4-FFF2-40B4-BE49-F238E27FC236}">
                  <a16:creationId xmlns:a16="http://schemas.microsoft.com/office/drawing/2014/main" id="{F2207E0E-7100-480F-0B1B-F595D1C125B0}"/>
                </a:ext>
              </a:extLst>
            </p:cNvPr>
            <p:cNvSpPr/>
            <p:nvPr/>
          </p:nvSpPr>
          <p:spPr>
            <a:xfrm>
              <a:off x="2216800" y="3031162"/>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7" name="타원 426">
              <a:extLst>
                <a:ext uri="{FF2B5EF4-FFF2-40B4-BE49-F238E27FC236}">
                  <a16:creationId xmlns:a16="http://schemas.microsoft.com/office/drawing/2014/main" id="{6EBF0FCF-916D-A3DF-D29D-D8DB75386A84}"/>
                </a:ext>
              </a:extLst>
            </p:cNvPr>
            <p:cNvSpPr/>
            <p:nvPr/>
          </p:nvSpPr>
          <p:spPr>
            <a:xfrm>
              <a:off x="1822984" y="3203489"/>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1" name="타원 560">
              <a:extLst>
                <a:ext uri="{FF2B5EF4-FFF2-40B4-BE49-F238E27FC236}">
                  <a16:creationId xmlns:a16="http://schemas.microsoft.com/office/drawing/2014/main" id="{CE43B886-7A82-52DD-8526-0F5DC4F304AC}"/>
                </a:ext>
              </a:extLst>
            </p:cNvPr>
            <p:cNvSpPr/>
            <p:nvPr/>
          </p:nvSpPr>
          <p:spPr>
            <a:xfrm>
              <a:off x="2016740" y="2366866"/>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89" name="그룹 588">
            <a:extLst>
              <a:ext uri="{FF2B5EF4-FFF2-40B4-BE49-F238E27FC236}">
                <a16:creationId xmlns:a16="http://schemas.microsoft.com/office/drawing/2014/main" id="{ED9C9D40-51FD-9EC0-07E1-C60D82A7A3F9}"/>
              </a:ext>
            </a:extLst>
          </p:cNvPr>
          <p:cNvGrpSpPr/>
          <p:nvPr/>
        </p:nvGrpSpPr>
        <p:grpSpPr>
          <a:xfrm>
            <a:off x="3755990" y="1463915"/>
            <a:ext cx="1945368" cy="4221254"/>
            <a:chOff x="1001379" y="1463915"/>
            <a:chExt cx="1945368" cy="4221254"/>
          </a:xfrm>
        </p:grpSpPr>
        <p:grpSp>
          <p:nvGrpSpPr>
            <p:cNvPr id="590" name="그룹 589">
              <a:extLst>
                <a:ext uri="{FF2B5EF4-FFF2-40B4-BE49-F238E27FC236}">
                  <a16:creationId xmlns:a16="http://schemas.microsoft.com/office/drawing/2014/main" id="{444D02B2-7516-4634-81FE-3490BE500DFC}"/>
                </a:ext>
              </a:extLst>
            </p:cNvPr>
            <p:cNvGrpSpPr/>
            <p:nvPr/>
          </p:nvGrpSpPr>
          <p:grpSpPr>
            <a:xfrm>
              <a:off x="1001379" y="1463915"/>
              <a:ext cx="1945368" cy="4221254"/>
              <a:chOff x="4779484" y="1018145"/>
              <a:chExt cx="1945368" cy="4221254"/>
            </a:xfrm>
          </p:grpSpPr>
          <p:sp>
            <p:nvSpPr>
              <p:cNvPr id="597" name="사각형: 둥근 모서리 596">
                <a:extLst>
                  <a:ext uri="{FF2B5EF4-FFF2-40B4-BE49-F238E27FC236}">
                    <a16:creationId xmlns:a16="http://schemas.microsoft.com/office/drawing/2014/main" id="{C0A98E13-396E-17BB-F342-D9D45146C524}"/>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98" name="그림 597">
                <a:extLst>
                  <a:ext uri="{FF2B5EF4-FFF2-40B4-BE49-F238E27FC236}">
                    <a16:creationId xmlns:a16="http://schemas.microsoft.com/office/drawing/2014/main" id="{BF376A7C-4F39-E45C-93C3-75F056EF0BB6}"/>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599" name="사각형: 둥근 모서리 598">
                <a:extLst>
                  <a:ext uri="{FF2B5EF4-FFF2-40B4-BE49-F238E27FC236}">
                    <a16:creationId xmlns:a16="http://schemas.microsoft.com/office/drawing/2014/main" id="{C63B8E23-319D-9067-F84F-6BF93FA54C70}"/>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00" name="그래픽 599" descr="햄버거 메뉴 아이콘 단색으로 채워진">
                <a:extLst>
                  <a:ext uri="{FF2B5EF4-FFF2-40B4-BE49-F238E27FC236}">
                    <a16:creationId xmlns:a16="http://schemas.microsoft.com/office/drawing/2014/main" id="{D550AFCD-C9E2-5690-31DA-AB8A123364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601" name="그래픽 600" descr="돋보기 단색으로 채워진">
                <a:extLst>
                  <a:ext uri="{FF2B5EF4-FFF2-40B4-BE49-F238E27FC236}">
                    <a16:creationId xmlns:a16="http://schemas.microsoft.com/office/drawing/2014/main" id="{C93F12A7-4875-F5BF-F073-93C894A7C8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602" name="직사각형 601">
                <a:extLst>
                  <a:ext uri="{FF2B5EF4-FFF2-40B4-BE49-F238E27FC236}">
                    <a16:creationId xmlns:a16="http://schemas.microsoft.com/office/drawing/2014/main" id="{7CDC84C8-2CA2-042F-D84E-8CF79D5E9683}"/>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603" name="타원 602">
                <a:extLst>
                  <a:ext uri="{FF2B5EF4-FFF2-40B4-BE49-F238E27FC236}">
                    <a16:creationId xmlns:a16="http://schemas.microsoft.com/office/drawing/2014/main" id="{08585869-9ECB-674F-DB50-5F92A8EF0C3B}"/>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04" name="그래픽 603" descr="연필 단색으로 채워진">
                <a:extLst>
                  <a:ext uri="{FF2B5EF4-FFF2-40B4-BE49-F238E27FC236}">
                    <a16:creationId xmlns:a16="http://schemas.microsoft.com/office/drawing/2014/main" id="{11214401-A4D8-F863-A64E-6F574DA445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605" name="직선 연결선 604">
                <a:extLst>
                  <a:ext uri="{FF2B5EF4-FFF2-40B4-BE49-F238E27FC236}">
                    <a16:creationId xmlns:a16="http://schemas.microsoft.com/office/drawing/2014/main" id="{69658ECE-1537-1869-D8C0-E881B0247A04}"/>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6" name="직선 연결선 605">
                <a:extLst>
                  <a:ext uri="{FF2B5EF4-FFF2-40B4-BE49-F238E27FC236}">
                    <a16:creationId xmlns:a16="http://schemas.microsoft.com/office/drawing/2014/main" id="{83C2E3EB-E1FB-3463-582D-673C68708CB8}"/>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7" name="직선 연결선 606">
                <a:extLst>
                  <a:ext uri="{FF2B5EF4-FFF2-40B4-BE49-F238E27FC236}">
                    <a16:creationId xmlns:a16="http://schemas.microsoft.com/office/drawing/2014/main" id="{EB68A154-E404-6421-871C-A69CD8BAF295}"/>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8" name="사각형: 둥근 모서리 607">
                <a:extLst>
                  <a:ext uri="{FF2B5EF4-FFF2-40B4-BE49-F238E27FC236}">
                    <a16:creationId xmlns:a16="http://schemas.microsoft.com/office/drawing/2014/main" id="{58C997FF-C3BF-792B-F42A-B48B2C10F3B2}"/>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609" name="그룹 608">
                <a:extLst>
                  <a:ext uri="{FF2B5EF4-FFF2-40B4-BE49-F238E27FC236}">
                    <a16:creationId xmlns:a16="http://schemas.microsoft.com/office/drawing/2014/main" id="{EFEED1C7-2A8F-9C11-FD1B-B906572B6708}"/>
                  </a:ext>
                </a:extLst>
              </p:cNvPr>
              <p:cNvGrpSpPr/>
              <p:nvPr/>
            </p:nvGrpSpPr>
            <p:grpSpPr>
              <a:xfrm>
                <a:off x="6466436" y="4679226"/>
                <a:ext cx="180000" cy="180000"/>
                <a:chOff x="4586056" y="2102346"/>
                <a:chExt cx="180000" cy="180000"/>
              </a:xfrm>
            </p:grpSpPr>
            <p:sp>
              <p:nvSpPr>
                <p:cNvPr id="613" name="사각형: 둥근 모서리 612">
                  <a:extLst>
                    <a:ext uri="{FF2B5EF4-FFF2-40B4-BE49-F238E27FC236}">
                      <a16:creationId xmlns:a16="http://schemas.microsoft.com/office/drawing/2014/main" id="{568F88B9-AC3E-A0F9-98FD-C1A7510EFD38}"/>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14" name="그래픽 613" descr="대상 단색으로 채워진">
                  <a:extLst>
                    <a:ext uri="{FF2B5EF4-FFF2-40B4-BE49-F238E27FC236}">
                      <a16:creationId xmlns:a16="http://schemas.microsoft.com/office/drawing/2014/main" id="{B043BDD1-D5BF-A082-DBF1-78E8769A530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610" name="그룹 609">
                <a:extLst>
                  <a:ext uri="{FF2B5EF4-FFF2-40B4-BE49-F238E27FC236}">
                    <a16:creationId xmlns:a16="http://schemas.microsoft.com/office/drawing/2014/main" id="{7D685A71-F3BF-FFD9-3DC7-55BBAE062991}"/>
                  </a:ext>
                </a:extLst>
              </p:cNvPr>
              <p:cNvGrpSpPr/>
              <p:nvPr/>
            </p:nvGrpSpPr>
            <p:grpSpPr>
              <a:xfrm>
                <a:off x="6461741" y="4434938"/>
                <a:ext cx="180000" cy="180000"/>
                <a:chOff x="4586056" y="2607766"/>
                <a:chExt cx="180000" cy="180000"/>
              </a:xfrm>
            </p:grpSpPr>
            <p:sp>
              <p:nvSpPr>
                <p:cNvPr id="611" name="사각형: 둥근 모서리 610">
                  <a:extLst>
                    <a:ext uri="{FF2B5EF4-FFF2-40B4-BE49-F238E27FC236}">
                      <a16:creationId xmlns:a16="http://schemas.microsoft.com/office/drawing/2014/main" id="{6823A5CF-37FA-B10C-3F1D-922A3059FD20}"/>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12" name="그래픽 611" descr="세계 단색으로 채워진">
                  <a:extLst>
                    <a:ext uri="{FF2B5EF4-FFF2-40B4-BE49-F238E27FC236}">
                      <a16:creationId xmlns:a16="http://schemas.microsoft.com/office/drawing/2014/main" id="{629EB174-68CD-F5DD-8633-CCFB92FFE9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591" name="타원 590">
              <a:extLst>
                <a:ext uri="{FF2B5EF4-FFF2-40B4-BE49-F238E27FC236}">
                  <a16:creationId xmlns:a16="http://schemas.microsoft.com/office/drawing/2014/main" id="{6517BED2-8AC1-B555-4FE1-26C4D891B3AB}"/>
                </a:ext>
              </a:extLst>
            </p:cNvPr>
            <p:cNvSpPr/>
            <p:nvPr/>
          </p:nvSpPr>
          <p:spPr>
            <a:xfrm>
              <a:off x="1595038" y="2770618"/>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2" name="타원 591">
              <a:extLst>
                <a:ext uri="{FF2B5EF4-FFF2-40B4-BE49-F238E27FC236}">
                  <a16:creationId xmlns:a16="http://schemas.microsoft.com/office/drawing/2014/main" id="{F73070E8-C669-84F0-42E2-EAD1D096C2CF}"/>
                </a:ext>
              </a:extLst>
            </p:cNvPr>
            <p:cNvSpPr/>
            <p:nvPr/>
          </p:nvSpPr>
          <p:spPr>
            <a:xfrm>
              <a:off x="1336742" y="3331247"/>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3" name="타원 592">
              <a:extLst>
                <a:ext uri="{FF2B5EF4-FFF2-40B4-BE49-F238E27FC236}">
                  <a16:creationId xmlns:a16="http://schemas.microsoft.com/office/drawing/2014/main" id="{852B5A8F-8381-89A8-171B-7633B552CF0F}"/>
                </a:ext>
              </a:extLst>
            </p:cNvPr>
            <p:cNvSpPr/>
            <p:nvPr/>
          </p:nvSpPr>
          <p:spPr>
            <a:xfrm>
              <a:off x="1929310" y="3948748"/>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4" name="타원 593">
              <a:extLst>
                <a:ext uri="{FF2B5EF4-FFF2-40B4-BE49-F238E27FC236}">
                  <a16:creationId xmlns:a16="http://schemas.microsoft.com/office/drawing/2014/main" id="{A1994976-80EC-7295-7644-F8550D9EB158}"/>
                </a:ext>
              </a:extLst>
            </p:cNvPr>
            <p:cNvSpPr/>
            <p:nvPr/>
          </p:nvSpPr>
          <p:spPr>
            <a:xfrm>
              <a:off x="2216800" y="3031162"/>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5" name="타원 594">
              <a:extLst>
                <a:ext uri="{FF2B5EF4-FFF2-40B4-BE49-F238E27FC236}">
                  <a16:creationId xmlns:a16="http://schemas.microsoft.com/office/drawing/2014/main" id="{108B64A6-374B-5B06-EFEF-A5B5E6DF9FAA}"/>
                </a:ext>
              </a:extLst>
            </p:cNvPr>
            <p:cNvSpPr/>
            <p:nvPr/>
          </p:nvSpPr>
          <p:spPr>
            <a:xfrm>
              <a:off x="1822984" y="3203489"/>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6" name="타원 595">
              <a:extLst>
                <a:ext uri="{FF2B5EF4-FFF2-40B4-BE49-F238E27FC236}">
                  <a16:creationId xmlns:a16="http://schemas.microsoft.com/office/drawing/2014/main" id="{84A44071-BCB1-8A82-1BCF-6A88F5C9BA5D}"/>
                </a:ext>
              </a:extLst>
            </p:cNvPr>
            <p:cNvSpPr/>
            <p:nvPr/>
          </p:nvSpPr>
          <p:spPr>
            <a:xfrm>
              <a:off x="2016740" y="2366866"/>
              <a:ext cx="56979" cy="5697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37" name="그룹 636">
            <a:extLst>
              <a:ext uri="{FF2B5EF4-FFF2-40B4-BE49-F238E27FC236}">
                <a16:creationId xmlns:a16="http://schemas.microsoft.com/office/drawing/2014/main" id="{49DCA85E-93BD-01E2-9C61-24CED21DCF02}"/>
              </a:ext>
            </a:extLst>
          </p:cNvPr>
          <p:cNvGrpSpPr/>
          <p:nvPr/>
        </p:nvGrpSpPr>
        <p:grpSpPr>
          <a:xfrm>
            <a:off x="3755990" y="3727373"/>
            <a:ext cx="1952156" cy="1952156"/>
            <a:chOff x="3520753" y="4966928"/>
            <a:chExt cx="1952156" cy="1952156"/>
          </a:xfrm>
        </p:grpSpPr>
        <p:pic>
          <p:nvPicPr>
            <p:cNvPr id="619" name="그림 618">
              <a:extLst>
                <a:ext uri="{FF2B5EF4-FFF2-40B4-BE49-F238E27FC236}">
                  <a16:creationId xmlns:a16="http://schemas.microsoft.com/office/drawing/2014/main" id="{1B0F530D-79A5-6800-EDE4-A18A0CE8A598}"/>
                </a:ext>
              </a:extLst>
            </p:cNvPr>
            <p:cNvPicPr>
              <a:picLocks noChangeAspect="1"/>
            </p:cNvPicPr>
            <p:nvPr/>
          </p:nvPicPr>
          <p:blipFill>
            <a:blip r:embed="rId13"/>
            <a:stretch>
              <a:fillRect/>
            </a:stretch>
          </p:blipFill>
          <p:spPr>
            <a:xfrm>
              <a:off x="3520753" y="4966928"/>
              <a:ext cx="1952156" cy="1952156"/>
            </a:xfrm>
            <a:prstGeom prst="rect">
              <a:avLst/>
            </a:prstGeom>
            <a:ln w="6350">
              <a:solidFill>
                <a:schemeClr val="tx1"/>
              </a:solidFill>
            </a:ln>
          </p:spPr>
        </p:pic>
        <p:grpSp>
          <p:nvGrpSpPr>
            <p:cNvPr id="620" name="그룹 619">
              <a:extLst>
                <a:ext uri="{FF2B5EF4-FFF2-40B4-BE49-F238E27FC236}">
                  <a16:creationId xmlns:a16="http://schemas.microsoft.com/office/drawing/2014/main" id="{18A02C51-3368-21EC-8545-E385D7F4C2A1}"/>
                </a:ext>
              </a:extLst>
            </p:cNvPr>
            <p:cNvGrpSpPr/>
            <p:nvPr/>
          </p:nvGrpSpPr>
          <p:grpSpPr>
            <a:xfrm>
              <a:off x="4530642" y="5269752"/>
              <a:ext cx="107829" cy="107829"/>
              <a:chOff x="7292320" y="3742210"/>
              <a:chExt cx="107829" cy="107829"/>
            </a:xfrm>
          </p:grpSpPr>
          <p:sp>
            <p:nvSpPr>
              <p:cNvPr id="621" name="모서리가 둥근 직사각형 170">
                <a:extLst>
                  <a:ext uri="{FF2B5EF4-FFF2-40B4-BE49-F238E27FC236}">
                    <a16:creationId xmlns:a16="http://schemas.microsoft.com/office/drawing/2014/main" id="{56989E21-5889-FBC7-EAAC-E05C892090A7}"/>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622" name="그래픽 621" descr="이미지 단색으로 채워진">
                <a:extLst>
                  <a:ext uri="{FF2B5EF4-FFF2-40B4-BE49-F238E27FC236}">
                    <a16:creationId xmlns:a16="http://schemas.microsoft.com/office/drawing/2014/main" id="{0C486C64-B782-B80C-1EE2-7B993781D06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10234" y="3760124"/>
                <a:ext cx="72000" cy="72000"/>
              </a:xfrm>
              <a:prstGeom prst="rect">
                <a:avLst/>
              </a:prstGeom>
            </p:spPr>
          </p:pic>
        </p:grpSp>
        <p:grpSp>
          <p:nvGrpSpPr>
            <p:cNvPr id="623" name="그룹 622">
              <a:extLst>
                <a:ext uri="{FF2B5EF4-FFF2-40B4-BE49-F238E27FC236}">
                  <a16:creationId xmlns:a16="http://schemas.microsoft.com/office/drawing/2014/main" id="{6E0F1F3D-721C-2AB7-B13F-A4EBDB08DB80}"/>
                </a:ext>
              </a:extLst>
            </p:cNvPr>
            <p:cNvGrpSpPr/>
            <p:nvPr/>
          </p:nvGrpSpPr>
          <p:grpSpPr>
            <a:xfrm>
              <a:off x="4799193" y="5269752"/>
              <a:ext cx="107829" cy="107829"/>
              <a:chOff x="7292320" y="3742210"/>
              <a:chExt cx="107829" cy="107829"/>
            </a:xfrm>
          </p:grpSpPr>
          <p:sp>
            <p:nvSpPr>
              <p:cNvPr id="624" name="모서리가 둥근 직사각형 170">
                <a:extLst>
                  <a:ext uri="{FF2B5EF4-FFF2-40B4-BE49-F238E27FC236}">
                    <a16:creationId xmlns:a16="http://schemas.microsoft.com/office/drawing/2014/main" id="{DF3A9CEF-633F-8DD1-53B6-62E07E2FB13B}"/>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625" name="그래픽 624" descr="프레젠테이션 미디어 단색으로 채워진">
                <a:extLst>
                  <a:ext uri="{FF2B5EF4-FFF2-40B4-BE49-F238E27FC236}">
                    <a16:creationId xmlns:a16="http://schemas.microsoft.com/office/drawing/2014/main" id="{A8FBEE2B-C9D7-8C71-3393-6D3868F0C00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310234" y="3760124"/>
                <a:ext cx="72000" cy="72000"/>
              </a:xfrm>
              <a:prstGeom prst="rect">
                <a:avLst/>
              </a:prstGeom>
            </p:spPr>
          </p:pic>
        </p:grpSp>
        <p:grpSp>
          <p:nvGrpSpPr>
            <p:cNvPr id="626" name="그룹 625">
              <a:extLst>
                <a:ext uri="{FF2B5EF4-FFF2-40B4-BE49-F238E27FC236}">
                  <a16:creationId xmlns:a16="http://schemas.microsoft.com/office/drawing/2014/main" id="{A6B68042-1862-CC93-900B-DFD9E79E8117}"/>
                </a:ext>
              </a:extLst>
            </p:cNvPr>
            <p:cNvGrpSpPr/>
            <p:nvPr/>
          </p:nvGrpSpPr>
          <p:grpSpPr>
            <a:xfrm>
              <a:off x="4933960" y="5269752"/>
              <a:ext cx="107829" cy="107829"/>
              <a:chOff x="10233300" y="3126079"/>
              <a:chExt cx="252000" cy="252000"/>
            </a:xfrm>
          </p:grpSpPr>
          <p:sp>
            <p:nvSpPr>
              <p:cNvPr id="627" name="모서리가 둥근 직사각형 170">
                <a:extLst>
                  <a:ext uri="{FF2B5EF4-FFF2-40B4-BE49-F238E27FC236}">
                    <a16:creationId xmlns:a16="http://schemas.microsoft.com/office/drawing/2014/main" id="{E80D9219-75E9-FCA7-66EE-2A759EA95DFD}"/>
                  </a:ext>
                </a:extLst>
              </p:cNvPr>
              <p:cNvSpPr/>
              <p:nvPr/>
            </p:nvSpPr>
            <p:spPr>
              <a:xfrm>
                <a:off x="10233300" y="3126079"/>
                <a:ext cx="252000" cy="252000"/>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628" name="그림 627">
                <a:extLst>
                  <a:ext uri="{FF2B5EF4-FFF2-40B4-BE49-F238E27FC236}">
                    <a16:creationId xmlns:a16="http://schemas.microsoft.com/office/drawing/2014/main" id="{684B491B-4F80-5FE8-F009-48E45B5FA67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96300" y="3180079"/>
                <a:ext cx="126000" cy="144000"/>
              </a:xfrm>
              <a:prstGeom prst="rect">
                <a:avLst/>
              </a:prstGeom>
            </p:spPr>
          </p:pic>
        </p:grpSp>
        <p:grpSp>
          <p:nvGrpSpPr>
            <p:cNvPr id="629" name="그룹 628">
              <a:extLst>
                <a:ext uri="{FF2B5EF4-FFF2-40B4-BE49-F238E27FC236}">
                  <a16:creationId xmlns:a16="http://schemas.microsoft.com/office/drawing/2014/main" id="{41E4B12A-347D-6A19-AE41-FBCC2C935F6C}"/>
                </a:ext>
              </a:extLst>
            </p:cNvPr>
            <p:cNvGrpSpPr/>
            <p:nvPr/>
          </p:nvGrpSpPr>
          <p:grpSpPr>
            <a:xfrm>
              <a:off x="4665639" y="5269752"/>
              <a:ext cx="107829" cy="107829"/>
              <a:chOff x="10233300" y="3126079"/>
              <a:chExt cx="252000" cy="252000"/>
            </a:xfrm>
          </p:grpSpPr>
          <p:sp>
            <p:nvSpPr>
              <p:cNvPr id="630" name="모서리가 둥근 직사각형 170">
                <a:extLst>
                  <a:ext uri="{FF2B5EF4-FFF2-40B4-BE49-F238E27FC236}">
                    <a16:creationId xmlns:a16="http://schemas.microsoft.com/office/drawing/2014/main" id="{16B3C0FE-55FF-347E-D053-CFE5EBA9A19A}"/>
                  </a:ext>
                </a:extLst>
              </p:cNvPr>
              <p:cNvSpPr/>
              <p:nvPr/>
            </p:nvSpPr>
            <p:spPr>
              <a:xfrm>
                <a:off x="10233300" y="3126079"/>
                <a:ext cx="252000" cy="252000"/>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631" name="그림 630">
                <a:extLst>
                  <a:ext uri="{FF2B5EF4-FFF2-40B4-BE49-F238E27FC236}">
                    <a16:creationId xmlns:a16="http://schemas.microsoft.com/office/drawing/2014/main" id="{F4C9F05C-7C24-CF70-4D71-F102FE1841C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96300" y="3180079"/>
                <a:ext cx="126000" cy="144000"/>
              </a:xfrm>
              <a:prstGeom prst="rect">
                <a:avLst/>
              </a:prstGeom>
            </p:spPr>
          </p:pic>
        </p:grpSp>
        <p:grpSp>
          <p:nvGrpSpPr>
            <p:cNvPr id="632" name="그룹 631">
              <a:extLst>
                <a:ext uri="{FF2B5EF4-FFF2-40B4-BE49-F238E27FC236}">
                  <a16:creationId xmlns:a16="http://schemas.microsoft.com/office/drawing/2014/main" id="{EA97C8DB-359C-587A-1D63-17CDCC94AAEE}"/>
                </a:ext>
              </a:extLst>
            </p:cNvPr>
            <p:cNvGrpSpPr/>
            <p:nvPr/>
          </p:nvGrpSpPr>
          <p:grpSpPr>
            <a:xfrm>
              <a:off x="4395592" y="5269752"/>
              <a:ext cx="107829" cy="107829"/>
              <a:chOff x="7292320" y="3742210"/>
              <a:chExt cx="107829" cy="107829"/>
            </a:xfrm>
          </p:grpSpPr>
          <p:sp>
            <p:nvSpPr>
              <p:cNvPr id="633" name="모서리가 둥근 직사각형 170">
                <a:extLst>
                  <a:ext uri="{FF2B5EF4-FFF2-40B4-BE49-F238E27FC236}">
                    <a16:creationId xmlns:a16="http://schemas.microsoft.com/office/drawing/2014/main" id="{B968F873-9C5F-A41D-AAAE-611F5E737E27}"/>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634" name="그래픽 633" descr="체크리스트 단색으로 채워진">
                <a:extLst>
                  <a:ext uri="{FF2B5EF4-FFF2-40B4-BE49-F238E27FC236}">
                    <a16:creationId xmlns:a16="http://schemas.microsoft.com/office/drawing/2014/main" id="{862B27A7-2469-F980-4524-4A1A1CA5706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7310234" y="3760124"/>
                <a:ext cx="72000" cy="72000"/>
              </a:xfrm>
              <a:prstGeom prst="rect">
                <a:avLst/>
              </a:prstGeom>
            </p:spPr>
          </p:pic>
        </p:grpSp>
      </p:grpSp>
      <p:sp>
        <p:nvSpPr>
          <p:cNvPr id="638" name="직사각형 637">
            <a:extLst>
              <a:ext uri="{FF2B5EF4-FFF2-40B4-BE49-F238E27FC236}">
                <a16:creationId xmlns:a16="http://schemas.microsoft.com/office/drawing/2014/main" id="{8F0C5390-E844-9E5E-2660-2A7B7D570B06}"/>
              </a:ext>
            </a:extLst>
          </p:cNvPr>
          <p:cNvSpPr/>
          <p:nvPr/>
        </p:nvSpPr>
        <p:spPr>
          <a:xfrm>
            <a:off x="4678930" y="2266675"/>
            <a:ext cx="243912" cy="263896"/>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9" name="모서리가 둥근 직사각형 299">
            <a:extLst>
              <a:ext uri="{FF2B5EF4-FFF2-40B4-BE49-F238E27FC236}">
                <a16:creationId xmlns:a16="http://schemas.microsoft.com/office/drawing/2014/main" id="{D4448408-C76D-6108-537B-D22C77CF33D8}"/>
              </a:ext>
            </a:extLst>
          </p:cNvPr>
          <p:cNvSpPr/>
          <p:nvPr/>
        </p:nvSpPr>
        <p:spPr>
          <a:xfrm>
            <a:off x="4512674" y="208351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640" name="모서리가 둥근 직사각형 299">
            <a:extLst>
              <a:ext uri="{FF2B5EF4-FFF2-40B4-BE49-F238E27FC236}">
                <a16:creationId xmlns:a16="http://schemas.microsoft.com/office/drawing/2014/main" id="{ABEFD53B-6856-2AE6-CC66-223FD526AF4A}"/>
              </a:ext>
            </a:extLst>
          </p:cNvPr>
          <p:cNvSpPr/>
          <p:nvPr/>
        </p:nvSpPr>
        <p:spPr>
          <a:xfrm>
            <a:off x="3585190" y="361780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641" name="직사각형 640">
            <a:extLst>
              <a:ext uri="{FF2B5EF4-FFF2-40B4-BE49-F238E27FC236}">
                <a16:creationId xmlns:a16="http://schemas.microsoft.com/office/drawing/2014/main" id="{D4AF3FAC-2A32-DDDD-3119-C61C19181FCA}"/>
              </a:ext>
            </a:extLst>
          </p:cNvPr>
          <p:cNvSpPr/>
          <p:nvPr/>
        </p:nvSpPr>
        <p:spPr>
          <a:xfrm>
            <a:off x="4598608" y="3986629"/>
            <a:ext cx="169931" cy="194963"/>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2" name="모서리가 둥근 직사각형 299">
            <a:extLst>
              <a:ext uri="{FF2B5EF4-FFF2-40B4-BE49-F238E27FC236}">
                <a16:creationId xmlns:a16="http://schemas.microsoft.com/office/drawing/2014/main" id="{AD1C12ED-9A8C-D886-82B4-010939E27DA0}"/>
              </a:ext>
            </a:extLst>
          </p:cNvPr>
          <p:cNvSpPr/>
          <p:nvPr/>
        </p:nvSpPr>
        <p:spPr>
          <a:xfrm>
            <a:off x="4404674" y="380839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grpSp>
        <p:nvGrpSpPr>
          <p:cNvPr id="652" name="그룹 651">
            <a:extLst>
              <a:ext uri="{FF2B5EF4-FFF2-40B4-BE49-F238E27FC236}">
                <a16:creationId xmlns:a16="http://schemas.microsoft.com/office/drawing/2014/main" id="{D6185837-2EED-DF8A-A0E5-EF1EE94046C8}"/>
              </a:ext>
            </a:extLst>
          </p:cNvPr>
          <p:cNvGrpSpPr/>
          <p:nvPr/>
        </p:nvGrpSpPr>
        <p:grpSpPr>
          <a:xfrm>
            <a:off x="3858594" y="3474774"/>
            <a:ext cx="180000" cy="180000"/>
            <a:chOff x="1287715" y="5579339"/>
            <a:chExt cx="180000" cy="180000"/>
          </a:xfrm>
        </p:grpSpPr>
        <p:sp>
          <p:nvSpPr>
            <p:cNvPr id="650" name="타원 649">
              <a:extLst>
                <a:ext uri="{FF2B5EF4-FFF2-40B4-BE49-F238E27FC236}">
                  <a16:creationId xmlns:a16="http://schemas.microsoft.com/office/drawing/2014/main" id="{A5D9E538-C9A2-A0AB-78E8-46BABBA18AEF}"/>
                </a:ext>
              </a:extLst>
            </p:cNvPr>
            <p:cNvSpPr/>
            <p:nvPr/>
          </p:nvSpPr>
          <p:spPr>
            <a:xfrm>
              <a:off x="1287715" y="557933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51" name="그래픽 650" descr="연필 단색으로 채워진">
              <a:extLst>
                <a:ext uri="{FF2B5EF4-FFF2-40B4-BE49-F238E27FC236}">
                  <a16:creationId xmlns:a16="http://schemas.microsoft.com/office/drawing/2014/main" id="{A27B6A23-5F09-4B2D-A7B1-E88046F45A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26518" y="5618142"/>
              <a:ext cx="102393" cy="102393"/>
            </a:xfrm>
            <a:prstGeom prst="rect">
              <a:avLst/>
            </a:prstGeom>
          </p:spPr>
        </p:pic>
      </p:grpSp>
      <p:grpSp>
        <p:nvGrpSpPr>
          <p:cNvPr id="695" name="그룹 694">
            <a:extLst>
              <a:ext uri="{FF2B5EF4-FFF2-40B4-BE49-F238E27FC236}">
                <a16:creationId xmlns:a16="http://schemas.microsoft.com/office/drawing/2014/main" id="{CD8A2BBE-9274-6E40-7970-F53F758A5CB6}"/>
              </a:ext>
            </a:extLst>
          </p:cNvPr>
          <p:cNvGrpSpPr/>
          <p:nvPr/>
        </p:nvGrpSpPr>
        <p:grpSpPr>
          <a:xfrm>
            <a:off x="6631086" y="1463915"/>
            <a:ext cx="1945368" cy="4221254"/>
            <a:chOff x="6631086" y="1463915"/>
            <a:chExt cx="1945368" cy="4221254"/>
          </a:xfrm>
        </p:grpSpPr>
        <p:grpSp>
          <p:nvGrpSpPr>
            <p:cNvPr id="653" name="그룹 652">
              <a:extLst>
                <a:ext uri="{FF2B5EF4-FFF2-40B4-BE49-F238E27FC236}">
                  <a16:creationId xmlns:a16="http://schemas.microsoft.com/office/drawing/2014/main" id="{DE0EB9CD-958D-CCEF-4AD3-B10F8AF701A9}"/>
                </a:ext>
              </a:extLst>
            </p:cNvPr>
            <p:cNvGrpSpPr/>
            <p:nvPr/>
          </p:nvGrpSpPr>
          <p:grpSpPr>
            <a:xfrm>
              <a:off x="6631086" y="1463915"/>
              <a:ext cx="1945368" cy="4221254"/>
              <a:chOff x="797893" y="1463915"/>
              <a:chExt cx="1945368" cy="4221254"/>
            </a:xfrm>
          </p:grpSpPr>
          <p:grpSp>
            <p:nvGrpSpPr>
              <p:cNvPr id="654" name="그룹 653">
                <a:extLst>
                  <a:ext uri="{FF2B5EF4-FFF2-40B4-BE49-F238E27FC236}">
                    <a16:creationId xmlns:a16="http://schemas.microsoft.com/office/drawing/2014/main" id="{9ED78F6E-000E-2C5B-C0D5-E011ED9F649A}"/>
                  </a:ext>
                </a:extLst>
              </p:cNvPr>
              <p:cNvGrpSpPr/>
              <p:nvPr/>
            </p:nvGrpSpPr>
            <p:grpSpPr>
              <a:xfrm>
                <a:off x="797893" y="1463915"/>
                <a:ext cx="1945368" cy="4221254"/>
                <a:chOff x="4779484" y="1018145"/>
                <a:chExt cx="1945368" cy="4221254"/>
              </a:xfrm>
            </p:grpSpPr>
            <p:sp>
              <p:nvSpPr>
                <p:cNvPr id="659" name="사각형: 둥근 모서리 658">
                  <a:extLst>
                    <a:ext uri="{FF2B5EF4-FFF2-40B4-BE49-F238E27FC236}">
                      <a16:creationId xmlns:a16="http://schemas.microsoft.com/office/drawing/2014/main" id="{B317143D-F785-545B-2C90-4463A44EBE7F}"/>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660" name="그림 659">
                  <a:extLst>
                    <a:ext uri="{FF2B5EF4-FFF2-40B4-BE49-F238E27FC236}">
                      <a16:creationId xmlns:a16="http://schemas.microsoft.com/office/drawing/2014/main" id="{3D199E9B-0FBB-96E0-67D1-53346B84E001}"/>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661" name="사각형: 둥근 모서리 660">
                  <a:extLst>
                    <a:ext uri="{FF2B5EF4-FFF2-40B4-BE49-F238E27FC236}">
                      <a16:creationId xmlns:a16="http://schemas.microsoft.com/office/drawing/2014/main" id="{DB3A71A5-4BB8-CBD3-AFDF-4D0E4AAEBAA2}"/>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62" name="그래픽 661" descr="햄버거 메뉴 아이콘 단색으로 채워진">
                  <a:extLst>
                    <a:ext uri="{FF2B5EF4-FFF2-40B4-BE49-F238E27FC236}">
                      <a16:creationId xmlns:a16="http://schemas.microsoft.com/office/drawing/2014/main" id="{81AFFDBF-5C50-F124-EC2B-3EF28334E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663" name="그래픽 662" descr="돋보기 단색으로 채워진">
                  <a:extLst>
                    <a:ext uri="{FF2B5EF4-FFF2-40B4-BE49-F238E27FC236}">
                      <a16:creationId xmlns:a16="http://schemas.microsoft.com/office/drawing/2014/main" id="{D9EB0AC2-AC49-182D-3504-C315D4C4CE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664" name="직사각형 663">
                  <a:extLst>
                    <a:ext uri="{FF2B5EF4-FFF2-40B4-BE49-F238E27FC236}">
                      <a16:creationId xmlns:a16="http://schemas.microsoft.com/office/drawing/2014/main" id="{556B5E5C-09BD-EB3C-5C54-EF9833F46760}"/>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665" name="타원 664">
                  <a:extLst>
                    <a:ext uri="{FF2B5EF4-FFF2-40B4-BE49-F238E27FC236}">
                      <a16:creationId xmlns:a16="http://schemas.microsoft.com/office/drawing/2014/main" id="{CEB0A3D3-64F0-953F-4681-13018382CCCF}"/>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66" name="그래픽 665" descr="연필 단색으로 채워진">
                  <a:extLst>
                    <a:ext uri="{FF2B5EF4-FFF2-40B4-BE49-F238E27FC236}">
                      <a16:creationId xmlns:a16="http://schemas.microsoft.com/office/drawing/2014/main" id="{DC69C531-D127-3C08-7A10-08ECD8F8BA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667" name="직선 연결선 666">
                  <a:extLst>
                    <a:ext uri="{FF2B5EF4-FFF2-40B4-BE49-F238E27FC236}">
                      <a16:creationId xmlns:a16="http://schemas.microsoft.com/office/drawing/2014/main" id="{5C1718A1-3F19-F23B-3B1A-0E6AA4AD38BA}"/>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8" name="직선 연결선 667">
                  <a:extLst>
                    <a:ext uri="{FF2B5EF4-FFF2-40B4-BE49-F238E27FC236}">
                      <a16:creationId xmlns:a16="http://schemas.microsoft.com/office/drawing/2014/main" id="{CE178FDD-C4E8-3CF3-A6BD-0F1251724C09}"/>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9" name="직선 연결선 668">
                  <a:extLst>
                    <a:ext uri="{FF2B5EF4-FFF2-40B4-BE49-F238E27FC236}">
                      <a16:creationId xmlns:a16="http://schemas.microsoft.com/office/drawing/2014/main" id="{1F9C7D91-E5BD-5E80-EF56-ED13AF8C373D}"/>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70" name="사각형: 둥근 모서리 669">
                  <a:extLst>
                    <a:ext uri="{FF2B5EF4-FFF2-40B4-BE49-F238E27FC236}">
                      <a16:creationId xmlns:a16="http://schemas.microsoft.com/office/drawing/2014/main" id="{41D8C85C-5EAC-ECC2-6E55-0F8FEBF04E23}"/>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671" name="그룹 670">
                  <a:extLst>
                    <a:ext uri="{FF2B5EF4-FFF2-40B4-BE49-F238E27FC236}">
                      <a16:creationId xmlns:a16="http://schemas.microsoft.com/office/drawing/2014/main" id="{877AD10D-2121-58AB-6CBE-F58FBE0EB708}"/>
                    </a:ext>
                  </a:extLst>
                </p:cNvPr>
                <p:cNvGrpSpPr/>
                <p:nvPr/>
              </p:nvGrpSpPr>
              <p:grpSpPr>
                <a:xfrm>
                  <a:off x="6466436" y="4679226"/>
                  <a:ext cx="180000" cy="180000"/>
                  <a:chOff x="4586056" y="2102346"/>
                  <a:chExt cx="180000" cy="180000"/>
                </a:xfrm>
              </p:grpSpPr>
              <p:sp>
                <p:nvSpPr>
                  <p:cNvPr id="675" name="사각형: 둥근 모서리 674">
                    <a:extLst>
                      <a:ext uri="{FF2B5EF4-FFF2-40B4-BE49-F238E27FC236}">
                        <a16:creationId xmlns:a16="http://schemas.microsoft.com/office/drawing/2014/main" id="{E7D40B73-7541-387A-6036-1676C807A59B}"/>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76" name="그래픽 675" descr="대상 단색으로 채워진">
                    <a:extLst>
                      <a:ext uri="{FF2B5EF4-FFF2-40B4-BE49-F238E27FC236}">
                        <a16:creationId xmlns:a16="http://schemas.microsoft.com/office/drawing/2014/main" id="{01377544-D5E5-BEC6-4BB0-D7A52E3756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672" name="그룹 671">
                  <a:extLst>
                    <a:ext uri="{FF2B5EF4-FFF2-40B4-BE49-F238E27FC236}">
                      <a16:creationId xmlns:a16="http://schemas.microsoft.com/office/drawing/2014/main" id="{36823B6A-8607-9101-7BA1-89AF04CCDB78}"/>
                    </a:ext>
                  </a:extLst>
                </p:cNvPr>
                <p:cNvGrpSpPr/>
                <p:nvPr/>
              </p:nvGrpSpPr>
              <p:grpSpPr>
                <a:xfrm>
                  <a:off x="6461741" y="4434938"/>
                  <a:ext cx="180000" cy="180000"/>
                  <a:chOff x="4586056" y="2607766"/>
                  <a:chExt cx="180000" cy="180000"/>
                </a:xfrm>
              </p:grpSpPr>
              <p:sp>
                <p:nvSpPr>
                  <p:cNvPr id="673" name="사각형: 둥근 모서리 672">
                    <a:extLst>
                      <a:ext uri="{FF2B5EF4-FFF2-40B4-BE49-F238E27FC236}">
                        <a16:creationId xmlns:a16="http://schemas.microsoft.com/office/drawing/2014/main" id="{C7ABB316-A716-CD1B-B645-5FE6C266E0EB}"/>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74" name="그래픽 673" descr="세계 단색으로 채워진">
                    <a:extLst>
                      <a:ext uri="{FF2B5EF4-FFF2-40B4-BE49-F238E27FC236}">
                        <a16:creationId xmlns:a16="http://schemas.microsoft.com/office/drawing/2014/main" id="{09DAF9D6-12E8-EDEF-452E-17DF27A4D5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655" name="사각형: 둥근 모서리 654">
                <a:extLst>
                  <a:ext uri="{FF2B5EF4-FFF2-40B4-BE49-F238E27FC236}">
                    <a16:creationId xmlns:a16="http://schemas.microsoft.com/office/drawing/2014/main" id="{68CAEE70-82AA-9DFE-4872-1D17278F4DE5}"/>
                  </a:ext>
                </a:extLst>
              </p:cNvPr>
              <p:cNvSpPr/>
              <p:nvPr/>
            </p:nvSpPr>
            <p:spPr>
              <a:xfrm>
                <a:off x="798616" y="1874743"/>
                <a:ext cx="1943922" cy="3810231"/>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656" name="사각형: 둥근 모서리 655">
                <a:extLst>
                  <a:ext uri="{FF2B5EF4-FFF2-40B4-BE49-F238E27FC236}">
                    <a16:creationId xmlns:a16="http://schemas.microsoft.com/office/drawing/2014/main" id="{2B6276C7-1B96-E1D3-E104-8FBCDDD40466}"/>
                  </a:ext>
                </a:extLst>
              </p:cNvPr>
              <p:cNvSpPr/>
              <p:nvPr/>
            </p:nvSpPr>
            <p:spPr>
              <a:xfrm>
                <a:off x="863788" y="1920741"/>
                <a:ext cx="667259"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tx1"/>
                    </a:solidFill>
                  </a:rPr>
                  <a:t>현장조사 보고서</a:t>
                </a:r>
              </a:p>
            </p:txBody>
          </p:sp>
          <p:pic>
            <p:nvPicPr>
              <p:cNvPr id="657" name="그래픽 656" descr="닫기 단색으로 채워진">
                <a:extLst>
                  <a:ext uri="{FF2B5EF4-FFF2-40B4-BE49-F238E27FC236}">
                    <a16:creationId xmlns:a16="http://schemas.microsoft.com/office/drawing/2014/main" id="{FFFCFF6C-A77A-FE22-86C7-5A7408D1A36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539088" y="1938170"/>
                <a:ext cx="151332" cy="151332"/>
              </a:xfrm>
              <a:prstGeom prst="rect">
                <a:avLst/>
              </a:prstGeom>
            </p:spPr>
          </p:pic>
          <p:sp>
            <p:nvSpPr>
              <p:cNvPr id="658" name="모서리가 둥근 직사각형 36">
                <a:extLst>
                  <a:ext uri="{FF2B5EF4-FFF2-40B4-BE49-F238E27FC236}">
                    <a16:creationId xmlns:a16="http://schemas.microsoft.com/office/drawing/2014/main" id="{45EA4DF4-096A-F909-CE5F-5DCB60EB3750}"/>
                  </a:ext>
                </a:extLst>
              </p:cNvPr>
              <p:cNvSpPr/>
              <p:nvPr/>
            </p:nvSpPr>
            <p:spPr>
              <a:xfrm>
                <a:off x="1497478" y="5361603"/>
                <a:ext cx="543195" cy="190408"/>
              </a:xfrm>
              <a:prstGeom prst="roundRect">
                <a:avLst>
                  <a:gd name="adj" fmla="val 590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수정</a:t>
                </a:r>
              </a:p>
            </p:txBody>
          </p:sp>
        </p:grpSp>
        <p:sp>
          <p:nvSpPr>
            <p:cNvPr id="677" name="사각형: 둥근 모서리 676">
              <a:extLst>
                <a:ext uri="{FF2B5EF4-FFF2-40B4-BE49-F238E27FC236}">
                  <a16:creationId xmlns:a16="http://schemas.microsoft.com/office/drawing/2014/main" id="{8312F1DD-CA91-AFF8-E5E6-16D2F589B7D9}"/>
                </a:ext>
              </a:extLst>
            </p:cNvPr>
            <p:cNvSpPr/>
            <p:nvPr/>
          </p:nvSpPr>
          <p:spPr>
            <a:xfrm>
              <a:off x="6688172" y="2160688"/>
              <a:ext cx="1870180" cy="180000"/>
            </a:xfrm>
            <a:prstGeom prst="roundRect">
              <a:avLst>
                <a:gd name="adj" fmla="val 729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tx1"/>
                  </a:solidFill>
                </a:rPr>
                <a:t>측량 현장 보고서</a:t>
              </a:r>
            </a:p>
          </p:txBody>
        </p:sp>
        <p:sp>
          <p:nvSpPr>
            <p:cNvPr id="678" name="사각형: 둥근 모서리 677">
              <a:extLst>
                <a:ext uri="{FF2B5EF4-FFF2-40B4-BE49-F238E27FC236}">
                  <a16:creationId xmlns:a16="http://schemas.microsoft.com/office/drawing/2014/main" id="{BACA2D51-3D1C-4D72-4B59-2D061EBEE531}"/>
                </a:ext>
              </a:extLst>
            </p:cNvPr>
            <p:cNvSpPr/>
            <p:nvPr/>
          </p:nvSpPr>
          <p:spPr>
            <a:xfrm>
              <a:off x="6696981" y="3678730"/>
              <a:ext cx="1751594" cy="349120"/>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altLang="ko-KR" sz="600" dirty="0">
                  <a:solidFill>
                    <a:schemeClr val="tx1">
                      <a:lumMod val="50000"/>
                      <a:lumOff val="50000"/>
                    </a:schemeClr>
                  </a:solidFill>
                </a:rPr>
                <a:t>The view is now focused on the deepest part of the Inferno. The Ninth Circle is located at the bottom of the Well of Titans and is formed by the frozen waters of the last underworld</a:t>
              </a:r>
              <a:endParaRPr lang="ko-KR" altLang="en-US" sz="600" dirty="0">
                <a:solidFill>
                  <a:schemeClr val="tx1">
                    <a:lumMod val="50000"/>
                    <a:lumOff val="50000"/>
                  </a:schemeClr>
                </a:solidFill>
              </a:endParaRPr>
            </a:p>
          </p:txBody>
        </p:sp>
        <p:sp>
          <p:nvSpPr>
            <p:cNvPr id="679" name="사각형: 둥근 모서리 678">
              <a:extLst>
                <a:ext uri="{FF2B5EF4-FFF2-40B4-BE49-F238E27FC236}">
                  <a16:creationId xmlns:a16="http://schemas.microsoft.com/office/drawing/2014/main" id="{D2946AB8-46F0-F674-C83F-A3EE95509E70}"/>
                </a:ext>
              </a:extLst>
            </p:cNvPr>
            <p:cNvSpPr/>
            <p:nvPr/>
          </p:nvSpPr>
          <p:spPr>
            <a:xfrm>
              <a:off x="6667813" y="3441634"/>
              <a:ext cx="1870180" cy="196675"/>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소제목</a:t>
              </a:r>
              <a:r>
                <a:rPr lang="en-US" altLang="ko-KR" sz="600" dirty="0">
                  <a:solidFill>
                    <a:schemeClr val="bg1">
                      <a:lumMod val="50000"/>
                    </a:schemeClr>
                  </a:solidFill>
                </a:rPr>
                <a:t>1</a:t>
              </a:r>
              <a:endParaRPr lang="ko-KR" altLang="en-US" sz="600" dirty="0">
                <a:solidFill>
                  <a:schemeClr val="bg1">
                    <a:lumMod val="50000"/>
                  </a:schemeClr>
                </a:solidFill>
              </a:endParaRPr>
            </a:p>
          </p:txBody>
        </p:sp>
        <p:cxnSp>
          <p:nvCxnSpPr>
            <p:cNvPr id="680" name="직선 연결선 679">
              <a:extLst>
                <a:ext uri="{FF2B5EF4-FFF2-40B4-BE49-F238E27FC236}">
                  <a16:creationId xmlns:a16="http://schemas.microsoft.com/office/drawing/2014/main" id="{85D7A7B0-D752-B73F-B62C-F9978B79E4A1}"/>
                </a:ext>
              </a:extLst>
            </p:cNvPr>
            <p:cNvCxnSpPr>
              <a:cxnSpLocks/>
            </p:cNvCxnSpPr>
            <p:nvPr/>
          </p:nvCxnSpPr>
          <p:spPr>
            <a:xfrm>
              <a:off x="6709350" y="4123627"/>
              <a:ext cx="17561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81" name="Picture 2" descr="지적측량수수료 50% 감면 시행 - 밝은미래신문">
              <a:extLst>
                <a:ext uri="{FF2B5EF4-FFF2-40B4-BE49-F238E27FC236}">
                  <a16:creationId xmlns:a16="http://schemas.microsoft.com/office/drawing/2014/main" id="{3E0B6A5F-4AEE-8733-A358-73B92BAD02F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681552" y="2722968"/>
              <a:ext cx="1783952" cy="672333"/>
            </a:xfrm>
            <a:prstGeom prst="rect">
              <a:avLst/>
            </a:prstGeom>
            <a:noFill/>
            <a:extLst>
              <a:ext uri="{909E8E84-426E-40DD-AFC4-6F175D3DCCD1}">
                <a14:hiddenFill xmlns:a14="http://schemas.microsoft.com/office/drawing/2010/main">
                  <a:solidFill>
                    <a:srgbClr val="FFFFFF"/>
                  </a:solidFill>
                </a14:hiddenFill>
              </a:ext>
            </a:extLst>
          </p:spPr>
        </p:pic>
        <p:pic>
          <p:nvPicPr>
            <p:cNvPr id="682" name="그래픽 681" descr="왼쪽 캐럿 단색으로 채워진">
              <a:extLst>
                <a:ext uri="{FF2B5EF4-FFF2-40B4-BE49-F238E27FC236}">
                  <a16:creationId xmlns:a16="http://schemas.microsoft.com/office/drawing/2014/main" id="{CA5117BB-32A1-154A-6AC7-A1313F587D6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652347" y="2967703"/>
              <a:ext cx="212057" cy="212057"/>
            </a:xfrm>
            <a:prstGeom prst="rect">
              <a:avLst/>
            </a:prstGeom>
          </p:spPr>
        </p:pic>
        <p:pic>
          <p:nvPicPr>
            <p:cNvPr id="683" name="그래픽 682" descr="오른쪽 캐럿 단색으로 채워진">
              <a:extLst>
                <a:ext uri="{FF2B5EF4-FFF2-40B4-BE49-F238E27FC236}">
                  <a16:creationId xmlns:a16="http://schemas.microsoft.com/office/drawing/2014/main" id="{66206ADA-C55F-30D5-31E3-965E7625D2A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290649" y="2949493"/>
              <a:ext cx="212057" cy="212057"/>
            </a:xfrm>
            <a:prstGeom prst="rect">
              <a:avLst/>
            </a:prstGeom>
          </p:spPr>
        </p:pic>
        <p:sp>
          <p:nvSpPr>
            <p:cNvPr id="684" name="사각형: 둥근 모서리 683">
              <a:extLst>
                <a:ext uri="{FF2B5EF4-FFF2-40B4-BE49-F238E27FC236}">
                  <a16:creationId xmlns:a16="http://schemas.microsoft.com/office/drawing/2014/main" id="{582B3E88-3606-4E71-2F29-43AFAF202EB3}"/>
                </a:ext>
              </a:extLst>
            </p:cNvPr>
            <p:cNvSpPr/>
            <p:nvPr/>
          </p:nvSpPr>
          <p:spPr>
            <a:xfrm>
              <a:off x="6688172" y="2481041"/>
              <a:ext cx="648845" cy="180000"/>
            </a:xfrm>
            <a:prstGeom prst="roundRect">
              <a:avLst>
                <a:gd name="adj" fmla="val 729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작성자 </a:t>
              </a:r>
              <a:r>
                <a:rPr lang="en-US" altLang="ko-KR" sz="600" dirty="0">
                  <a:solidFill>
                    <a:schemeClr val="tx1">
                      <a:lumMod val="50000"/>
                      <a:lumOff val="50000"/>
                    </a:schemeClr>
                  </a:solidFill>
                </a:rPr>
                <a:t>: </a:t>
              </a:r>
              <a:r>
                <a:rPr lang="ko-KR" altLang="en-US" sz="600" dirty="0">
                  <a:solidFill>
                    <a:schemeClr val="tx1">
                      <a:lumMod val="50000"/>
                      <a:lumOff val="50000"/>
                    </a:schemeClr>
                  </a:solidFill>
                </a:rPr>
                <a:t>홍길동</a:t>
              </a:r>
            </a:p>
          </p:txBody>
        </p:sp>
        <p:sp>
          <p:nvSpPr>
            <p:cNvPr id="685" name="사각형: 둥근 모서리 684">
              <a:extLst>
                <a:ext uri="{FF2B5EF4-FFF2-40B4-BE49-F238E27FC236}">
                  <a16:creationId xmlns:a16="http://schemas.microsoft.com/office/drawing/2014/main" id="{404CBF2D-FF66-9C3F-686D-CDA67DE43410}"/>
                </a:ext>
              </a:extLst>
            </p:cNvPr>
            <p:cNvSpPr/>
            <p:nvPr/>
          </p:nvSpPr>
          <p:spPr>
            <a:xfrm>
              <a:off x="8074668" y="2481041"/>
              <a:ext cx="373907" cy="180000"/>
            </a:xfrm>
            <a:prstGeom prst="roundRect">
              <a:avLst>
                <a:gd name="adj" fmla="val 729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lumMod val="50000"/>
                      <a:lumOff val="50000"/>
                    </a:schemeClr>
                  </a:solidFill>
                </a:rPr>
                <a:t>23-05-05</a:t>
              </a:r>
              <a:endParaRPr lang="ko-KR" altLang="en-US" sz="600" dirty="0">
                <a:solidFill>
                  <a:schemeClr val="tx1">
                    <a:lumMod val="50000"/>
                    <a:lumOff val="50000"/>
                  </a:schemeClr>
                </a:solidFill>
              </a:endParaRPr>
            </a:p>
          </p:txBody>
        </p:sp>
        <p:sp>
          <p:nvSpPr>
            <p:cNvPr id="686" name="사각형: 둥근 모서리 685">
              <a:extLst>
                <a:ext uri="{FF2B5EF4-FFF2-40B4-BE49-F238E27FC236}">
                  <a16:creationId xmlns:a16="http://schemas.microsoft.com/office/drawing/2014/main" id="{16F47B5C-0D05-11CB-8870-B8C918F028DA}"/>
                </a:ext>
              </a:extLst>
            </p:cNvPr>
            <p:cNvSpPr/>
            <p:nvPr/>
          </p:nvSpPr>
          <p:spPr>
            <a:xfrm>
              <a:off x="6688172" y="2317896"/>
              <a:ext cx="1783952" cy="180000"/>
            </a:xfrm>
            <a:prstGeom prst="roundRect">
              <a:avLst>
                <a:gd name="adj" fmla="val 729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주소 </a:t>
              </a:r>
              <a:r>
                <a:rPr lang="en-US" altLang="ko-KR" sz="600" dirty="0">
                  <a:solidFill>
                    <a:schemeClr val="tx1">
                      <a:lumMod val="50000"/>
                      <a:lumOff val="50000"/>
                    </a:schemeClr>
                  </a:solidFill>
                </a:rPr>
                <a:t>: </a:t>
              </a:r>
              <a:r>
                <a:rPr lang="ko-KR" altLang="en-US" sz="600" dirty="0">
                  <a:solidFill>
                    <a:schemeClr val="tx1">
                      <a:lumMod val="50000"/>
                      <a:lumOff val="50000"/>
                    </a:schemeClr>
                  </a:solidFill>
                </a:rPr>
                <a:t>서울 영등포구 </a:t>
              </a:r>
              <a:r>
                <a:rPr lang="ko-KR" altLang="en-US" sz="600" dirty="0" err="1">
                  <a:solidFill>
                    <a:schemeClr val="tx1">
                      <a:lumMod val="50000"/>
                      <a:lumOff val="50000"/>
                    </a:schemeClr>
                  </a:solidFill>
                </a:rPr>
                <a:t>당산로</a:t>
              </a:r>
              <a:r>
                <a:rPr lang="en-US" altLang="ko-KR" sz="600" dirty="0">
                  <a:solidFill>
                    <a:schemeClr val="tx1">
                      <a:lumMod val="50000"/>
                      <a:lumOff val="50000"/>
                    </a:schemeClr>
                  </a:solidFill>
                </a:rPr>
                <a:t>5</a:t>
              </a:r>
              <a:endParaRPr lang="ko-KR" altLang="en-US" sz="600" dirty="0">
                <a:solidFill>
                  <a:schemeClr val="tx1">
                    <a:lumMod val="50000"/>
                    <a:lumOff val="50000"/>
                  </a:schemeClr>
                </a:solidFill>
              </a:endParaRPr>
            </a:p>
          </p:txBody>
        </p:sp>
        <p:sp>
          <p:nvSpPr>
            <p:cNvPr id="687" name="사각형: 둥근 모서리 686">
              <a:extLst>
                <a:ext uri="{FF2B5EF4-FFF2-40B4-BE49-F238E27FC236}">
                  <a16:creationId xmlns:a16="http://schemas.microsoft.com/office/drawing/2014/main" id="{983C8E86-E72A-58A0-07B5-522AD60D4008}"/>
                </a:ext>
              </a:extLst>
            </p:cNvPr>
            <p:cNvSpPr/>
            <p:nvPr/>
          </p:nvSpPr>
          <p:spPr>
            <a:xfrm>
              <a:off x="6696981" y="4422040"/>
              <a:ext cx="1751594" cy="349120"/>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altLang="ko-KR" sz="600" dirty="0">
                  <a:solidFill>
                    <a:schemeClr val="tx1">
                      <a:lumMod val="50000"/>
                      <a:lumOff val="50000"/>
                    </a:schemeClr>
                  </a:solidFill>
                </a:rPr>
                <a:t>The view is now focused on the deepest part of the Inferno. The Ninth Circle is located at the bottom of the Well of Titans and is formed by the frozen waters of the last underworld</a:t>
              </a:r>
              <a:endParaRPr lang="ko-KR" altLang="en-US" sz="600" dirty="0">
                <a:solidFill>
                  <a:schemeClr val="tx1">
                    <a:lumMod val="50000"/>
                    <a:lumOff val="50000"/>
                  </a:schemeClr>
                </a:solidFill>
              </a:endParaRPr>
            </a:p>
          </p:txBody>
        </p:sp>
        <p:sp>
          <p:nvSpPr>
            <p:cNvPr id="688" name="사각형: 둥근 모서리 687">
              <a:extLst>
                <a:ext uri="{FF2B5EF4-FFF2-40B4-BE49-F238E27FC236}">
                  <a16:creationId xmlns:a16="http://schemas.microsoft.com/office/drawing/2014/main" id="{EB6C41AB-BF5E-4EFA-AE00-132D711771EE}"/>
                </a:ext>
              </a:extLst>
            </p:cNvPr>
            <p:cNvSpPr/>
            <p:nvPr/>
          </p:nvSpPr>
          <p:spPr>
            <a:xfrm>
              <a:off x="6667813" y="4184944"/>
              <a:ext cx="1870180" cy="196675"/>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소제목</a:t>
              </a:r>
              <a:r>
                <a:rPr lang="en-US" altLang="ko-KR" sz="600" dirty="0">
                  <a:solidFill>
                    <a:schemeClr val="bg1">
                      <a:lumMod val="50000"/>
                    </a:schemeClr>
                  </a:solidFill>
                </a:rPr>
                <a:t>1</a:t>
              </a:r>
              <a:endParaRPr lang="ko-KR" altLang="en-US" sz="600" dirty="0">
                <a:solidFill>
                  <a:schemeClr val="bg1">
                    <a:lumMod val="50000"/>
                  </a:schemeClr>
                </a:solidFill>
              </a:endParaRPr>
            </a:p>
          </p:txBody>
        </p:sp>
        <p:cxnSp>
          <p:nvCxnSpPr>
            <p:cNvPr id="689" name="직선 연결선 688">
              <a:extLst>
                <a:ext uri="{FF2B5EF4-FFF2-40B4-BE49-F238E27FC236}">
                  <a16:creationId xmlns:a16="http://schemas.microsoft.com/office/drawing/2014/main" id="{9B9B8E67-BF94-7864-BEBD-A2A58CEB5276}"/>
                </a:ext>
              </a:extLst>
            </p:cNvPr>
            <p:cNvCxnSpPr>
              <a:cxnSpLocks/>
            </p:cNvCxnSpPr>
            <p:nvPr/>
          </p:nvCxnSpPr>
          <p:spPr>
            <a:xfrm>
              <a:off x="6709350" y="4866937"/>
              <a:ext cx="17561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90" name="사각형: 둥근 모서리 689">
              <a:extLst>
                <a:ext uri="{FF2B5EF4-FFF2-40B4-BE49-F238E27FC236}">
                  <a16:creationId xmlns:a16="http://schemas.microsoft.com/office/drawing/2014/main" id="{EB20F789-2D81-0E73-2F15-43435E7A8087}"/>
                </a:ext>
              </a:extLst>
            </p:cNvPr>
            <p:cNvSpPr/>
            <p:nvPr/>
          </p:nvSpPr>
          <p:spPr>
            <a:xfrm>
              <a:off x="6696981" y="5128185"/>
              <a:ext cx="1751594" cy="196803"/>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altLang="ko-KR" sz="600" dirty="0">
                  <a:solidFill>
                    <a:schemeClr val="tx1">
                      <a:lumMod val="50000"/>
                      <a:lumOff val="50000"/>
                    </a:schemeClr>
                  </a:solidFill>
                </a:rPr>
                <a:t>The view is now focused on the deepest part of the Inferno. </a:t>
              </a:r>
              <a:endParaRPr lang="ko-KR" altLang="en-US" sz="600" dirty="0">
                <a:solidFill>
                  <a:schemeClr val="bg1">
                    <a:lumMod val="50000"/>
                  </a:schemeClr>
                </a:solidFill>
              </a:endParaRPr>
            </a:p>
          </p:txBody>
        </p:sp>
        <p:sp>
          <p:nvSpPr>
            <p:cNvPr id="691" name="사각형: 둥근 모서리 690">
              <a:extLst>
                <a:ext uri="{FF2B5EF4-FFF2-40B4-BE49-F238E27FC236}">
                  <a16:creationId xmlns:a16="http://schemas.microsoft.com/office/drawing/2014/main" id="{2E2E30E5-B382-CB43-CB93-00CEF05C07A7}"/>
                </a:ext>
              </a:extLst>
            </p:cNvPr>
            <p:cNvSpPr/>
            <p:nvPr/>
          </p:nvSpPr>
          <p:spPr>
            <a:xfrm>
              <a:off x="6667813" y="4891089"/>
              <a:ext cx="1870180" cy="196675"/>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소제목</a:t>
              </a:r>
              <a:r>
                <a:rPr lang="en-US" altLang="ko-KR" sz="600" dirty="0">
                  <a:solidFill>
                    <a:schemeClr val="bg1">
                      <a:lumMod val="50000"/>
                    </a:schemeClr>
                  </a:solidFill>
                </a:rPr>
                <a:t>3</a:t>
              </a:r>
              <a:endParaRPr lang="ko-KR" altLang="en-US" sz="600" dirty="0">
                <a:solidFill>
                  <a:schemeClr val="bg1">
                    <a:lumMod val="50000"/>
                  </a:schemeClr>
                </a:solidFill>
              </a:endParaRPr>
            </a:p>
          </p:txBody>
        </p:sp>
        <p:sp>
          <p:nvSpPr>
            <p:cNvPr id="692" name="사각형: 둥근 모서리 691">
              <a:extLst>
                <a:ext uri="{FF2B5EF4-FFF2-40B4-BE49-F238E27FC236}">
                  <a16:creationId xmlns:a16="http://schemas.microsoft.com/office/drawing/2014/main" id="{437A0A35-7ED7-86B3-E0E2-DF0196F02304}"/>
                </a:ext>
              </a:extLst>
            </p:cNvPr>
            <p:cNvSpPr/>
            <p:nvPr/>
          </p:nvSpPr>
          <p:spPr>
            <a:xfrm>
              <a:off x="8501785" y="3682199"/>
              <a:ext cx="36000" cy="1282525"/>
            </a:xfrm>
            <a:prstGeom prst="roundRect">
              <a:avLst>
                <a:gd name="adj" fmla="val 50000"/>
              </a:avLst>
            </a:prstGeom>
            <a:solidFill>
              <a:srgbClr val="436A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6" name="모서리가 둥근 직사각형 299">
            <a:extLst>
              <a:ext uri="{FF2B5EF4-FFF2-40B4-BE49-F238E27FC236}">
                <a16:creationId xmlns:a16="http://schemas.microsoft.com/office/drawing/2014/main" id="{EB5ABD46-87C3-A2EA-DEE5-77A58BEAF5D9}"/>
              </a:ext>
            </a:extLst>
          </p:cNvPr>
          <p:cNvSpPr/>
          <p:nvPr/>
        </p:nvSpPr>
        <p:spPr>
          <a:xfrm>
            <a:off x="6436347" y="176654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cxnSp>
        <p:nvCxnSpPr>
          <p:cNvPr id="697" name="연결선: 꺾임 696">
            <a:extLst>
              <a:ext uri="{FF2B5EF4-FFF2-40B4-BE49-F238E27FC236}">
                <a16:creationId xmlns:a16="http://schemas.microsoft.com/office/drawing/2014/main" id="{3BBBDDC6-FF60-8B1E-E766-6EF2F70D3932}"/>
              </a:ext>
            </a:extLst>
          </p:cNvPr>
          <p:cNvCxnSpPr>
            <a:cxnSpLocks/>
            <a:endCxn id="655" idx="1"/>
          </p:cNvCxnSpPr>
          <p:nvPr/>
        </p:nvCxnSpPr>
        <p:spPr>
          <a:xfrm flipV="1">
            <a:off x="4765881" y="3779859"/>
            <a:ext cx="1865928" cy="299896"/>
          </a:xfrm>
          <a:prstGeom prst="bentConnector3">
            <a:avLst>
              <a:gd name="adj1" fmla="val 65995"/>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01" name="연결선: 꺾임 700">
            <a:extLst>
              <a:ext uri="{FF2B5EF4-FFF2-40B4-BE49-F238E27FC236}">
                <a16:creationId xmlns:a16="http://schemas.microsoft.com/office/drawing/2014/main" id="{B1A40ABF-0857-CA88-20C1-A9C5EB238615}"/>
              </a:ext>
            </a:extLst>
          </p:cNvPr>
          <p:cNvCxnSpPr>
            <a:cxnSpLocks/>
            <a:stCxn id="638" idx="2"/>
            <a:endCxn id="619" idx="0"/>
          </p:cNvCxnSpPr>
          <p:nvPr/>
        </p:nvCxnSpPr>
        <p:spPr>
          <a:xfrm rot="5400000">
            <a:off x="4168076" y="3094563"/>
            <a:ext cx="1196802" cy="68818"/>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2" name="그룹 1">
            <a:extLst>
              <a:ext uri="{FF2B5EF4-FFF2-40B4-BE49-F238E27FC236}">
                <a16:creationId xmlns:a16="http://schemas.microsoft.com/office/drawing/2014/main" id="{7D5BC442-D428-AAB3-B305-0AA1F4209699}"/>
              </a:ext>
            </a:extLst>
          </p:cNvPr>
          <p:cNvGrpSpPr/>
          <p:nvPr/>
        </p:nvGrpSpPr>
        <p:grpSpPr>
          <a:xfrm>
            <a:off x="2688331" y="4633226"/>
            <a:ext cx="180000" cy="180000"/>
            <a:chOff x="2687966" y="4634239"/>
            <a:chExt cx="180000" cy="180000"/>
          </a:xfrm>
        </p:grpSpPr>
        <p:sp>
          <p:nvSpPr>
            <p:cNvPr id="3" name="사각형: 둥근 모서리 2">
              <a:extLst>
                <a:ext uri="{FF2B5EF4-FFF2-40B4-BE49-F238E27FC236}">
                  <a16:creationId xmlns:a16="http://schemas.microsoft.com/office/drawing/2014/main" id="{A156A2DF-A529-7B83-F938-26592146965C}"/>
                </a:ext>
              </a:extLst>
            </p:cNvPr>
            <p:cNvSpPr/>
            <p:nvPr/>
          </p:nvSpPr>
          <p:spPr>
            <a:xfrm>
              <a:off x="2687966" y="463423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 name="그래픽 3" descr="핀 있는 지도 단색으로 채워진">
              <a:extLst>
                <a:ext uri="{FF2B5EF4-FFF2-40B4-BE49-F238E27FC236}">
                  <a16:creationId xmlns:a16="http://schemas.microsoft.com/office/drawing/2014/main" id="{FB06283C-9935-E2C7-9F7E-8A07352E217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2705966" y="4646329"/>
              <a:ext cx="144000" cy="144000"/>
            </a:xfrm>
            <a:prstGeom prst="rect">
              <a:avLst/>
            </a:prstGeom>
          </p:spPr>
        </p:pic>
      </p:grpSp>
      <p:sp>
        <p:nvSpPr>
          <p:cNvPr id="5" name="사각형: 둥근 모서리 4">
            <a:extLst>
              <a:ext uri="{FF2B5EF4-FFF2-40B4-BE49-F238E27FC236}">
                <a16:creationId xmlns:a16="http://schemas.microsoft.com/office/drawing/2014/main" id="{C36D79E3-84A1-6005-D20C-2EA4262FF8FF}"/>
              </a:ext>
            </a:extLst>
          </p:cNvPr>
          <p:cNvSpPr/>
          <p:nvPr/>
        </p:nvSpPr>
        <p:spPr>
          <a:xfrm>
            <a:off x="2683636" y="4400075"/>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 name="그래픽 5" descr="디스크 단색으로 채워진">
            <a:extLst>
              <a:ext uri="{FF2B5EF4-FFF2-40B4-BE49-F238E27FC236}">
                <a16:creationId xmlns:a16="http://schemas.microsoft.com/office/drawing/2014/main" id="{A5DE8B04-A14D-7637-D576-EE2E232A27E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p:blipFill>
        <p:spPr>
          <a:xfrm>
            <a:off x="2701636" y="4412165"/>
            <a:ext cx="144000" cy="144000"/>
          </a:xfrm>
          <a:prstGeom prst="rect">
            <a:avLst/>
          </a:prstGeom>
        </p:spPr>
      </p:pic>
    </p:spTree>
    <p:extLst>
      <p:ext uri="{BB962C8B-B14F-4D97-AF65-F5344CB8AC3E}">
        <p14:creationId xmlns:p14="http://schemas.microsoft.com/office/powerpoint/2010/main" val="19626786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748029"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속성에서 보고서 작성</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LXPFA_SB_2D_WA_093</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nvGraphicFramePr>
        <p:xfrm>
          <a:off x="9563100" y="897079"/>
          <a:ext cx="2486025" cy="41273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mn-ea"/>
                          <a:cs typeface="+mn-cs"/>
                          <a:sym typeface="Wingdings" pitchFamily="2" charset="2"/>
                        </a:rPr>
                        <a:t>피처선택</a:t>
                      </a:r>
                      <a:endParaRPr lang="en-US" altLang="ko-KR" sz="800" b="1"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사용자가 추가한 레이어의 피처 선택</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피처 선택 시 해당 피처의 속성 팝업</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보고서 추가 아이콘</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아이콘 클릭 시 버튼 클릭 시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현장조사 보고서</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작성창으로 전환</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현장보고서 </a:t>
                      </a:r>
                      <a:r>
                        <a:rPr lang="ko-KR" altLang="en-US" sz="800" b="1"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작성창</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현장조사 보고서를 작성할 수 있는 창</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아래에서 위로 올라오는 효과 구현</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131" name="직사각형 130">
            <a:extLst>
              <a:ext uri="{FF2B5EF4-FFF2-40B4-BE49-F238E27FC236}">
                <a16:creationId xmlns:a16="http://schemas.microsoft.com/office/drawing/2014/main" id="{79859328-8443-1275-3EC8-4338623B73A5}"/>
              </a:ext>
            </a:extLst>
          </p:cNvPr>
          <p:cNvSpPr/>
          <p:nvPr/>
        </p:nvSpPr>
        <p:spPr>
          <a:xfrm>
            <a:off x="-2163732" y="2886453"/>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1323701" y="15074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60" name="연결선: 꺾임 159">
            <a:extLst>
              <a:ext uri="{FF2B5EF4-FFF2-40B4-BE49-F238E27FC236}">
                <a16:creationId xmlns:a16="http://schemas.microsoft.com/office/drawing/2014/main" id="{AAE38161-B8E7-FAD5-B876-70E81FE3D6BC}"/>
              </a:ext>
            </a:extLst>
          </p:cNvPr>
          <p:cNvCxnSpPr>
            <a:cxnSpLocks/>
          </p:cNvCxnSpPr>
          <p:nvPr/>
        </p:nvCxnSpPr>
        <p:spPr>
          <a:xfrm rot="16200000" flipH="1">
            <a:off x="-1079127" y="1685156"/>
            <a:ext cx="90452" cy="1149133"/>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97" name="그룹 196">
            <a:extLst>
              <a:ext uri="{FF2B5EF4-FFF2-40B4-BE49-F238E27FC236}">
                <a16:creationId xmlns:a16="http://schemas.microsoft.com/office/drawing/2014/main" id="{7F0E6CED-99B0-9D3A-9751-7F836C0DC4F1}"/>
              </a:ext>
            </a:extLst>
          </p:cNvPr>
          <p:cNvGrpSpPr/>
          <p:nvPr/>
        </p:nvGrpSpPr>
        <p:grpSpPr>
          <a:xfrm>
            <a:off x="-149590" y="2596468"/>
            <a:ext cx="109171" cy="2033142"/>
            <a:chOff x="8472854" y="3429000"/>
            <a:chExt cx="109171" cy="259517"/>
          </a:xfrm>
        </p:grpSpPr>
        <p:cxnSp>
          <p:nvCxnSpPr>
            <p:cNvPr id="198" name="직선 연결선 197">
              <a:extLst>
                <a:ext uri="{FF2B5EF4-FFF2-40B4-BE49-F238E27FC236}">
                  <a16:creationId xmlns:a16="http://schemas.microsoft.com/office/drawing/2014/main" id="{4486C03B-5D9B-88F3-0A71-F5B251B69C0F}"/>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직선 연결선 198">
              <a:extLst>
                <a:ext uri="{FF2B5EF4-FFF2-40B4-BE49-F238E27FC236}">
                  <a16:creationId xmlns:a16="http://schemas.microsoft.com/office/drawing/2014/main" id="{1F779D9D-F59C-A49B-E731-98CB837FBDC0}"/>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직선 연결선 199">
              <a:extLst>
                <a:ext uri="{FF2B5EF4-FFF2-40B4-BE49-F238E27FC236}">
                  <a16:creationId xmlns:a16="http://schemas.microsoft.com/office/drawing/2014/main" id="{C1697128-BF2B-02F7-3989-660FD6650DB8}"/>
                </a:ext>
              </a:extLst>
            </p:cNvPr>
            <p:cNvCxnSpPr>
              <a:cxnSpLocks/>
            </p:cNvCxnSpPr>
            <p:nvPr/>
          </p:nvCxnSpPr>
          <p:spPr>
            <a:xfrm>
              <a:off x="8526962"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2" name="그룹 561">
            <a:extLst>
              <a:ext uri="{FF2B5EF4-FFF2-40B4-BE49-F238E27FC236}">
                <a16:creationId xmlns:a16="http://schemas.microsoft.com/office/drawing/2014/main" id="{66C95B69-9309-7387-0D89-F65EEA5ED150}"/>
              </a:ext>
            </a:extLst>
          </p:cNvPr>
          <p:cNvGrpSpPr/>
          <p:nvPr/>
        </p:nvGrpSpPr>
        <p:grpSpPr>
          <a:xfrm>
            <a:off x="1001379" y="1463915"/>
            <a:ext cx="1945368" cy="4221254"/>
            <a:chOff x="1001379" y="1463915"/>
            <a:chExt cx="1945368" cy="4221254"/>
          </a:xfrm>
        </p:grpSpPr>
        <p:grpSp>
          <p:nvGrpSpPr>
            <p:cNvPr id="404" name="그룹 403">
              <a:extLst>
                <a:ext uri="{FF2B5EF4-FFF2-40B4-BE49-F238E27FC236}">
                  <a16:creationId xmlns:a16="http://schemas.microsoft.com/office/drawing/2014/main" id="{ACA94D8D-5743-F2F8-6664-7EF8B9885BB5}"/>
                </a:ext>
              </a:extLst>
            </p:cNvPr>
            <p:cNvGrpSpPr/>
            <p:nvPr/>
          </p:nvGrpSpPr>
          <p:grpSpPr>
            <a:xfrm>
              <a:off x="1001379" y="1463915"/>
              <a:ext cx="1945368" cy="4221254"/>
              <a:chOff x="4779484" y="1018145"/>
              <a:chExt cx="1945368" cy="4221254"/>
            </a:xfrm>
          </p:grpSpPr>
          <p:sp>
            <p:nvSpPr>
              <p:cNvPr id="405" name="사각형: 둥근 모서리 404">
                <a:extLst>
                  <a:ext uri="{FF2B5EF4-FFF2-40B4-BE49-F238E27FC236}">
                    <a16:creationId xmlns:a16="http://schemas.microsoft.com/office/drawing/2014/main" id="{AFF352CF-3C37-B625-2FEE-0C9D96DB48A9}"/>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06" name="그림 405">
                <a:extLst>
                  <a:ext uri="{FF2B5EF4-FFF2-40B4-BE49-F238E27FC236}">
                    <a16:creationId xmlns:a16="http://schemas.microsoft.com/office/drawing/2014/main" id="{32F47F7B-0E38-1068-E153-00D314A68A3F}"/>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407" name="사각형: 둥근 모서리 406">
                <a:extLst>
                  <a:ext uri="{FF2B5EF4-FFF2-40B4-BE49-F238E27FC236}">
                    <a16:creationId xmlns:a16="http://schemas.microsoft.com/office/drawing/2014/main" id="{6B723372-D6A7-016A-372C-770FDE1875C0}"/>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08" name="그래픽 407" descr="햄버거 메뉴 아이콘 단색으로 채워진">
                <a:extLst>
                  <a:ext uri="{FF2B5EF4-FFF2-40B4-BE49-F238E27FC236}">
                    <a16:creationId xmlns:a16="http://schemas.microsoft.com/office/drawing/2014/main" id="{B8FD7F59-00CF-A08D-F208-70D9C609E1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409" name="그래픽 408" descr="돋보기 단색으로 채워진">
                <a:extLst>
                  <a:ext uri="{FF2B5EF4-FFF2-40B4-BE49-F238E27FC236}">
                    <a16:creationId xmlns:a16="http://schemas.microsoft.com/office/drawing/2014/main" id="{F6B996F7-C6C4-2DE6-9B9C-EB7DC322D9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410" name="직사각형 409">
                <a:extLst>
                  <a:ext uri="{FF2B5EF4-FFF2-40B4-BE49-F238E27FC236}">
                    <a16:creationId xmlns:a16="http://schemas.microsoft.com/office/drawing/2014/main" id="{CA54C583-83F0-D35F-8B31-F48E49F1791D}"/>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411" name="타원 410">
                <a:extLst>
                  <a:ext uri="{FF2B5EF4-FFF2-40B4-BE49-F238E27FC236}">
                    <a16:creationId xmlns:a16="http://schemas.microsoft.com/office/drawing/2014/main" id="{05ACCB58-2020-DBD2-CD7A-65A4FE73A007}"/>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12" name="그래픽 411" descr="연필 단색으로 채워진">
                <a:extLst>
                  <a:ext uri="{FF2B5EF4-FFF2-40B4-BE49-F238E27FC236}">
                    <a16:creationId xmlns:a16="http://schemas.microsoft.com/office/drawing/2014/main" id="{C38937CE-998F-4EFC-3078-7C662E86FE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413" name="직선 연결선 412">
                <a:extLst>
                  <a:ext uri="{FF2B5EF4-FFF2-40B4-BE49-F238E27FC236}">
                    <a16:creationId xmlns:a16="http://schemas.microsoft.com/office/drawing/2014/main" id="{45AB1796-C6B6-61BC-41D9-7F9A25D59227}"/>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직선 연결선 413">
                <a:extLst>
                  <a:ext uri="{FF2B5EF4-FFF2-40B4-BE49-F238E27FC236}">
                    <a16:creationId xmlns:a16="http://schemas.microsoft.com/office/drawing/2014/main" id="{96DFC4F0-AC4B-A129-B4E9-D4A65C94C5CF}"/>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직선 연결선 414">
                <a:extLst>
                  <a:ext uri="{FF2B5EF4-FFF2-40B4-BE49-F238E27FC236}">
                    <a16:creationId xmlns:a16="http://schemas.microsoft.com/office/drawing/2014/main" id="{7FFF44FB-9D1F-7A8B-BD64-BDEF92CC8E17}"/>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16" name="사각형: 둥근 모서리 415">
                <a:extLst>
                  <a:ext uri="{FF2B5EF4-FFF2-40B4-BE49-F238E27FC236}">
                    <a16:creationId xmlns:a16="http://schemas.microsoft.com/office/drawing/2014/main" id="{0F1D9363-D3E9-CDE2-CD74-A33A605A52FD}"/>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417" name="그룹 416">
                <a:extLst>
                  <a:ext uri="{FF2B5EF4-FFF2-40B4-BE49-F238E27FC236}">
                    <a16:creationId xmlns:a16="http://schemas.microsoft.com/office/drawing/2014/main" id="{62A8106B-7917-696B-4532-8B7441C864C0}"/>
                  </a:ext>
                </a:extLst>
              </p:cNvPr>
              <p:cNvGrpSpPr/>
              <p:nvPr/>
            </p:nvGrpSpPr>
            <p:grpSpPr>
              <a:xfrm>
                <a:off x="6466436" y="4679226"/>
                <a:ext cx="180000" cy="180000"/>
                <a:chOff x="4586056" y="2102346"/>
                <a:chExt cx="180000" cy="180000"/>
              </a:xfrm>
            </p:grpSpPr>
            <p:sp>
              <p:nvSpPr>
                <p:cNvPr id="421" name="사각형: 둥근 모서리 420">
                  <a:extLst>
                    <a:ext uri="{FF2B5EF4-FFF2-40B4-BE49-F238E27FC236}">
                      <a16:creationId xmlns:a16="http://schemas.microsoft.com/office/drawing/2014/main" id="{6B6B5213-DEF9-224E-C9D6-43498B97E1A5}"/>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22" name="그래픽 421" descr="대상 단색으로 채워진">
                  <a:extLst>
                    <a:ext uri="{FF2B5EF4-FFF2-40B4-BE49-F238E27FC236}">
                      <a16:creationId xmlns:a16="http://schemas.microsoft.com/office/drawing/2014/main" id="{65BCCF32-6A7F-72BF-B005-1085182A62E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418" name="그룹 417">
                <a:extLst>
                  <a:ext uri="{FF2B5EF4-FFF2-40B4-BE49-F238E27FC236}">
                    <a16:creationId xmlns:a16="http://schemas.microsoft.com/office/drawing/2014/main" id="{79628E7B-643C-F1BA-466A-1F6259138E8A}"/>
                  </a:ext>
                </a:extLst>
              </p:cNvPr>
              <p:cNvGrpSpPr/>
              <p:nvPr/>
            </p:nvGrpSpPr>
            <p:grpSpPr>
              <a:xfrm>
                <a:off x="6461741" y="4434938"/>
                <a:ext cx="180000" cy="180000"/>
                <a:chOff x="4586056" y="2607766"/>
                <a:chExt cx="180000" cy="180000"/>
              </a:xfrm>
            </p:grpSpPr>
            <p:sp>
              <p:nvSpPr>
                <p:cNvPr id="419" name="사각형: 둥근 모서리 418">
                  <a:extLst>
                    <a:ext uri="{FF2B5EF4-FFF2-40B4-BE49-F238E27FC236}">
                      <a16:creationId xmlns:a16="http://schemas.microsoft.com/office/drawing/2014/main" id="{DE199D61-87EC-A959-73E8-68CEFDFBFF96}"/>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20" name="그래픽 419" descr="세계 단색으로 채워진">
                  <a:extLst>
                    <a:ext uri="{FF2B5EF4-FFF2-40B4-BE49-F238E27FC236}">
                      <a16:creationId xmlns:a16="http://schemas.microsoft.com/office/drawing/2014/main" id="{DEB92069-7295-265A-C244-5FB45D8E69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423" name="타원 422">
              <a:extLst>
                <a:ext uri="{FF2B5EF4-FFF2-40B4-BE49-F238E27FC236}">
                  <a16:creationId xmlns:a16="http://schemas.microsoft.com/office/drawing/2014/main" id="{19B43291-9CF0-1F33-2E43-5E7E20959D4E}"/>
                </a:ext>
              </a:extLst>
            </p:cNvPr>
            <p:cNvSpPr/>
            <p:nvPr/>
          </p:nvSpPr>
          <p:spPr>
            <a:xfrm>
              <a:off x="1595038" y="2770618"/>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4" name="타원 423">
              <a:extLst>
                <a:ext uri="{FF2B5EF4-FFF2-40B4-BE49-F238E27FC236}">
                  <a16:creationId xmlns:a16="http://schemas.microsoft.com/office/drawing/2014/main" id="{C6A06449-15D1-AA23-06D4-6419ADAAA7F8}"/>
                </a:ext>
              </a:extLst>
            </p:cNvPr>
            <p:cNvSpPr/>
            <p:nvPr/>
          </p:nvSpPr>
          <p:spPr>
            <a:xfrm>
              <a:off x="1336742" y="3331247"/>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5" name="타원 424">
              <a:extLst>
                <a:ext uri="{FF2B5EF4-FFF2-40B4-BE49-F238E27FC236}">
                  <a16:creationId xmlns:a16="http://schemas.microsoft.com/office/drawing/2014/main" id="{73354BF1-22CD-CF05-5D5F-95A58FA9121C}"/>
                </a:ext>
              </a:extLst>
            </p:cNvPr>
            <p:cNvSpPr/>
            <p:nvPr/>
          </p:nvSpPr>
          <p:spPr>
            <a:xfrm>
              <a:off x="1929310" y="3948748"/>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6" name="타원 425">
              <a:extLst>
                <a:ext uri="{FF2B5EF4-FFF2-40B4-BE49-F238E27FC236}">
                  <a16:creationId xmlns:a16="http://schemas.microsoft.com/office/drawing/2014/main" id="{F2207E0E-7100-480F-0B1B-F595D1C125B0}"/>
                </a:ext>
              </a:extLst>
            </p:cNvPr>
            <p:cNvSpPr/>
            <p:nvPr/>
          </p:nvSpPr>
          <p:spPr>
            <a:xfrm>
              <a:off x="2216800" y="3031162"/>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7" name="타원 426">
              <a:extLst>
                <a:ext uri="{FF2B5EF4-FFF2-40B4-BE49-F238E27FC236}">
                  <a16:creationId xmlns:a16="http://schemas.microsoft.com/office/drawing/2014/main" id="{6EBF0FCF-916D-A3DF-D29D-D8DB75386A84}"/>
                </a:ext>
              </a:extLst>
            </p:cNvPr>
            <p:cNvSpPr/>
            <p:nvPr/>
          </p:nvSpPr>
          <p:spPr>
            <a:xfrm>
              <a:off x="1822984" y="3203489"/>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1" name="타원 560">
              <a:extLst>
                <a:ext uri="{FF2B5EF4-FFF2-40B4-BE49-F238E27FC236}">
                  <a16:creationId xmlns:a16="http://schemas.microsoft.com/office/drawing/2014/main" id="{CE43B886-7A82-52DD-8526-0F5DC4F304AC}"/>
                </a:ext>
              </a:extLst>
            </p:cNvPr>
            <p:cNvSpPr/>
            <p:nvPr/>
          </p:nvSpPr>
          <p:spPr>
            <a:xfrm>
              <a:off x="2016740" y="2366866"/>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89" name="그룹 588">
            <a:extLst>
              <a:ext uri="{FF2B5EF4-FFF2-40B4-BE49-F238E27FC236}">
                <a16:creationId xmlns:a16="http://schemas.microsoft.com/office/drawing/2014/main" id="{ED9C9D40-51FD-9EC0-07E1-C60D82A7A3F9}"/>
              </a:ext>
            </a:extLst>
          </p:cNvPr>
          <p:cNvGrpSpPr/>
          <p:nvPr/>
        </p:nvGrpSpPr>
        <p:grpSpPr>
          <a:xfrm>
            <a:off x="3755990" y="1463915"/>
            <a:ext cx="1945368" cy="4221254"/>
            <a:chOff x="1001379" y="1463915"/>
            <a:chExt cx="1945368" cy="4221254"/>
          </a:xfrm>
        </p:grpSpPr>
        <p:grpSp>
          <p:nvGrpSpPr>
            <p:cNvPr id="590" name="그룹 589">
              <a:extLst>
                <a:ext uri="{FF2B5EF4-FFF2-40B4-BE49-F238E27FC236}">
                  <a16:creationId xmlns:a16="http://schemas.microsoft.com/office/drawing/2014/main" id="{444D02B2-7516-4634-81FE-3490BE500DFC}"/>
                </a:ext>
              </a:extLst>
            </p:cNvPr>
            <p:cNvGrpSpPr/>
            <p:nvPr/>
          </p:nvGrpSpPr>
          <p:grpSpPr>
            <a:xfrm>
              <a:off x="1001379" y="1463915"/>
              <a:ext cx="1945368" cy="4221254"/>
              <a:chOff x="4779484" y="1018145"/>
              <a:chExt cx="1945368" cy="4221254"/>
            </a:xfrm>
          </p:grpSpPr>
          <p:sp>
            <p:nvSpPr>
              <p:cNvPr id="597" name="사각형: 둥근 모서리 596">
                <a:extLst>
                  <a:ext uri="{FF2B5EF4-FFF2-40B4-BE49-F238E27FC236}">
                    <a16:creationId xmlns:a16="http://schemas.microsoft.com/office/drawing/2014/main" id="{C0A98E13-396E-17BB-F342-D9D45146C524}"/>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98" name="그림 597">
                <a:extLst>
                  <a:ext uri="{FF2B5EF4-FFF2-40B4-BE49-F238E27FC236}">
                    <a16:creationId xmlns:a16="http://schemas.microsoft.com/office/drawing/2014/main" id="{BF376A7C-4F39-E45C-93C3-75F056EF0BB6}"/>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599" name="사각형: 둥근 모서리 598">
                <a:extLst>
                  <a:ext uri="{FF2B5EF4-FFF2-40B4-BE49-F238E27FC236}">
                    <a16:creationId xmlns:a16="http://schemas.microsoft.com/office/drawing/2014/main" id="{C63B8E23-319D-9067-F84F-6BF93FA54C70}"/>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00" name="그래픽 599" descr="햄버거 메뉴 아이콘 단색으로 채워진">
                <a:extLst>
                  <a:ext uri="{FF2B5EF4-FFF2-40B4-BE49-F238E27FC236}">
                    <a16:creationId xmlns:a16="http://schemas.microsoft.com/office/drawing/2014/main" id="{D550AFCD-C9E2-5690-31DA-AB8A123364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601" name="그래픽 600" descr="돋보기 단색으로 채워진">
                <a:extLst>
                  <a:ext uri="{FF2B5EF4-FFF2-40B4-BE49-F238E27FC236}">
                    <a16:creationId xmlns:a16="http://schemas.microsoft.com/office/drawing/2014/main" id="{C93F12A7-4875-F5BF-F073-93C894A7C8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602" name="직사각형 601">
                <a:extLst>
                  <a:ext uri="{FF2B5EF4-FFF2-40B4-BE49-F238E27FC236}">
                    <a16:creationId xmlns:a16="http://schemas.microsoft.com/office/drawing/2014/main" id="{7CDC84C8-2CA2-042F-D84E-8CF79D5E9683}"/>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603" name="타원 602">
                <a:extLst>
                  <a:ext uri="{FF2B5EF4-FFF2-40B4-BE49-F238E27FC236}">
                    <a16:creationId xmlns:a16="http://schemas.microsoft.com/office/drawing/2014/main" id="{08585869-9ECB-674F-DB50-5F92A8EF0C3B}"/>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04" name="그래픽 603" descr="연필 단색으로 채워진">
                <a:extLst>
                  <a:ext uri="{FF2B5EF4-FFF2-40B4-BE49-F238E27FC236}">
                    <a16:creationId xmlns:a16="http://schemas.microsoft.com/office/drawing/2014/main" id="{11214401-A4D8-F863-A64E-6F574DA445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605" name="직선 연결선 604">
                <a:extLst>
                  <a:ext uri="{FF2B5EF4-FFF2-40B4-BE49-F238E27FC236}">
                    <a16:creationId xmlns:a16="http://schemas.microsoft.com/office/drawing/2014/main" id="{69658ECE-1537-1869-D8C0-E881B0247A04}"/>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6" name="직선 연결선 605">
                <a:extLst>
                  <a:ext uri="{FF2B5EF4-FFF2-40B4-BE49-F238E27FC236}">
                    <a16:creationId xmlns:a16="http://schemas.microsoft.com/office/drawing/2014/main" id="{83C2E3EB-E1FB-3463-582D-673C68708CB8}"/>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7" name="직선 연결선 606">
                <a:extLst>
                  <a:ext uri="{FF2B5EF4-FFF2-40B4-BE49-F238E27FC236}">
                    <a16:creationId xmlns:a16="http://schemas.microsoft.com/office/drawing/2014/main" id="{EB68A154-E404-6421-871C-A69CD8BAF295}"/>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8" name="사각형: 둥근 모서리 607">
                <a:extLst>
                  <a:ext uri="{FF2B5EF4-FFF2-40B4-BE49-F238E27FC236}">
                    <a16:creationId xmlns:a16="http://schemas.microsoft.com/office/drawing/2014/main" id="{58C997FF-C3BF-792B-F42A-B48B2C10F3B2}"/>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609" name="그룹 608">
                <a:extLst>
                  <a:ext uri="{FF2B5EF4-FFF2-40B4-BE49-F238E27FC236}">
                    <a16:creationId xmlns:a16="http://schemas.microsoft.com/office/drawing/2014/main" id="{EFEED1C7-2A8F-9C11-FD1B-B906572B6708}"/>
                  </a:ext>
                </a:extLst>
              </p:cNvPr>
              <p:cNvGrpSpPr/>
              <p:nvPr/>
            </p:nvGrpSpPr>
            <p:grpSpPr>
              <a:xfrm>
                <a:off x="6466436" y="4679226"/>
                <a:ext cx="180000" cy="180000"/>
                <a:chOff x="4586056" y="2102346"/>
                <a:chExt cx="180000" cy="180000"/>
              </a:xfrm>
            </p:grpSpPr>
            <p:sp>
              <p:nvSpPr>
                <p:cNvPr id="613" name="사각형: 둥근 모서리 612">
                  <a:extLst>
                    <a:ext uri="{FF2B5EF4-FFF2-40B4-BE49-F238E27FC236}">
                      <a16:creationId xmlns:a16="http://schemas.microsoft.com/office/drawing/2014/main" id="{568F88B9-AC3E-A0F9-98FD-C1A7510EFD38}"/>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14" name="그래픽 613" descr="대상 단색으로 채워진">
                  <a:extLst>
                    <a:ext uri="{FF2B5EF4-FFF2-40B4-BE49-F238E27FC236}">
                      <a16:creationId xmlns:a16="http://schemas.microsoft.com/office/drawing/2014/main" id="{B043BDD1-D5BF-A082-DBF1-78E8769A530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610" name="그룹 609">
                <a:extLst>
                  <a:ext uri="{FF2B5EF4-FFF2-40B4-BE49-F238E27FC236}">
                    <a16:creationId xmlns:a16="http://schemas.microsoft.com/office/drawing/2014/main" id="{7D685A71-F3BF-FFD9-3DC7-55BBAE062991}"/>
                  </a:ext>
                </a:extLst>
              </p:cNvPr>
              <p:cNvGrpSpPr/>
              <p:nvPr/>
            </p:nvGrpSpPr>
            <p:grpSpPr>
              <a:xfrm>
                <a:off x="6461741" y="4434938"/>
                <a:ext cx="180000" cy="180000"/>
                <a:chOff x="4586056" y="2607766"/>
                <a:chExt cx="180000" cy="180000"/>
              </a:xfrm>
            </p:grpSpPr>
            <p:sp>
              <p:nvSpPr>
                <p:cNvPr id="611" name="사각형: 둥근 모서리 610">
                  <a:extLst>
                    <a:ext uri="{FF2B5EF4-FFF2-40B4-BE49-F238E27FC236}">
                      <a16:creationId xmlns:a16="http://schemas.microsoft.com/office/drawing/2014/main" id="{6823A5CF-37FA-B10C-3F1D-922A3059FD20}"/>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12" name="그래픽 611" descr="세계 단색으로 채워진">
                  <a:extLst>
                    <a:ext uri="{FF2B5EF4-FFF2-40B4-BE49-F238E27FC236}">
                      <a16:creationId xmlns:a16="http://schemas.microsoft.com/office/drawing/2014/main" id="{629EB174-68CD-F5DD-8633-CCFB92FFE9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591" name="타원 590">
              <a:extLst>
                <a:ext uri="{FF2B5EF4-FFF2-40B4-BE49-F238E27FC236}">
                  <a16:creationId xmlns:a16="http://schemas.microsoft.com/office/drawing/2014/main" id="{6517BED2-8AC1-B555-4FE1-26C4D891B3AB}"/>
                </a:ext>
              </a:extLst>
            </p:cNvPr>
            <p:cNvSpPr/>
            <p:nvPr/>
          </p:nvSpPr>
          <p:spPr>
            <a:xfrm>
              <a:off x="1595038" y="2770618"/>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2" name="타원 591">
              <a:extLst>
                <a:ext uri="{FF2B5EF4-FFF2-40B4-BE49-F238E27FC236}">
                  <a16:creationId xmlns:a16="http://schemas.microsoft.com/office/drawing/2014/main" id="{F73070E8-C669-84F0-42E2-EAD1D096C2CF}"/>
                </a:ext>
              </a:extLst>
            </p:cNvPr>
            <p:cNvSpPr/>
            <p:nvPr/>
          </p:nvSpPr>
          <p:spPr>
            <a:xfrm>
              <a:off x="1336742" y="3331247"/>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3" name="타원 592">
              <a:extLst>
                <a:ext uri="{FF2B5EF4-FFF2-40B4-BE49-F238E27FC236}">
                  <a16:creationId xmlns:a16="http://schemas.microsoft.com/office/drawing/2014/main" id="{852B5A8F-8381-89A8-171B-7633B552CF0F}"/>
                </a:ext>
              </a:extLst>
            </p:cNvPr>
            <p:cNvSpPr/>
            <p:nvPr/>
          </p:nvSpPr>
          <p:spPr>
            <a:xfrm>
              <a:off x="1929310" y="3948748"/>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4" name="타원 593">
              <a:extLst>
                <a:ext uri="{FF2B5EF4-FFF2-40B4-BE49-F238E27FC236}">
                  <a16:creationId xmlns:a16="http://schemas.microsoft.com/office/drawing/2014/main" id="{A1994976-80EC-7295-7644-F8550D9EB158}"/>
                </a:ext>
              </a:extLst>
            </p:cNvPr>
            <p:cNvSpPr/>
            <p:nvPr/>
          </p:nvSpPr>
          <p:spPr>
            <a:xfrm>
              <a:off x="2216800" y="3031162"/>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5" name="타원 594">
              <a:extLst>
                <a:ext uri="{FF2B5EF4-FFF2-40B4-BE49-F238E27FC236}">
                  <a16:creationId xmlns:a16="http://schemas.microsoft.com/office/drawing/2014/main" id="{108B64A6-374B-5B06-EFEF-A5B5E6DF9FAA}"/>
                </a:ext>
              </a:extLst>
            </p:cNvPr>
            <p:cNvSpPr/>
            <p:nvPr/>
          </p:nvSpPr>
          <p:spPr>
            <a:xfrm>
              <a:off x="1822984" y="3203489"/>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6" name="타원 595">
              <a:extLst>
                <a:ext uri="{FF2B5EF4-FFF2-40B4-BE49-F238E27FC236}">
                  <a16:creationId xmlns:a16="http://schemas.microsoft.com/office/drawing/2014/main" id="{84A44071-BCB1-8A82-1BCF-6A88F5C9BA5D}"/>
                </a:ext>
              </a:extLst>
            </p:cNvPr>
            <p:cNvSpPr/>
            <p:nvPr/>
          </p:nvSpPr>
          <p:spPr>
            <a:xfrm>
              <a:off x="2016740" y="2366866"/>
              <a:ext cx="56979" cy="5697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37" name="그룹 636">
            <a:extLst>
              <a:ext uri="{FF2B5EF4-FFF2-40B4-BE49-F238E27FC236}">
                <a16:creationId xmlns:a16="http://schemas.microsoft.com/office/drawing/2014/main" id="{49DCA85E-93BD-01E2-9C61-24CED21DCF02}"/>
              </a:ext>
            </a:extLst>
          </p:cNvPr>
          <p:cNvGrpSpPr/>
          <p:nvPr/>
        </p:nvGrpSpPr>
        <p:grpSpPr>
          <a:xfrm>
            <a:off x="3755990" y="3727373"/>
            <a:ext cx="1952156" cy="1952156"/>
            <a:chOff x="3520753" y="4966928"/>
            <a:chExt cx="1952156" cy="1952156"/>
          </a:xfrm>
        </p:grpSpPr>
        <p:pic>
          <p:nvPicPr>
            <p:cNvPr id="619" name="그림 618">
              <a:extLst>
                <a:ext uri="{FF2B5EF4-FFF2-40B4-BE49-F238E27FC236}">
                  <a16:creationId xmlns:a16="http://schemas.microsoft.com/office/drawing/2014/main" id="{1B0F530D-79A5-6800-EDE4-A18A0CE8A598}"/>
                </a:ext>
              </a:extLst>
            </p:cNvPr>
            <p:cNvPicPr>
              <a:picLocks noChangeAspect="1"/>
            </p:cNvPicPr>
            <p:nvPr/>
          </p:nvPicPr>
          <p:blipFill>
            <a:blip r:embed="rId13"/>
            <a:stretch>
              <a:fillRect/>
            </a:stretch>
          </p:blipFill>
          <p:spPr>
            <a:xfrm>
              <a:off x="3520753" y="4966928"/>
              <a:ext cx="1952156" cy="1952156"/>
            </a:xfrm>
            <a:prstGeom prst="rect">
              <a:avLst/>
            </a:prstGeom>
            <a:ln w="6350">
              <a:solidFill>
                <a:schemeClr val="tx1"/>
              </a:solidFill>
            </a:ln>
          </p:spPr>
        </p:pic>
        <p:grpSp>
          <p:nvGrpSpPr>
            <p:cNvPr id="620" name="그룹 619">
              <a:extLst>
                <a:ext uri="{FF2B5EF4-FFF2-40B4-BE49-F238E27FC236}">
                  <a16:creationId xmlns:a16="http://schemas.microsoft.com/office/drawing/2014/main" id="{18A02C51-3368-21EC-8545-E385D7F4C2A1}"/>
                </a:ext>
              </a:extLst>
            </p:cNvPr>
            <p:cNvGrpSpPr/>
            <p:nvPr/>
          </p:nvGrpSpPr>
          <p:grpSpPr>
            <a:xfrm>
              <a:off x="4530642" y="5269752"/>
              <a:ext cx="107829" cy="107829"/>
              <a:chOff x="7292320" y="3742210"/>
              <a:chExt cx="107829" cy="107829"/>
            </a:xfrm>
          </p:grpSpPr>
          <p:sp>
            <p:nvSpPr>
              <p:cNvPr id="621" name="모서리가 둥근 직사각형 170">
                <a:extLst>
                  <a:ext uri="{FF2B5EF4-FFF2-40B4-BE49-F238E27FC236}">
                    <a16:creationId xmlns:a16="http://schemas.microsoft.com/office/drawing/2014/main" id="{56989E21-5889-FBC7-EAAC-E05C892090A7}"/>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622" name="그래픽 621" descr="이미지 단색으로 채워진">
                <a:extLst>
                  <a:ext uri="{FF2B5EF4-FFF2-40B4-BE49-F238E27FC236}">
                    <a16:creationId xmlns:a16="http://schemas.microsoft.com/office/drawing/2014/main" id="{0C486C64-B782-B80C-1EE2-7B993781D06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10234" y="3760124"/>
                <a:ext cx="72000" cy="72000"/>
              </a:xfrm>
              <a:prstGeom prst="rect">
                <a:avLst/>
              </a:prstGeom>
            </p:spPr>
          </p:pic>
        </p:grpSp>
        <p:grpSp>
          <p:nvGrpSpPr>
            <p:cNvPr id="623" name="그룹 622">
              <a:extLst>
                <a:ext uri="{FF2B5EF4-FFF2-40B4-BE49-F238E27FC236}">
                  <a16:creationId xmlns:a16="http://schemas.microsoft.com/office/drawing/2014/main" id="{6E0F1F3D-721C-2AB7-B13F-A4EBDB08DB80}"/>
                </a:ext>
              </a:extLst>
            </p:cNvPr>
            <p:cNvGrpSpPr/>
            <p:nvPr/>
          </p:nvGrpSpPr>
          <p:grpSpPr>
            <a:xfrm>
              <a:off x="4799193" y="5269752"/>
              <a:ext cx="107829" cy="107829"/>
              <a:chOff x="7292320" y="3742210"/>
              <a:chExt cx="107829" cy="107829"/>
            </a:xfrm>
          </p:grpSpPr>
          <p:sp>
            <p:nvSpPr>
              <p:cNvPr id="624" name="모서리가 둥근 직사각형 170">
                <a:extLst>
                  <a:ext uri="{FF2B5EF4-FFF2-40B4-BE49-F238E27FC236}">
                    <a16:creationId xmlns:a16="http://schemas.microsoft.com/office/drawing/2014/main" id="{DF3A9CEF-633F-8DD1-53B6-62E07E2FB13B}"/>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625" name="그래픽 624" descr="프레젠테이션 미디어 단색으로 채워진">
                <a:extLst>
                  <a:ext uri="{FF2B5EF4-FFF2-40B4-BE49-F238E27FC236}">
                    <a16:creationId xmlns:a16="http://schemas.microsoft.com/office/drawing/2014/main" id="{A8FBEE2B-C9D7-8C71-3393-6D3868F0C00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310234" y="3760124"/>
                <a:ext cx="72000" cy="72000"/>
              </a:xfrm>
              <a:prstGeom prst="rect">
                <a:avLst/>
              </a:prstGeom>
            </p:spPr>
          </p:pic>
        </p:grpSp>
        <p:grpSp>
          <p:nvGrpSpPr>
            <p:cNvPr id="626" name="그룹 625">
              <a:extLst>
                <a:ext uri="{FF2B5EF4-FFF2-40B4-BE49-F238E27FC236}">
                  <a16:creationId xmlns:a16="http://schemas.microsoft.com/office/drawing/2014/main" id="{A6B68042-1862-CC93-900B-DFD9E79E8117}"/>
                </a:ext>
              </a:extLst>
            </p:cNvPr>
            <p:cNvGrpSpPr/>
            <p:nvPr/>
          </p:nvGrpSpPr>
          <p:grpSpPr>
            <a:xfrm>
              <a:off x="4933960" y="5269752"/>
              <a:ext cx="107829" cy="107829"/>
              <a:chOff x="10233300" y="3126079"/>
              <a:chExt cx="252000" cy="252000"/>
            </a:xfrm>
          </p:grpSpPr>
          <p:sp>
            <p:nvSpPr>
              <p:cNvPr id="627" name="모서리가 둥근 직사각형 170">
                <a:extLst>
                  <a:ext uri="{FF2B5EF4-FFF2-40B4-BE49-F238E27FC236}">
                    <a16:creationId xmlns:a16="http://schemas.microsoft.com/office/drawing/2014/main" id="{E80D9219-75E9-FCA7-66EE-2A759EA95DFD}"/>
                  </a:ext>
                </a:extLst>
              </p:cNvPr>
              <p:cNvSpPr/>
              <p:nvPr/>
            </p:nvSpPr>
            <p:spPr>
              <a:xfrm>
                <a:off x="10233300" y="3126079"/>
                <a:ext cx="252000" cy="252000"/>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628" name="그림 627">
                <a:extLst>
                  <a:ext uri="{FF2B5EF4-FFF2-40B4-BE49-F238E27FC236}">
                    <a16:creationId xmlns:a16="http://schemas.microsoft.com/office/drawing/2014/main" id="{684B491B-4F80-5FE8-F009-48E45B5FA67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96300" y="3180079"/>
                <a:ext cx="126000" cy="144000"/>
              </a:xfrm>
              <a:prstGeom prst="rect">
                <a:avLst/>
              </a:prstGeom>
            </p:spPr>
          </p:pic>
        </p:grpSp>
        <p:grpSp>
          <p:nvGrpSpPr>
            <p:cNvPr id="629" name="그룹 628">
              <a:extLst>
                <a:ext uri="{FF2B5EF4-FFF2-40B4-BE49-F238E27FC236}">
                  <a16:creationId xmlns:a16="http://schemas.microsoft.com/office/drawing/2014/main" id="{41E4B12A-347D-6A19-AE41-FBCC2C935F6C}"/>
                </a:ext>
              </a:extLst>
            </p:cNvPr>
            <p:cNvGrpSpPr/>
            <p:nvPr/>
          </p:nvGrpSpPr>
          <p:grpSpPr>
            <a:xfrm>
              <a:off x="4665639" y="5269752"/>
              <a:ext cx="107829" cy="107829"/>
              <a:chOff x="10233300" y="3126079"/>
              <a:chExt cx="252000" cy="252000"/>
            </a:xfrm>
          </p:grpSpPr>
          <p:sp>
            <p:nvSpPr>
              <p:cNvPr id="630" name="모서리가 둥근 직사각형 170">
                <a:extLst>
                  <a:ext uri="{FF2B5EF4-FFF2-40B4-BE49-F238E27FC236}">
                    <a16:creationId xmlns:a16="http://schemas.microsoft.com/office/drawing/2014/main" id="{16B3C0FE-55FF-347E-D053-CFE5EBA9A19A}"/>
                  </a:ext>
                </a:extLst>
              </p:cNvPr>
              <p:cNvSpPr/>
              <p:nvPr/>
            </p:nvSpPr>
            <p:spPr>
              <a:xfrm>
                <a:off x="10233300" y="3126079"/>
                <a:ext cx="252000" cy="252000"/>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631" name="그림 630">
                <a:extLst>
                  <a:ext uri="{FF2B5EF4-FFF2-40B4-BE49-F238E27FC236}">
                    <a16:creationId xmlns:a16="http://schemas.microsoft.com/office/drawing/2014/main" id="{F4C9F05C-7C24-CF70-4D71-F102FE1841C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96300" y="3180079"/>
                <a:ext cx="126000" cy="144000"/>
              </a:xfrm>
              <a:prstGeom prst="rect">
                <a:avLst/>
              </a:prstGeom>
            </p:spPr>
          </p:pic>
        </p:grpSp>
      </p:grpSp>
      <p:sp>
        <p:nvSpPr>
          <p:cNvPr id="639" name="모서리가 둥근 직사각형 299">
            <a:extLst>
              <a:ext uri="{FF2B5EF4-FFF2-40B4-BE49-F238E27FC236}">
                <a16:creationId xmlns:a16="http://schemas.microsoft.com/office/drawing/2014/main" id="{D4448408-C76D-6108-537B-D22C77CF33D8}"/>
              </a:ext>
            </a:extLst>
          </p:cNvPr>
          <p:cNvSpPr/>
          <p:nvPr/>
        </p:nvSpPr>
        <p:spPr>
          <a:xfrm>
            <a:off x="4604410" y="214522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pSp>
        <p:nvGrpSpPr>
          <p:cNvPr id="652" name="그룹 651">
            <a:extLst>
              <a:ext uri="{FF2B5EF4-FFF2-40B4-BE49-F238E27FC236}">
                <a16:creationId xmlns:a16="http://schemas.microsoft.com/office/drawing/2014/main" id="{D6185837-2EED-DF8A-A0E5-EF1EE94046C8}"/>
              </a:ext>
            </a:extLst>
          </p:cNvPr>
          <p:cNvGrpSpPr/>
          <p:nvPr/>
        </p:nvGrpSpPr>
        <p:grpSpPr>
          <a:xfrm>
            <a:off x="3858594" y="3474774"/>
            <a:ext cx="180000" cy="180000"/>
            <a:chOff x="1287715" y="5579339"/>
            <a:chExt cx="180000" cy="180000"/>
          </a:xfrm>
        </p:grpSpPr>
        <p:sp>
          <p:nvSpPr>
            <p:cNvPr id="650" name="타원 649">
              <a:extLst>
                <a:ext uri="{FF2B5EF4-FFF2-40B4-BE49-F238E27FC236}">
                  <a16:creationId xmlns:a16="http://schemas.microsoft.com/office/drawing/2014/main" id="{A5D9E538-C9A2-A0AB-78E8-46BABBA18AEF}"/>
                </a:ext>
              </a:extLst>
            </p:cNvPr>
            <p:cNvSpPr/>
            <p:nvPr/>
          </p:nvSpPr>
          <p:spPr>
            <a:xfrm>
              <a:off x="1287715" y="557933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51" name="그래픽 650" descr="연필 단색으로 채워진">
              <a:extLst>
                <a:ext uri="{FF2B5EF4-FFF2-40B4-BE49-F238E27FC236}">
                  <a16:creationId xmlns:a16="http://schemas.microsoft.com/office/drawing/2014/main" id="{A27B6A23-5F09-4B2D-A7B1-E88046F45A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26518" y="5618142"/>
              <a:ext cx="102393" cy="102393"/>
            </a:xfrm>
            <a:prstGeom prst="rect">
              <a:avLst/>
            </a:prstGeom>
          </p:spPr>
        </p:pic>
      </p:grpSp>
      <p:sp>
        <p:nvSpPr>
          <p:cNvPr id="2" name="모서리가 둥근 직사각형 299">
            <a:extLst>
              <a:ext uri="{FF2B5EF4-FFF2-40B4-BE49-F238E27FC236}">
                <a16:creationId xmlns:a16="http://schemas.microsoft.com/office/drawing/2014/main" id="{64E25549-8A45-0F76-2DCA-E9DCF27BE4CA}"/>
              </a:ext>
            </a:extLst>
          </p:cNvPr>
          <p:cNvSpPr/>
          <p:nvPr/>
        </p:nvSpPr>
        <p:spPr>
          <a:xfrm>
            <a:off x="3694391" y="329417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cxnSp>
        <p:nvCxnSpPr>
          <p:cNvPr id="43" name="연결선: 꺾임 42">
            <a:extLst>
              <a:ext uri="{FF2B5EF4-FFF2-40B4-BE49-F238E27FC236}">
                <a16:creationId xmlns:a16="http://schemas.microsoft.com/office/drawing/2014/main" id="{CAFCEFCD-3A3B-2D3E-7784-105AA2066B82}"/>
              </a:ext>
            </a:extLst>
          </p:cNvPr>
          <p:cNvCxnSpPr>
            <a:cxnSpLocks/>
          </p:cNvCxnSpPr>
          <p:nvPr/>
        </p:nvCxnSpPr>
        <p:spPr>
          <a:xfrm>
            <a:off x="4038596" y="3577182"/>
            <a:ext cx="2727506" cy="202677"/>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44" name="그룹 43">
            <a:extLst>
              <a:ext uri="{FF2B5EF4-FFF2-40B4-BE49-F238E27FC236}">
                <a16:creationId xmlns:a16="http://schemas.microsoft.com/office/drawing/2014/main" id="{A57528B8-F994-939B-399D-610E6B5A356A}"/>
              </a:ext>
            </a:extLst>
          </p:cNvPr>
          <p:cNvGrpSpPr/>
          <p:nvPr/>
        </p:nvGrpSpPr>
        <p:grpSpPr>
          <a:xfrm>
            <a:off x="2690663" y="4633226"/>
            <a:ext cx="180000" cy="180000"/>
            <a:chOff x="2687966" y="4634239"/>
            <a:chExt cx="180000" cy="180000"/>
          </a:xfrm>
        </p:grpSpPr>
        <p:sp>
          <p:nvSpPr>
            <p:cNvPr id="46" name="사각형: 둥근 모서리 45">
              <a:extLst>
                <a:ext uri="{FF2B5EF4-FFF2-40B4-BE49-F238E27FC236}">
                  <a16:creationId xmlns:a16="http://schemas.microsoft.com/office/drawing/2014/main" id="{A6DE6260-D833-8EBF-280B-F3B1C3F2A57D}"/>
                </a:ext>
              </a:extLst>
            </p:cNvPr>
            <p:cNvSpPr/>
            <p:nvPr/>
          </p:nvSpPr>
          <p:spPr>
            <a:xfrm>
              <a:off x="2687966" y="463423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7" name="그래픽 46" descr="핀 있는 지도 단색으로 채워진">
              <a:extLst>
                <a:ext uri="{FF2B5EF4-FFF2-40B4-BE49-F238E27FC236}">
                  <a16:creationId xmlns:a16="http://schemas.microsoft.com/office/drawing/2014/main" id="{2AA03ACF-5DC1-E7FA-F66B-8B3E325B612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2705966" y="4646329"/>
              <a:ext cx="144000" cy="144000"/>
            </a:xfrm>
            <a:prstGeom prst="rect">
              <a:avLst/>
            </a:prstGeom>
          </p:spPr>
        </p:pic>
      </p:grpSp>
      <p:grpSp>
        <p:nvGrpSpPr>
          <p:cNvPr id="48" name="그룹 47">
            <a:extLst>
              <a:ext uri="{FF2B5EF4-FFF2-40B4-BE49-F238E27FC236}">
                <a16:creationId xmlns:a16="http://schemas.microsoft.com/office/drawing/2014/main" id="{199D6C42-3DF4-8AE2-9C63-A1008770A67B}"/>
              </a:ext>
            </a:extLst>
          </p:cNvPr>
          <p:cNvGrpSpPr/>
          <p:nvPr/>
        </p:nvGrpSpPr>
        <p:grpSpPr>
          <a:xfrm>
            <a:off x="6794057" y="1463915"/>
            <a:ext cx="1945368" cy="4221254"/>
            <a:chOff x="4779484" y="1018145"/>
            <a:chExt cx="1945368" cy="4221254"/>
          </a:xfrm>
        </p:grpSpPr>
        <p:sp>
          <p:nvSpPr>
            <p:cNvPr id="49" name="사각형: 둥근 모서리 48">
              <a:extLst>
                <a:ext uri="{FF2B5EF4-FFF2-40B4-BE49-F238E27FC236}">
                  <a16:creationId xmlns:a16="http://schemas.microsoft.com/office/drawing/2014/main" id="{E8F3D58F-BDFF-A235-CCF6-FA9493FB9CB4}"/>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0" name="그림 49">
              <a:extLst>
                <a:ext uri="{FF2B5EF4-FFF2-40B4-BE49-F238E27FC236}">
                  <a16:creationId xmlns:a16="http://schemas.microsoft.com/office/drawing/2014/main" id="{5A23B18B-66D0-9FEA-C440-BEFE2FF1F513}"/>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51" name="사각형: 둥근 모서리 50">
              <a:extLst>
                <a:ext uri="{FF2B5EF4-FFF2-40B4-BE49-F238E27FC236}">
                  <a16:creationId xmlns:a16="http://schemas.microsoft.com/office/drawing/2014/main" id="{63564EEB-397A-E74E-9160-38EB08587F72}"/>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2" name="그래픽 51" descr="햄버거 메뉴 아이콘 단색으로 채워진">
              <a:extLst>
                <a:ext uri="{FF2B5EF4-FFF2-40B4-BE49-F238E27FC236}">
                  <a16:creationId xmlns:a16="http://schemas.microsoft.com/office/drawing/2014/main" id="{CE3C683E-9BB3-7636-9A57-8D724B7D06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53" name="그래픽 52" descr="돋보기 단색으로 채워진">
              <a:extLst>
                <a:ext uri="{FF2B5EF4-FFF2-40B4-BE49-F238E27FC236}">
                  <a16:creationId xmlns:a16="http://schemas.microsoft.com/office/drawing/2014/main" id="{66AF6FA6-763B-36F0-F77E-5837C1CD19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54" name="직사각형 53">
              <a:extLst>
                <a:ext uri="{FF2B5EF4-FFF2-40B4-BE49-F238E27FC236}">
                  <a16:creationId xmlns:a16="http://schemas.microsoft.com/office/drawing/2014/main" id="{68CB736D-C30B-FDD8-E9F3-4AE378F03459}"/>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55" name="타원 54">
              <a:extLst>
                <a:ext uri="{FF2B5EF4-FFF2-40B4-BE49-F238E27FC236}">
                  <a16:creationId xmlns:a16="http://schemas.microsoft.com/office/drawing/2014/main" id="{4AE07941-3E12-A5E8-A260-7B3AA284AE11}"/>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6" name="그래픽 55" descr="연필 단색으로 채워진">
              <a:extLst>
                <a:ext uri="{FF2B5EF4-FFF2-40B4-BE49-F238E27FC236}">
                  <a16:creationId xmlns:a16="http://schemas.microsoft.com/office/drawing/2014/main" id="{FD49167B-34D5-6ED5-B153-D6FE71CC4A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57" name="직선 연결선 56">
              <a:extLst>
                <a:ext uri="{FF2B5EF4-FFF2-40B4-BE49-F238E27FC236}">
                  <a16:creationId xmlns:a16="http://schemas.microsoft.com/office/drawing/2014/main" id="{0B7AC4F3-8C68-4B76-5393-40A5ED0AFB60}"/>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9CEEA8ED-5D13-DFD8-2949-51A592E25B0C}"/>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id="{3841B4F4-87BC-A4A7-2549-0C78A137E98D}"/>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사각형: 둥근 모서리 59">
              <a:extLst>
                <a:ext uri="{FF2B5EF4-FFF2-40B4-BE49-F238E27FC236}">
                  <a16:creationId xmlns:a16="http://schemas.microsoft.com/office/drawing/2014/main" id="{07077D6A-D369-E1DA-5902-866845C0A9D7}"/>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61" name="그룹 60">
              <a:extLst>
                <a:ext uri="{FF2B5EF4-FFF2-40B4-BE49-F238E27FC236}">
                  <a16:creationId xmlns:a16="http://schemas.microsoft.com/office/drawing/2014/main" id="{4690DD0F-9437-EA32-6AE4-1F31B7A6A1E9}"/>
                </a:ext>
              </a:extLst>
            </p:cNvPr>
            <p:cNvGrpSpPr/>
            <p:nvPr/>
          </p:nvGrpSpPr>
          <p:grpSpPr>
            <a:xfrm>
              <a:off x="6466436" y="4679226"/>
              <a:ext cx="180000" cy="180000"/>
              <a:chOff x="4586056" y="2102346"/>
              <a:chExt cx="180000" cy="180000"/>
            </a:xfrm>
          </p:grpSpPr>
          <p:sp>
            <p:nvSpPr>
              <p:cNvPr id="97" name="사각형: 둥근 모서리 96">
                <a:extLst>
                  <a:ext uri="{FF2B5EF4-FFF2-40B4-BE49-F238E27FC236}">
                    <a16:creationId xmlns:a16="http://schemas.microsoft.com/office/drawing/2014/main" id="{B9DE8552-3B86-724F-B465-9F7E6F56B3BD}"/>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98" name="그래픽 97" descr="대상 단색으로 채워진">
                <a:extLst>
                  <a:ext uri="{FF2B5EF4-FFF2-40B4-BE49-F238E27FC236}">
                    <a16:creationId xmlns:a16="http://schemas.microsoft.com/office/drawing/2014/main" id="{9079AB9F-8E0D-2B27-709F-F9C24CC9652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62" name="그룹 61">
              <a:extLst>
                <a:ext uri="{FF2B5EF4-FFF2-40B4-BE49-F238E27FC236}">
                  <a16:creationId xmlns:a16="http://schemas.microsoft.com/office/drawing/2014/main" id="{9656FA23-3C4B-5E48-4E8D-B9EDEFC08926}"/>
                </a:ext>
              </a:extLst>
            </p:cNvPr>
            <p:cNvGrpSpPr/>
            <p:nvPr/>
          </p:nvGrpSpPr>
          <p:grpSpPr>
            <a:xfrm>
              <a:off x="6461741" y="4434938"/>
              <a:ext cx="180000" cy="180000"/>
              <a:chOff x="4586056" y="2607766"/>
              <a:chExt cx="180000" cy="180000"/>
            </a:xfrm>
          </p:grpSpPr>
          <p:sp>
            <p:nvSpPr>
              <p:cNvPr id="63" name="사각형: 둥근 모서리 62">
                <a:extLst>
                  <a:ext uri="{FF2B5EF4-FFF2-40B4-BE49-F238E27FC236}">
                    <a16:creationId xmlns:a16="http://schemas.microsoft.com/office/drawing/2014/main" id="{EE87A668-7FD7-74CE-D251-773A0573D70F}"/>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96" name="그래픽 95" descr="세계 단색으로 채워진">
                <a:extLst>
                  <a:ext uri="{FF2B5EF4-FFF2-40B4-BE49-F238E27FC236}">
                    <a16:creationId xmlns:a16="http://schemas.microsoft.com/office/drawing/2014/main" id="{4E8C6C42-B99C-6759-B04C-2E00FFEFA0A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99" name="사각형: 둥근 모서리 98">
            <a:extLst>
              <a:ext uri="{FF2B5EF4-FFF2-40B4-BE49-F238E27FC236}">
                <a16:creationId xmlns:a16="http://schemas.microsoft.com/office/drawing/2014/main" id="{A3C71A04-F569-5FA5-267F-93F04E54B95F}"/>
              </a:ext>
            </a:extLst>
          </p:cNvPr>
          <p:cNvSpPr/>
          <p:nvPr/>
        </p:nvSpPr>
        <p:spPr>
          <a:xfrm>
            <a:off x="6794780" y="1874743"/>
            <a:ext cx="1943922" cy="3939316"/>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100" name="사각형: 둥근 모서리 99">
            <a:extLst>
              <a:ext uri="{FF2B5EF4-FFF2-40B4-BE49-F238E27FC236}">
                <a16:creationId xmlns:a16="http://schemas.microsoft.com/office/drawing/2014/main" id="{F53EE074-9371-E8CD-34DC-CD2E190EDDCD}"/>
              </a:ext>
            </a:extLst>
          </p:cNvPr>
          <p:cNvSpPr/>
          <p:nvPr/>
        </p:nvSpPr>
        <p:spPr>
          <a:xfrm>
            <a:off x="6859952" y="1920741"/>
            <a:ext cx="667259"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tx1"/>
                </a:solidFill>
              </a:rPr>
              <a:t>현장조사 보고서</a:t>
            </a:r>
          </a:p>
        </p:txBody>
      </p:sp>
      <p:pic>
        <p:nvPicPr>
          <p:cNvPr id="101" name="그래픽 100" descr="닫기 단색으로 채워진">
            <a:extLst>
              <a:ext uri="{FF2B5EF4-FFF2-40B4-BE49-F238E27FC236}">
                <a16:creationId xmlns:a16="http://schemas.microsoft.com/office/drawing/2014/main" id="{CEA2EE5D-E0BB-EEBE-4183-4C64D19B450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35252" y="1938170"/>
            <a:ext cx="151332" cy="151332"/>
          </a:xfrm>
          <a:prstGeom prst="rect">
            <a:avLst/>
          </a:prstGeom>
        </p:spPr>
      </p:pic>
      <p:cxnSp>
        <p:nvCxnSpPr>
          <p:cNvPr id="102" name="직선 연결선 101">
            <a:extLst>
              <a:ext uri="{FF2B5EF4-FFF2-40B4-BE49-F238E27FC236}">
                <a16:creationId xmlns:a16="http://schemas.microsoft.com/office/drawing/2014/main" id="{C4992D8C-4C4B-F5CE-5310-DCD7D2BB2D30}"/>
              </a:ext>
            </a:extLst>
          </p:cNvPr>
          <p:cNvCxnSpPr/>
          <p:nvPr/>
        </p:nvCxnSpPr>
        <p:spPr>
          <a:xfrm>
            <a:off x="6795011" y="2317586"/>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3" name="사각형: 둥근 모서리 102">
            <a:extLst>
              <a:ext uri="{FF2B5EF4-FFF2-40B4-BE49-F238E27FC236}">
                <a16:creationId xmlns:a16="http://schemas.microsoft.com/office/drawing/2014/main" id="{BB1A0340-BAA6-3BCB-F378-C267E117651E}"/>
              </a:ext>
            </a:extLst>
          </p:cNvPr>
          <p:cNvSpPr/>
          <p:nvPr/>
        </p:nvSpPr>
        <p:spPr>
          <a:xfrm>
            <a:off x="6895686" y="2521717"/>
            <a:ext cx="1742626"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보고서 제목을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sp>
        <p:nvSpPr>
          <p:cNvPr id="110" name="사각형: 둥근 모서리 109">
            <a:extLst>
              <a:ext uri="{FF2B5EF4-FFF2-40B4-BE49-F238E27FC236}">
                <a16:creationId xmlns:a16="http://schemas.microsoft.com/office/drawing/2014/main" id="{20F55825-F45B-AF76-E462-7DA3A6B39B80}"/>
              </a:ext>
            </a:extLst>
          </p:cNvPr>
          <p:cNvSpPr/>
          <p:nvPr/>
        </p:nvSpPr>
        <p:spPr>
          <a:xfrm>
            <a:off x="7681050"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피처 추가</a:t>
            </a:r>
          </a:p>
        </p:txBody>
      </p:sp>
      <p:sp>
        <p:nvSpPr>
          <p:cNvPr id="111" name="사각형: 둥근 모서리 110">
            <a:extLst>
              <a:ext uri="{FF2B5EF4-FFF2-40B4-BE49-F238E27FC236}">
                <a16:creationId xmlns:a16="http://schemas.microsoft.com/office/drawing/2014/main" id="{32071FE8-094A-FAB5-C700-1265650B77F7}"/>
              </a:ext>
            </a:extLst>
          </p:cNvPr>
          <p:cNvSpPr/>
          <p:nvPr/>
        </p:nvSpPr>
        <p:spPr>
          <a:xfrm>
            <a:off x="8192634"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사진 업로드</a:t>
            </a:r>
          </a:p>
        </p:txBody>
      </p:sp>
      <p:sp>
        <p:nvSpPr>
          <p:cNvPr id="112" name="사각형: 둥근 모서리 111">
            <a:extLst>
              <a:ext uri="{FF2B5EF4-FFF2-40B4-BE49-F238E27FC236}">
                <a16:creationId xmlns:a16="http://schemas.microsoft.com/office/drawing/2014/main" id="{29E81D88-8CB3-F716-818A-473D1376F002}"/>
              </a:ext>
            </a:extLst>
          </p:cNvPr>
          <p:cNvSpPr/>
          <p:nvPr/>
        </p:nvSpPr>
        <p:spPr>
          <a:xfrm>
            <a:off x="6895686" y="3254394"/>
            <a:ext cx="663531"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작성자 이름</a:t>
            </a:r>
          </a:p>
        </p:txBody>
      </p:sp>
      <p:sp>
        <p:nvSpPr>
          <p:cNvPr id="113" name="사각형: 둥근 모서리 112">
            <a:extLst>
              <a:ext uri="{FF2B5EF4-FFF2-40B4-BE49-F238E27FC236}">
                <a16:creationId xmlns:a16="http://schemas.microsoft.com/office/drawing/2014/main" id="{D6EEC85A-2552-DEF8-B7D5-EF3930704C8B}"/>
              </a:ext>
            </a:extLst>
          </p:cNvPr>
          <p:cNvSpPr/>
          <p:nvPr/>
        </p:nvSpPr>
        <p:spPr>
          <a:xfrm>
            <a:off x="7611608" y="3254394"/>
            <a:ext cx="1034108"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2023-07-14</a:t>
            </a:r>
            <a:endParaRPr lang="ko-KR" altLang="en-US" sz="600" dirty="0">
              <a:solidFill>
                <a:schemeClr val="bg1">
                  <a:lumMod val="50000"/>
                </a:schemeClr>
              </a:solidFill>
            </a:endParaRPr>
          </a:p>
        </p:txBody>
      </p:sp>
      <p:pic>
        <p:nvPicPr>
          <p:cNvPr id="114" name="그래픽 113" descr="일일 일정표 단색으로 채워진">
            <a:extLst>
              <a:ext uri="{FF2B5EF4-FFF2-40B4-BE49-F238E27FC236}">
                <a16:creationId xmlns:a16="http://schemas.microsoft.com/office/drawing/2014/main" id="{7DF60D8E-6AE9-DDB2-4E02-074C5DFEADD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484992" y="3272394"/>
            <a:ext cx="144000" cy="144000"/>
          </a:xfrm>
          <a:prstGeom prst="rect">
            <a:avLst/>
          </a:prstGeom>
        </p:spPr>
      </p:pic>
      <p:sp>
        <p:nvSpPr>
          <p:cNvPr id="115" name="사각형: 둥근 모서리 114">
            <a:extLst>
              <a:ext uri="{FF2B5EF4-FFF2-40B4-BE49-F238E27FC236}">
                <a16:creationId xmlns:a16="http://schemas.microsoft.com/office/drawing/2014/main" id="{FCAD1FCC-8813-75D2-32D1-762170645D1F}"/>
              </a:ext>
            </a:extLst>
          </p:cNvPr>
          <p:cNvSpPr/>
          <p:nvPr/>
        </p:nvSpPr>
        <p:spPr>
          <a:xfrm>
            <a:off x="6895686" y="3488231"/>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위치</a:t>
            </a:r>
          </a:p>
        </p:txBody>
      </p:sp>
      <p:sp>
        <p:nvSpPr>
          <p:cNvPr id="116" name="사각형: 둥근 모서리 115">
            <a:extLst>
              <a:ext uri="{FF2B5EF4-FFF2-40B4-BE49-F238E27FC236}">
                <a16:creationId xmlns:a16="http://schemas.microsoft.com/office/drawing/2014/main" id="{41758739-9C77-D52B-E4FA-DF99D6CEF766}"/>
              </a:ext>
            </a:extLst>
          </p:cNvPr>
          <p:cNvSpPr/>
          <p:nvPr/>
        </p:nvSpPr>
        <p:spPr>
          <a:xfrm>
            <a:off x="6900383" y="3717256"/>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117" name="그래픽 116" descr="배지 팔로우 윤곽선">
            <a:extLst>
              <a:ext uri="{FF2B5EF4-FFF2-40B4-BE49-F238E27FC236}">
                <a16:creationId xmlns:a16="http://schemas.microsoft.com/office/drawing/2014/main" id="{4631FD16-5387-3FF3-46FF-8139B37B99F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446050" y="4307213"/>
            <a:ext cx="192262" cy="192262"/>
          </a:xfrm>
          <a:prstGeom prst="rect">
            <a:avLst/>
          </a:prstGeom>
        </p:spPr>
      </p:pic>
      <p:sp>
        <p:nvSpPr>
          <p:cNvPr id="118" name="사각형: 둥근 모서리 117">
            <a:extLst>
              <a:ext uri="{FF2B5EF4-FFF2-40B4-BE49-F238E27FC236}">
                <a16:creationId xmlns:a16="http://schemas.microsoft.com/office/drawing/2014/main" id="{10569BF5-8FB4-7B81-A112-59A7897E7297}"/>
              </a:ext>
            </a:extLst>
          </p:cNvPr>
          <p:cNvSpPr/>
          <p:nvPr/>
        </p:nvSpPr>
        <p:spPr>
          <a:xfrm>
            <a:off x="6895686" y="4521577"/>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내용</a:t>
            </a:r>
          </a:p>
        </p:txBody>
      </p:sp>
      <p:sp>
        <p:nvSpPr>
          <p:cNvPr id="119" name="사각형: 둥근 모서리 118">
            <a:extLst>
              <a:ext uri="{FF2B5EF4-FFF2-40B4-BE49-F238E27FC236}">
                <a16:creationId xmlns:a16="http://schemas.microsoft.com/office/drawing/2014/main" id="{DC570EFC-38F7-26C0-E017-9377EA2E6422}"/>
              </a:ext>
            </a:extLst>
          </p:cNvPr>
          <p:cNvSpPr/>
          <p:nvPr/>
        </p:nvSpPr>
        <p:spPr>
          <a:xfrm>
            <a:off x="6900383" y="4750602"/>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120" name="그래픽 119" descr="배지 팔로우 윤곽선">
            <a:extLst>
              <a:ext uri="{FF2B5EF4-FFF2-40B4-BE49-F238E27FC236}">
                <a16:creationId xmlns:a16="http://schemas.microsoft.com/office/drawing/2014/main" id="{494FC7AC-EA46-E6C2-45E4-95D597D9EB6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288722" y="5340559"/>
            <a:ext cx="192262" cy="192262"/>
          </a:xfrm>
          <a:prstGeom prst="rect">
            <a:avLst/>
          </a:prstGeom>
        </p:spPr>
      </p:pic>
      <p:pic>
        <p:nvPicPr>
          <p:cNvPr id="121" name="그래픽 120" descr="배지 팔로우 취소 윤곽선">
            <a:extLst>
              <a:ext uri="{FF2B5EF4-FFF2-40B4-BE49-F238E27FC236}">
                <a16:creationId xmlns:a16="http://schemas.microsoft.com/office/drawing/2014/main" id="{FD7491BC-DF51-E807-A06A-A2119BB17CF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455841" y="5340559"/>
            <a:ext cx="192262" cy="192262"/>
          </a:xfrm>
          <a:prstGeom prst="rect">
            <a:avLst/>
          </a:prstGeom>
        </p:spPr>
      </p:pic>
      <p:sp>
        <p:nvSpPr>
          <p:cNvPr id="122" name="모서리가 둥근 직사각형 36">
            <a:extLst>
              <a:ext uri="{FF2B5EF4-FFF2-40B4-BE49-F238E27FC236}">
                <a16:creationId xmlns:a16="http://schemas.microsoft.com/office/drawing/2014/main" id="{50B31D42-4063-3CA5-4CE8-BB1706146A05}"/>
              </a:ext>
            </a:extLst>
          </p:cNvPr>
          <p:cNvSpPr/>
          <p:nvPr/>
        </p:nvSpPr>
        <p:spPr>
          <a:xfrm>
            <a:off x="7493642" y="5532763"/>
            <a:ext cx="543195" cy="190408"/>
          </a:xfrm>
          <a:prstGeom prst="roundRect">
            <a:avLst>
              <a:gd name="adj" fmla="val 590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저장</a:t>
            </a:r>
          </a:p>
        </p:txBody>
      </p:sp>
      <p:sp>
        <p:nvSpPr>
          <p:cNvPr id="123" name="사각형: 둥근 모서리 122">
            <a:extLst>
              <a:ext uri="{FF2B5EF4-FFF2-40B4-BE49-F238E27FC236}">
                <a16:creationId xmlns:a16="http://schemas.microsoft.com/office/drawing/2014/main" id="{272AC920-D121-BFBE-03B2-4259645BB335}"/>
              </a:ext>
            </a:extLst>
          </p:cNvPr>
          <p:cNvSpPr/>
          <p:nvPr/>
        </p:nvSpPr>
        <p:spPr>
          <a:xfrm>
            <a:off x="6895686" y="3021865"/>
            <a:ext cx="1750030"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주소 입력</a:t>
            </a:r>
          </a:p>
        </p:txBody>
      </p:sp>
      <p:sp>
        <p:nvSpPr>
          <p:cNvPr id="124" name="사각형: 둥근 위쪽 모서리 123">
            <a:extLst>
              <a:ext uri="{FF2B5EF4-FFF2-40B4-BE49-F238E27FC236}">
                <a16:creationId xmlns:a16="http://schemas.microsoft.com/office/drawing/2014/main" id="{B4030384-6AFD-DAC6-C839-03BF1C4FD3DD}"/>
              </a:ext>
            </a:extLst>
          </p:cNvPr>
          <p:cNvSpPr/>
          <p:nvPr/>
        </p:nvSpPr>
        <p:spPr>
          <a:xfrm>
            <a:off x="6821633" y="2136711"/>
            <a:ext cx="447612" cy="180000"/>
          </a:xfrm>
          <a:prstGeom prst="round2SameRect">
            <a:avLst/>
          </a:prstGeom>
          <a:solidFill>
            <a:schemeClr val="accent1">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1</a:t>
            </a:r>
            <a:endParaRPr lang="ko-KR" altLang="en-US" sz="500" b="1" dirty="0">
              <a:solidFill>
                <a:schemeClr val="bg1"/>
              </a:solidFill>
            </a:endParaRPr>
          </a:p>
        </p:txBody>
      </p:sp>
      <p:sp>
        <p:nvSpPr>
          <p:cNvPr id="125" name="사각형: 둥근 위쪽 모서리 124">
            <a:extLst>
              <a:ext uri="{FF2B5EF4-FFF2-40B4-BE49-F238E27FC236}">
                <a16:creationId xmlns:a16="http://schemas.microsoft.com/office/drawing/2014/main" id="{4AF384C9-2C01-9159-2018-4D7610C7BE92}"/>
              </a:ext>
            </a:extLst>
          </p:cNvPr>
          <p:cNvSpPr/>
          <p:nvPr/>
        </p:nvSpPr>
        <p:spPr>
          <a:xfrm>
            <a:off x="7269113"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2</a:t>
            </a:r>
            <a:endParaRPr lang="ko-KR" altLang="en-US" sz="500" b="1" dirty="0">
              <a:solidFill>
                <a:schemeClr val="bg1"/>
              </a:solidFill>
            </a:endParaRPr>
          </a:p>
        </p:txBody>
      </p:sp>
      <p:sp>
        <p:nvSpPr>
          <p:cNvPr id="126" name="사각형: 둥근 위쪽 모서리 125">
            <a:extLst>
              <a:ext uri="{FF2B5EF4-FFF2-40B4-BE49-F238E27FC236}">
                <a16:creationId xmlns:a16="http://schemas.microsoft.com/office/drawing/2014/main" id="{FF3D18A7-9F30-F388-B2DD-C367D28A2B7F}"/>
              </a:ext>
            </a:extLst>
          </p:cNvPr>
          <p:cNvSpPr/>
          <p:nvPr/>
        </p:nvSpPr>
        <p:spPr>
          <a:xfrm>
            <a:off x="7716725"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3</a:t>
            </a:r>
            <a:endParaRPr lang="ko-KR" altLang="en-US" sz="500" b="1" dirty="0">
              <a:solidFill>
                <a:schemeClr val="bg1"/>
              </a:solidFill>
            </a:endParaRPr>
          </a:p>
        </p:txBody>
      </p:sp>
      <p:sp>
        <p:nvSpPr>
          <p:cNvPr id="127" name="사각형: 둥근 모서리 126">
            <a:extLst>
              <a:ext uri="{FF2B5EF4-FFF2-40B4-BE49-F238E27FC236}">
                <a16:creationId xmlns:a16="http://schemas.microsoft.com/office/drawing/2014/main" id="{11E2FC4C-4B57-4D6C-E2C3-C0669CF4DA4A}"/>
              </a:ext>
            </a:extLst>
          </p:cNvPr>
          <p:cNvSpPr/>
          <p:nvPr/>
        </p:nvSpPr>
        <p:spPr>
          <a:xfrm>
            <a:off x="8190700" y="2378131"/>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저장</a:t>
            </a:r>
          </a:p>
        </p:txBody>
      </p:sp>
      <p:sp>
        <p:nvSpPr>
          <p:cNvPr id="128" name="사각형: 둥근 모서리 127">
            <a:extLst>
              <a:ext uri="{FF2B5EF4-FFF2-40B4-BE49-F238E27FC236}">
                <a16:creationId xmlns:a16="http://schemas.microsoft.com/office/drawing/2014/main" id="{8A6917CB-3542-E4E1-351B-87FF7D6B8C64}"/>
              </a:ext>
            </a:extLst>
          </p:cNvPr>
          <p:cNvSpPr/>
          <p:nvPr/>
        </p:nvSpPr>
        <p:spPr>
          <a:xfrm>
            <a:off x="7681050" y="2378131"/>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불러오기</a:t>
            </a:r>
          </a:p>
        </p:txBody>
      </p:sp>
      <p:sp>
        <p:nvSpPr>
          <p:cNvPr id="42" name="모서리가 둥근 직사각형 299">
            <a:extLst>
              <a:ext uri="{FF2B5EF4-FFF2-40B4-BE49-F238E27FC236}">
                <a16:creationId xmlns:a16="http://schemas.microsoft.com/office/drawing/2014/main" id="{E40635AC-8C44-5684-41AC-7720BD2D6788}"/>
              </a:ext>
            </a:extLst>
          </p:cNvPr>
          <p:cNvSpPr/>
          <p:nvPr/>
        </p:nvSpPr>
        <p:spPr>
          <a:xfrm>
            <a:off x="6663806" y="178725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
        <p:nvSpPr>
          <p:cNvPr id="3" name="사각형: 둥근 모서리 2">
            <a:extLst>
              <a:ext uri="{FF2B5EF4-FFF2-40B4-BE49-F238E27FC236}">
                <a16:creationId xmlns:a16="http://schemas.microsoft.com/office/drawing/2014/main" id="{3A90833F-264A-4438-094C-8B7333B38377}"/>
              </a:ext>
            </a:extLst>
          </p:cNvPr>
          <p:cNvSpPr/>
          <p:nvPr/>
        </p:nvSpPr>
        <p:spPr>
          <a:xfrm>
            <a:off x="2688331" y="4400075"/>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 name="그래픽 3" descr="디스크 단색으로 채워진">
            <a:extLst>
              <a:ext uri="{FF2B5EF4-FFF2-40B4-BE49-F238E27FC236}">
                <a16:creationId xmlns:a16="http://schemas.microsoft.com/office/drawing/2014/main" id="{6D352AC5-8BB6-EEF1-CFDB-7B6251BD5F19}"/>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2706331" y="4412165"/>
            <a:ext cx="144000" cy="144000"/>
          </a:xfrm>
          <a:prstGeom prst="rect">
            <a:avLst/>
          </a:prstGeom>
        </p:spPr>
      </p:pic>
    </p:spTree>
    <p:extLst>
      <p:ext uri="{BB962C8B-B14F-4D97-AF65-F5344CB8AC3E}">
        <p14:creationId xmlns:p14="http://schemas.microsoft.com/office/powerpoint/2010/main" val="15140668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7">
            <a:extLst>
              <a:ext uri="{FF2B5EF4-FFF2-40B4-BE49-F238E27FC236}">
                <a16:creationId xmlns:a16="http://schemas.microsoft.com/office/drawing/2014/main" id="{73302141-0D37-41C8-A7B9-BEF101F3FA3D}"/>
              </a:ext>
            </a:extLst>
          </p:cNvPr>
          <p:cNvSpPr txBox="1">
            <a:spLocks/>
          </p:cNvSpPr>
          <p:nvPr/>
        </p:nvSpPr>
        <p:spPr>
          <a:xfrm>
            <a:off x="3199158" y="2764715"/>
            <a:ext cx="5793683" cy="1328569"/>
          </a:xfrm>
          <a:prstGeom prst="rect">
            <a:avLst/>
          </a:prstGeom>
        </p:spPr>
        <p:txBody>
          <a:bodyPr wrap="square" lIns="0" anchor="ctr">
            <a:spAutoFit/>
          </a:bodyPr>
          <a:lstStyle>
            <a:lvl1pPr marL="0" indent="0" algn="l" defTabSz="914400" rtl="0" eaLnBrk="1" latinLnBrk="1" hangingPunct="1">
              <a:lnSpc>
                <a:spcPct val="90000"/>
              </a:lnSpc>
              <a:spcBef>
                <a:spcPts val="1000"/>
              </a:spcBef>
              <a:buFont typeface="Arial" panose="020B0604020202020204" pitchFamily="34" charset="0"/>
              <a:buNone/>
              <a:defRPr sz="4450" b="1"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ko-KR" altLang="en-US" sz="3600" dirty="0">
                <a:solidFill>
                  <a:srgbClr val="373A47"/>
                </a:solidFill>
                <a:latin typeface="+mj-ea"/>
                <a:ea typeface="+mj-ea"/>
              </a:rPr>
              <a:t>전체 템플릿별 기능 고도화</a:t>
            </a:r>
            <a:endParaRPr lang="en-US" altLang="ko-KR" sz="3600" dirty="0">
              <a:solidFill>
                <a:srgbClr val="373A47"/>
              </a:solidFill>
              <a:latin typeface="+mj-ea"/>
              <a:ea typeface="+mj-ea"/>
            </a:endParaRPr>
          </a:p>
          <a:p>
            <a:pPr algn="ctr">
              <a:lnSpc>
                <a:spcPct val="100000"/>
              </a:lnSpc>
            </a:pPr>
            <a:r>
              <a:rPr lang="en-US" altLang="ko-KR" sz="3600" dirty="0">
                <a:solidFill>
                  <a:srgbClr val="373A47"/>
                </a:solidFill>
                <a:latin typeface="+mj-ea"/>
                <a:ea typeface="+mj-ea"/>
              </a:rPr>
              <a:t>-</a:t>
            </a:r>
            <a:r>
              <a:rPr lang="ko-KR" altLang="en-US" sz="3600" dirty="0">
                <a:solidFill>
                  <a:srgbClr val="373A47"/>
                </a:solidFill>
                <a:latin typeface="+mj-ea"/>
                <a:ea typeface="+mj-ea"/>
              </a:rPr>
              <a:t>탭 유형 레이아웃 제공</a:t>
            </a:r>
            <a:r>
              <a:rPr lang="en-US" altLang="ko-KR" sz="3600" dirty="0">
                <a:solidFill>
                  <a:srgbClr val="373A47"/>
                </a:solidFill>
                <a:latin typeface="+mj-ea"/>
                <a:ea typeface="+mj-ea"/>
              </a:rPr>
              <a:t>-</a:t>
            </a:r>
            <a:endParaRPr lang="ko-KR" altLang="en-US" sz="3600" dirty="0">
              <a:solidFill>
                <a:srgbClr val="373A47"/>
              </a:solidFill>
              <a:latin typeface="+mj-ea"/>
              <a:ea typeface="+mj-ea"/>
            </a:endParaRPr>
          </a:p>
        </p:txBody>
      </p:sp>
    </p:spTree>
    <p:extLst>
      <p:ext uri="{BB962C8B-B14F-4D97-AF65-F5344CB8AC3E}">
        <p14:creationId xmlns:p14="http://schemas.microsoft.com/office/powerpoint/2010/main" val="24177788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958217" cy="196463"/>
          </a:xfrm>
        </p:spPr>
        <p:txBody>
          <a:bodyPr/>
          <a:lstStyle/>
          <a:p>
            <a:r>
              <a:rPr lang="ko-KR" altLang="en-US" dirty="0">
                <a:latin typeface="맑은 고딕" panose="020B0503020000020004" pitchFamily="50" charset="-127"/>
              </a:rPr>
              <a:t>탭 유형 레이아웃 제공</a:t>
            </a:r>
            <a:r>
              <a:rPr lang="en-US" altLang="ko-KR" dirty="0">
                <a:latin typeface="맑은 고딕" panose="020B0503020000020004" pitchFamily="50" charset="-127"/>
              </a:rPr>
              <a:t>_</a:t>
            </a:r>
            <a:r>
              <a:rPr lang="ko-KR" altLang="en-US" dirty="0">
                <a:latin typeface="맑은 고딕" panose="020B0503020000020004" pitchFamily="50" charset="-127"/>
              </a:rPr>
              <a:t>탭 추가</a:t>
            </a:r>
            <a:r>
              <a:rPr lang="en-US" altLang="ko-KR" dirty="0">
                <a:latin typeface="맑은 고딕" panose="020B0503020000020004" pitchFamily="50" charset="-127"/>
              </a:rPr>
              <a:t>(LXPFA_SFR_013_2D_004)</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LXPFA_SB_2D_WA_094</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2023-05-08</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4154361038"/>
              </p:ext>
            </p:extLst>
          </p:nvPr>
        </p:nvGraphicFramePr>
        <p:xfrm>
          <a:off x="9563100" y="897079"/>
          <a:ext cx="2486025" cy="21589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1" baseline="0" dirty="0">
                          <a:latin typeface="맑은 고딕" panose="020B0503020000020004" pitchFamily="50" charset="-127"/>
                          <a:ea typeface="+mn-ea"/>
                        </a:rPr>
                        <a:t>탭 유형 레이아웃</a:t>
                      </a:r>
                      <a:endParaRPr lang="en-US" altLang="ko-KR" sz="800" b="1" baseline="0" dirty="0">
                        <a:latin typeface="맑은 고딕" panose="020B0503020000020004" pitchFamily="50" charset="-127"/>
                        <a:ea typeface="+mn-ea"/>
                      </a:endParaRP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solidFill>
                            <a:srgbClr val="FF0000"/>
                          </a:solidFill>
                          <a:latin typeface="맑은 고딕" panose="020B0503020000020004" pitchFamily="50" charset="-127"/>
                          <a:ea typeface="+mn-ea"/>
                        </a:rPr>
                        <a:t>* </a:t>
                      </a:r>
                      <a:r>
                        <a:rPr lang="ko-KR" altLang="en-US" sz="800" b="1" baseline="0" dirty="0">
                          <a:solidFill>
                            <a:srgbClr val="FF0000"/>
                          </a:solidFill>
                          <a:latin typeface="맑은 고딕" panose="020B0503020000020004" pitchFamily="50" charset="-127"/>
                          <a:ea typeface="+mn-ea"/>
                        </a:rPr>
                        <a:t>모든 템플릿에 대한 기능</a:t>
                      </a:r>
                      <a:endParaRPr lang="en-US" altLang="ko-KR" sz="800" b="1" baseline="0" dirty="0">
                        <a:solidFill>
                          <a:srgbClr val="FF0000"/>
                        </a:solidFill>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탭 추가 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 클릭 시 탭 추가됨</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최대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10</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개의 탭까지 추가 가능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탭 생성 가능한 최대값 정의 필요</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추가 방식은 크롬에서의 탭 추가 방식과 같이 구현</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3" name="그림 2">
            <a:extLst>
              <a:ext uri="{FF2B5EF4-FFF2-40B4-BE49-F238E27FC236}">
                <a16:creationId xmlns:a16="http://schemas.microsoft.com/office/drawing/2014/main" id="{F97C9271-DD79-F480-823B-023A29223F11}"/>
              </a:ext>
            </a:extLst>
          </p:cNvPr>
          <p:cNvPicPr>
            <a:picLocks noChangeAspect="1"/>
          </p:cNvPicPr>
          <p:nvPr/>
        </p:nvPicPr>
        <p:blipFill>
          <a:blip r:embed="rId2"/>
          <a:stretch>
            <a:fillRect/>
          </a:stretch>
        </p:blipFill>
        <p:spPr>
          <a:xfrm>
            <a:off x="142875" y="910803"/>
            <a:ext cx="9328296" cy="4506165"/>
          </a:xfrm>
          <a:prstGeom prst="rect">
            <a:avLst/>
          </a:prstGeom>
        </p:spPr>
      </p:pic>
      <p:sp>
        <p:nvSpPr>
          <p:cNvPr id="6" name="직사각형 5">
            <a:extLst>
              <a:ext uri="{FF2B5EF4-FFF2-40B4-BE49-F238E27FC236}">
                <a16:creationId xmlns:a16="http://schemas.microsoft.com/office/drawing/2014/main" id="{C25BE140-C690-1604-B592-CC115F779437}"/>
              </a:ext>
            </a:extLst>
          </p:cNvPr>
          <p:cNvSpPr/>
          <p:nvPr/>
        </p:nvSpPr>
        <p:spPr>
          <a:xfrm>
            <a:off x="419004" y="1346407"/>
            <a:ext cx="1395509" cy="980491"/>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3AF1F0B5-828C-B68B-7010-177A6155EBB9}"/>
              </a:ext>
            </a:extLst>
          </p:cNvPr>
          <p:cNvPicPr>
            <a:picLocks noChangeAspect="1"/>
          </p:cNvPicPr>
          <p:nvPr/>
        </p:nvPicPr>
        <p:blipFill>
          <a:blip r:embed="rId3"/>
          <a:stretch>
            <a:fillRect/>
          </a:stretch>
        </p:blipFill>
        <p:spPr>
          <a:xfrm>
            <a:off x="414145" y="1473977"/>
            <a:ext cx="1400368" cy="1005142"/>
          </a:xfrm>
          <a:prstGeom prst="rect">
            <a:avLst/>
          </a:prstGeom>
        </p:spPr>
      </p:pic>
      <p:pic>
        <p:nvPicPr>
          <p:cNvPr id="17" name="그림 16">
            <a:extLst>
              <a:ext uri="{FF2B5EF4-FFF2-40B4-BE49-F238E27FC236}">
                <a16:creationId xmlns:a16="http://schemas.microsoft.com/office/drawing/2014/main" id="{B5FA73F1-7CE4-F2F3-CFC0-322CCECFAF3A}"/>
              </a:ext>
            </a:extLst>
          </p:cNvPr>
          <p:cNvPicPr>
            <a:picLocks noChangeAspect="1"/>
          </p:cNvPicPr>
          <p:nvPr/>
        </p:nvPicPr>
        <p:blipFill rotWithShape="1">
          <a:blip r:embed="rId4"/>
          <a:srcRect r="18222" b="4257"/>
          <a:stretch/>
        </p:blipFill>
        <p:spPr>
          <a:xfrm>
            <a:off x="1838194" y="910803"/>
            <a:ext cx="7632978" cy="4506165"/>
          </a:xfrm>
          <a:prstGeom prst="rect">
            <a:avLst/>
          </a:prstGeom>
        </p:spPr>
      </p:pic>
      <p:pic>
        <p:nvPicPr>
          <p:cNvPr id="18" name="그림 17">
            <a:extLst>
              <a:ext uri="{FF2B5EF4-FFF2-40B4-BE49-F238E27FC236}">
                <a16:creationId xmlns:a16="http://schemas.microsoft.com/office/drawing/2014/main" id="{90AFB438-AA2C-35A2-40BA-5CE2F14E55B5}"/>
              </a:ext>
            </a:extLst>
          </p:cNvPr>
          <p:cNvPicPr>
            <a:picLocks noChangeAspect="1"/>
          </p:cNvPicPr>
          <p:nvPr/>
        </p:nvPicPr>
        <p:blipFill>
          <a:blip r:embed="rId5"/>
          <a:stretch>
            <a:fillRect/>
          </a:stretch>
        </p:blipFill>
        <p:spPr>
          <a:xfrm>
            <a:off x="3324093" y="1383427"/>
            <a:ext cx="943107" cy="181001"/>
          </a:xfrm>
          <a:prstGeom prst="rect">
            <a:avLst/>
          </a:prstGeom>
        </p:spPr>
      </p:pic>
      <p:pic>
        <p:nvPicPr>
          <p:cNvPr id="19" name="그림 18">
            <a:extLst>
              <a:ext uri="{FF2B5EF4-FFF2-40B4-BE49-F238E27FC236}">
                <a16:creationId xmlns:a16="http://schemas.microsoft.com/office/drawing/2014/main" id="{0D662837-0246-8F52-A43E-73AFDAAFFE80}"/>
              </a:ext>
            </a:extLst>
          </p:cNvPr>
          <p:cNvPicPr>
            <a:picLocks noChangeAspect="1"/>
          </p:cNvPicPr>
          <p:nvPr/>
        </p:nvPicPr>
        <p:blipFill>
          <a:blip r:embed="rId6"/>
          <a:stretch>
            <a:fillRect/>
          </a:stretch>
        </p:blipFill>
        <p:spPr>
          <a:xfrm>
            <a:off x="9093788" y="916905"/>
            <a:ext cx="250237" cy="244913"/>
          </a:xfrm>
          <a:prstGeom prst="rect">
            <a:avLst/>
          </a:prstGeom>
        </p:spPr>
      </p:pic>
      <p:sp>
        <p:nvSpPr>
          <p:cNvPr id="23" name="직사각형 22">
            <a:extLst>
              <a:ext uri="{FF2B5EF4-FFF2-40B4-BE49-F238E27FC236}">
                <a16:creationId xmlns:a16="http://schemas.microsoft.com/office/drawing/2014/main" id="{BAC1F997-088B-8C2C-AA77-962E1FAD1022}"/>
              </a:ext>
            </a:extLst>
          </p:cNvPr>
          <p:cNvSpPr/>
          <p:nvPr/>
        </p:nvSpPr>
        <p:spPr>
          <a:xfrm>
            <a:off x="3201128" y="1162851"/>
            <a:ext cx="135582" cy="19405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1" name="그림 50">
            <a:extLst>
              <a:ext uri="{FF2B5EF4-FFF2-40B4-BE49-F238E27FC236}">
                <a16:creationId xmlns:a16="http://schemas.microsoft.com/office/drawing/2014/main" id="{2EC7BE93-8CF2-8BC7-4AD8-59A95EE1BBF0}"/>
              </a:ext>
            </a:extLst>
          </p:cNvPr>
          <p:cNvPicPr>
            <a:picLocks noChangeAspect="1"/>
          </p:cNvPicPr>
          <p:nvPr/>
        </p:nvPicPr>
        <p:blipFill>
          <a:blip r:embed="rId7"/>
          <a:stretch>
            <a:fillRect/>
          </a:stretch>
        </p:blipFill>
        <p:spPr>
          <a:xfrm>
            <a:off x="450715" y="2012421"/>
            <a:ext cx="1258589" cy="246362"/>
          </a:xfrm>
          <a:prstGeom prst="rect">
            <a:avLst/>
          </a:prstGeom>
        </p:spPr>
      </p:pic>
      <p:pic>
        <p:nvPicPr>
          <p:cNvPr id="49" name="그래픽 48" descr="추가 단색으로 채워진">
            <a:extLst>
              <a:ext uri="{FF2B5EF4-FFF2-40B4-BE49-F238E27FC236}">
                <a16:creationId xmlns:a16="http://schemas.microsoft.com/office/drawing/2014/main" id="{E19284D2-9E94-5546-2829-2F662D6735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28468" y="1223421"/>
            <a:ext cx="80902" cy="80902"/>
          </a:xfrm>
          <a:prstGeom prst="rect">
            <a:avLst/>
          </a:prstGeom>
        </p:spPr>
      </p:pic>
      <p:cxnSp>
        <p:nvCxnSpPr>
          <p:cNvPr id="54" name="직선 연결선 53">
            <a:extLst>
              <a:ext uri="{FF2B5EF4-FFF2-40B4-BE49-F238E27FC236}">
                <a16:creationId xmlns:a16="http://schemas.microsoft.com/office/drawing/2014/main" id="{FAEF0C1F-ED19-0852-1A0E-173F31E40453}"/>
              </a:ext>
            </a:extLst>
          </p:cNvPr>
          <p:cNvCxnSpPr>
            <a:cxnSpLocks/>
          </p:cNvCxnSpPr>
          <p:nvPr/>
        </p:nvCxnSpPr>
        <p:spPr>
          <a:xfrm>
            <a:off x="3157538" y="1201917"/>
            <a:ext cx="0" cy="1205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모서리가 둥근 직사각형 299">
            <a:extLst>
              <a:ext uri="{FF2B5EF4-FFF2-40B4-BE49-F238E27FC236}">
                <a16:creationId xmlns:a16="http://schemas.microsoft.com/office/drawing/2014/main" id="{C357EC70-909F-8042-7624-B38F39CB3CBF}"/>
              </a:ext>
            </a:extLst>
          </p:cNvPr>
          <p:cNvSpPr/>
          <p:nvPr/>
        </p:nvSpPr>
        <p:spPr>
          <a:xfrm>
            <a:off x="3161424" y="98311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pSp>
        <p:nvGrpSpPr>
          <p:cNvPr id="13" name="그룹 12">
            <a:extLst>
              <a:ext uri="{FF2B5EF4-FFF2-40B4-BE49-F238E27FC236}">
                <a16:creationId xmlns:a16="http://schemas.microsoft.com/office/drawing/2014/main" id="{E6DB83A6-0122-DC8B-E85A-CEBB2B63EA4B}"/>
              </a:ext>
            </a:extLst>
          </p:cNvPr>
          <p:cNvGrpSpPr/>
          <p:nvPr/>
        </p:nvGrpSpPr>
        <p:grpSpPr>
          <a:xfrm>
            <a:off x="382636" y="1313360"/>
            <a:ext cx="1394354" cy="169277"/>
            <a:chOff x="382636" y="1313360"/>
            <a:chExt cx="1394354" cy="169277"/>
          </a:xfrm>
        </p:grpSpPr>
        <p:sp>
          <p:nvSpPr>
            <p:cNvPr id="20" name="사각형: 둥근 모서리 19">
              <a:extLst>
                <a:ext uri="{FF2B5EF4-FFF2-40B4-BE49-F238E27FC236}">
                  <a16:creationId xmlns:a16="http://schemas.microsoft.com/office/drawing/2014/main" id="{51C6E065-9634-5F1C-AC8B-D6E09E8B2969}"/>
                </a:ext>
              </a:extLst>
            </p:cNvPr>
            <p:cNvSpPr/>
            <p:nvPr/>
          </p:nvSpPr>
          <p:spPr>
            <a:xfrm>
              <a:off x="438727" y="1346407"/>
              <a:ext cx="1338263" cy="103058"/>
            </a:xfrm>
            <a:prstGeom prst="roundRect">
              <a:avLst>
                <a:gd name="adj" fmla="val 600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45CD6739-1EC5-4553-54E2-FCC7AF05CA68}"/>
                </a:ext>
              </a:extLst>
            </p:cNvPr>
            <p:cNvSpPr txBox="1"/>
            <p:nvPr/>
          </p:nvSpPr>
          <p:spPr>
            <a:xfrm>
              <a:off x="382636" y="1313360"/>
              <a:ext cx="318029" cy="169277"/>
            </a:xfrm>
            <a:prstGeom prst="rect">
              <a:avLst/>
            </a:prstGeom>
            <a:noFill/>
          </p:spPr>
          <p:txBody>
            <a:bodyPr wrap="square" rtlCol="0">
              <a:spAutoFit/>
            </a:bodyPr>
            <a:lstStyle/>
            <a:p>
              <a:pPr algn="ctr"/>
              <a:r>
                <a:rPr lang="ko-KR" altLang="en-US" sz="500" b="1" dirty="0">
                  <a:solidFill>
                    <a:schemeClr val="bg1">
                      <a:lumMod val="50000"/>
                    </a:schemeClr>
                  </a:solidFill>
                </a:rPr>
                <a:t>탭 </a:t>
              </a:r>
              <a:r>
                <a:rPr lang="en-US" altLang="ko-KR" sz="500" b="1" dirty="0">
                  <a:solidFill>
                    <a:schemeClr val="bg1">
                      <a:lumMod val="50000"/>
                    </a:schemeClr>
                  </a:solidFill>
                </a:rPr>
                <a:t>1</a:t>
              </a:r>
              <a:endParaRPr lang="ko-KR" altLang="en-US" sz="500" b="1" dirty="0">
                <a:solidFill>
                  <a:schemeClr val="bg1">
                    <a:lumMod val="50000"/>
                  </a:schemeClr>
                </a:solidFill>
              </a:endParaRPr>
            </a:p>
          </p:txBody>
        </p:sp>
      </p:grpSp>
    </p:spTree>
    <p:extLst>
      <p:ext uri="{BB962C8B-B14F-4D97-AF65-F5344CB8AC3E}">
        <p14:creationId xmlns:p14="http://schemas.microsoft.com/office/powerpoint/2010/main" val="21253017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5263017" cy="196463"/>
          </a:xfrm>
        </p:spPr>
        <p:txBody>
          <a:bodyPr/>
          <a:lstStyle/>
          <a:p>
            <a:r>
              <a:rPr lang="ko-KR" altLang="en-US" dirty="0">
                <a:latin typeface="맑은 고딕" panose="020B0503020000020004" pitchFamily="50" charset="-127"/>
              </a:rPr>
              <a:t>탭 유형 레이아웃 제공</a:t>
            </a:r>
            <a:r>
              <a:rPr lang="en-US" altLang="ko-KR" dirty="0">
                <a:latin typeface="맑은 고딕" panose="020B0503020000020004" pitchFamily="50" charset="-127"/>
              </a:rPr>
              <a:t>_</a:t>
            </a:r>
            <a:r>
              <a:rPr lang="ko-KR" altLang="en-US" dirty="0">
                <a:latin typeface="맑은 고딕" panose="020B0503020000020004" pitchFamily="50" charset="-127"/>
              </a:rPr>
              <a:t>탭 별 설정</a:t>
            </a:r>
            <a:r>
              <a:rPr lang="en-US" altLang="ko-KR" dirty="0">
                <a:latin typeface="맑은 고딕" panose="020B0503020000020004" pitchFamily="50" charset="-127"/>
              </a:rPr>
              <a:t>_</a:t>
            </a:r>
            <a:r>
              <a:rPr lang="ko-KR" altLang="en-US" dirty="0">
                <a:latin typeface="맑은 고딕" panose="020B0503020000020004" pitchFamily="50" charset="-127"/>
              </a:rPr>
              <a:t>메인</a:t>
            </a:r>
            <a:r>
              <a:rPr lang="en-US" altLang="ko-KR" dirty="0">
                <a:latin typeface="맑은 고딕" panose="020B0503020000020004" pitchFamily="50" charset="-127"/>
              </a:rPr>
              <a:t>(LXPFA_SFR_013_2D_004)</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LXPFA_SB_2D_WA_095</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2023-05-08</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1544464816"/>
              </p:ext>
            </p:extLst>
          </p:nvPr>
        </p:nvGraphicFramePr>
        <p:xfrm>
          <a:off x="9563100" y="897079"/>
          <a:ext cx="2486025" cy="31050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1" baseline="0" dirty="0">
                          <a:latin typeface="맑은 고딕" panose="020B0503020000020004" pitchFamily="50" charset="-127"/>
                          <a:ea typeface="+mn-ea"/>
                        </a:rPr>
                        <a:t>탭 유형 레이아웃</a:t>
                      </a:r>
                      <a:endParaRPr lang="en-US" altLang="ko-KR" sz="800" b="1" baseline="0" dirty="0">
                        <a:latin typeface="맑은 고딕" panose="020B0503020000020004" pitchFamily="50" charset="-127"/>
                        <a:ea typeface="+mn-ea"/>
                      </a:endParaRP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solidFill>
                            <a:srgbClr val="FF0000"/>
                          </a:solidFill>
                          <a:latin typeface="맑은 고딕" panose="020B0503020000020004" pitchFamily="50" charset="-127"/>
                          <a:ea typeface="+mn-ea"/>
                        </a:rPr>
                        <a:t>* </a:t>
                      </a:r>
                      <a:r>
                        <a:rPr lang="ko-KR" altLang="en-US" sz="800" b="1" baseline="0" dirty="0">
                          <a:solidFill>
                            <a:srgbClr val="FF0000"/>
                          </a:solidFill>
                          <a:latin typeface="맑은 고딕" panose="020B0503020000020004" pitchFamily="50" charset="-127"/>
                          <a:ea typeface="+mn-ea"/>
                        </a:rPr>
                        <a:t>모든 템플릿에 대한 기능</a:t>
                      </a:r>
                      <a:endParaRPr lang="en-US" altLang="ko-KR" sz="800" b="1" baseline="0" dirty="0">
                        <a:solidFill>
                          <a:srgbClr val="FF0000"/>
                        </a:solidFill>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탭 클릭</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 클릭 시 색상 강조</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 클릭하여 좌측 메인</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레이아웃</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테마</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위젯 설정</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탭별</a:t>
                      </a: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설정</a:t>
                      </a:r>
                      <a:r>
                        <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메인</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6775882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생성한 탭 클릭 후 메인 설정</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 제목 수정가능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기본값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3, …)</a:t>
                      </a: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지도 선택</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지도 시작 좌표 및 배율 선택</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저장 버튼 클릭하여 해당 탭에 대한 메인 설정 완료</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41581424"/>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3" name="그림 2">
            <a:extLst>
              <a:ext uri="{FF2B5EF4-FFF2-40B4-BE49-F238E27FC236}">
                <a16:creationId xmlns:a16="http://schemas.microsoft.com/office/drawing/2014/main" id="{F97C9271-DD79-F480-823B-023A29223F11}"/>
              </a:ext>
            </a:extLst>
          </p:cNvPr>
          <p:cNvPicPr>
            <a:picLocks noChangeAspect="1"/>
          </p:cNvPicPr>
          <p:nvPr/>
        </p:nvPicPr>
        <p:blipFill>
          <a:blip r:embed="rId2"/>
          <a:stretch>
            <a:fillRect/>
          </a:stretch>
        </p:blipFill>
        <p:spPr>
          <a:xfrm>
            <a:off x="142875" y="910803"/>
            <a:ext cx="9328296" cy="4506165"/>
          </a:xfrm>
          <a:prstGeom prst="rect">
            <a:avLst/>
          </a:prstGeom>
        </p:spPr>
      </p:pic>
      <p:sp>
        <p:nvSpPr>
          <p:cNvPr id="6" name="직사각형 5">
            <a:extLst>
              <a:ext uri="{FF2B5EF4-FFF2-40B4-BE49-F238E27FC236}">
                <a16:creationId xmlns:a16="http://schemas.microsoft.com/office/drawing/2014/main" id="{C25BE140-C690-1604-B592-CC115F779437}"/>
              </a:ext>
            </a:extLst>
          </p:cNvPr>
          <p:cNvSpPr/>
          <p:nvPr/>
        </p:nvSpPr>
        <p:spPr>
          <a:xfrm>
            <a:off x="419004" y="1346407"/>
            <a:ext cx="1395509" cy="980491"/>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3AF1F0B5-828C-B68B-7010-177A6155EBB9}"/>
              </a:ext>
            </a:extLst>
          </p:cNvPr>
          <p:cNvPicPr>
            <a:picLocks noChangeAspect="1"/>
          </p:cNvPicPr>
          <p:nvPr/>
        </p:nvPicPr>
        <p:blipFill>
          <a:blip r:embed="rId3"/>
          <a:stretch>
            <a:fillRect/>
          </a:stretch>
        </p:blipFill>
        <p:spPr>
          <a:xfrm>
            <a:off x="414145" y="1473977"/>
            <a:ext cx="1400368" cy="1005142"/>
          </a:xfrm>
          <a:prstGeom prst="rect">
            <a:avLst/>
          </a:prstGeom>
        </p:spPr>
      </p:pic>
      <p:pic>
        <p:nvPicPr>
          <p:cNvPr id="17" name="그림 16">
            <a:extLst>
              <a:ext uri="{FF2B5EF4-FFF2-40B4-BE49-F238E27FC236}">
                <a16:creationId xmlns:a16="http://schemas.microsoft.com/office/drawing/2014/main" id="{B5FA73F1-7CE4-F2F3-CFC0-322CCECFAF3A}"/>
              </a:ext>
            </a:extLst>
          </p:cNvPr>
          <p:cNvPicPr>
            <a:picLocks noChangeAspect="1"/>
          </p:cNvPicPr>
          <p:nvPr/>
        </p:nvPicPr>
        <p:blipFill rotWithShape="1">
          <a:blip r:embed="rId4"/>
          <a:srcRect r="18222" b="4257"/>
          <a:stretch/>
        </p:blipFill>
        <p:spPr>
          <a:xfrm>
            <a:off x="1838194" y="910803"/>
            <a:ext cx="7632978" cy="4506165"/>
          </a:xfrm>
          <a:prstGeom prst="rect">
            <a:avLst/>
          </a:prstGeom>
        </p:spPr>
      </p:pic>
      <p:pic>
        <p:nvPicPr>
          <p:cNvPr id="18" name="그림 17">
            <a:extLst>
              <a:ext uri="{FF2B5EF4-FFF2-40B4-BE49-F238E27FC236}">
                <a16:creationId xmlns:a16="http://schemas.microsoft.com/office/drawing/2014/main" id="{90AFB438-AA2C-35A2-40BA-5CE2F14E55B5}"/>
              </a:ext>
            </a:extLst>
          </p:cNvPr>
          <p:cNvPicPr>
            <a:picLocks noChangeAspect="1"/>
          </p:cNvPicPr>
          <p:nvPr/>
        </p:nvPicPr>
        <p:blipFill>
          <a:blip r:embed="rId5"/>
          <a:stretch>
            <a:fillRect/>
          </a:stretch>
        </p:blipFill>
        <p:spPr>
          <a:xfrm>
            <a:off x="3324093" y="1383427"/>
            <a:ext cx="943107" cy="181001"/>
          </a:xfrm>
          <a:prstGeom prst="rect">
            <a:avLst/>
          </a:prstGeom>
        </p:spPr>
      </p:pic>
      <p:pic>
        <p:nvPicPr>
          <p:cNvPr id="19" name="그림 18">
            <a:extLst>
              <a:ext uri="{FF2B5EF4-FFF2-40B4-BE49-F238E27FC236}">
                <a16:creationId xmlns:a16="http://schemas.microsoft.com/office/drawing/2014/main" id="{0D662837-0246-8F52-A43E-73AFDAAFFE80}"/>
              </a:ext>
            </a:extLst>
          </p:cNvPr>
          <p:cNvPicPr>
            <a:picLocks noChangeAspect="1"/>
          </p:cNvPicPr>
          <p:nvPr/>
        </p:nvPicPr>
        <p:blipFill>
          <a:blip r:embed="rId6"/>
          <a:stretch>
            <a:fillRect/>
          </a:stretch>
        </p:blipFill>
        <p:spPr>
          <a:xfrm>
            <a:off x="9093788" y="916905"/>
            <a:ext cx="250237" cy="244913"/>
          </a:xfrm>
          <a:prstGeom prst="rect">
            <a:avLst/>
          </a:prstGeom>
        </p:spPr>
      </p:pic>
      <p:grpSp>
        <p:nvGrpSpPr>
          <p:cNvPr id="27" name="그룹 26">
            <a:extLst>
              <a:ext uri="{FF2B5EF4-FFF2-40B4-BE49-F238E27FC236}">
                <a16:creationId xmlns:a16="http://schemas.microsoft.com/office/drawing/2014/main" id="{DFFB37BC-D96C-C005-CC84-EE17FFAE6B38}"/>
              </a:ext>
            </a:extLst>
          </p:cNvPr>
          <p:cNvGrpSpPr/>
          <p:nvPr/>
        </p:nvGrpSpPr>
        <p:grpSpPr>
          <a:xfrm>
            <a:off x="298319" y="1329289"/>
            <a:ext cx="109171" cy="1143909"/>
            <a:chOff x="8472854" y="3429000"/>
            <a:chExt cx="109171" cy="259517"/>
          </a:xfrm>
        </p:grpSpPr>
        <p:cxnSp>
          <p:nvCxnSpPr>
            <p:cNvPr id="28" name="직선 연결선 27">
              <a:extLst>
                <a:ext uri="{FF2B5EF4-FFF2-40B4-BE49-F238E27FC236}">
                  <a16:creationId xmlns:a16="http://schemas.microsoft.com/office/drawing/2014/main" id="{AF909162-EA5B-B91E-8DC2-136006149844}"/>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6826001-A07E-7C6A-1E42-BB7B7B4A39C8}"/>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165A8215-40AB-27A1-3AF7-C889B2957D42}"/>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1" name="모서리가 둥근 직사각형 299">
            <a:extLst>
              <a:ext uri="{FF2B5EF4-FFF2-40B4-BE49-F238E27FC236}">
                <a16:creationId xmlns:a16="http://schemas.microsoft.com/office/drawing/2014/main" id="{3C7FC6D6-55E1-1E4D-84CA-0201F5AB9632}"/>
              </a:ext>
            </a:extLst>
          </p:cNvPr>
          <p:cNvSpPr/>
          <p:nvPr/>
        </p:nvSpPr>
        <p:spPr>
          <a:xfrm>
            <a:off x="239854" y="177719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pic>
        <p:nvPicPr>
          <p:cNvPr id="51" name="그림 50">
            <a:extLst>
              <a:ext uri="{FF2B5EF4-FFF2-40B4-BE49-F238E27FC236}">
                <a16:creationId xmlns:a16="http://schemas.microsoft.com/office/drawing/2014/main" id="{2EC7BE93-8CF2-8BC7-4AD8-59A95EE1BBF0}"/>
              </a:ext>
            </a:extLst>
          </p:cNvPr>
          <p:cNvPicPr>
            <a:picLocks noChangeAspect="1"/>
          </p:cNvPicPr>
          <p:nvPr/>
        </p:nvPicPr>
        <p:blipFill>
          <a:blip r:embed="rId7"/>
          <a:stretch>
            <a:fillRect/>
          </a:stretch>
        </p:blipFill>
        <p:spPr>
          <a:xfrm>
            <a:off x="450715" y="2012421"/>
            <a:ext cx="1258589" cy="246362"/>
          </a:xfrm>
          <a:prstGeom prst="rect">
            <a:avLst/>
          </a:prstGeom>
        </p:spPr>
      </p:pic>
      <p:pic>
        <p:nvPicPr>
          <p:cNvPr id="49" name="그래픽 48" descr="추가 단색으로 채워진">
            <a:extLst>
              <a:ext uri="{FF2B5EF4-FFF2-40B4-BE49-F238E27FC236}">
                <a16:creationId xmlns:a16="http://schemas.microsoft.com/office/drawing/2014/main" id="{E19284D2-9E94-5546-2829-2F662D6735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28468" y="1223421"/>
            <a:ext cx="80902" cy="80902"/>
          </a:xfrm>
          <a:prstGeom prst="rect">
            <a:avLst/>
          </a:prstGeom>
        </p:spPr>
      </p:pic>
      <p:cxnSp>
        <p:nvCxnSpPr>
          <p:cNvPr id="54" name="직선 연결선 53">
            <a:extLst>
              <a:ext uri="{FF2B5EF4-FFF2-40B4-BE49-F238E27FC236}">
                <a16:creationId xmlns:a16="http://schemas.microsoft.com/office/drawing/2014/main" id="{FAEF0C1F-ED19-0852-1A0E-173F31E40453}"/>
              </a:ext>
            </a:extLst>
          </p:cNvPr>
          <p:cNvCxnSpPr>
            <a:cxnSpLocks/>
          </p:cNvCxnSpPr>
          <p:nvPr/>
        </p:nvCxnSpPr>
        <p:spPr>
          <a:xfrm>
            <a:off x="3157538" y="1201917"/>
            <a:ext cx="0" cy="1205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E6DB83A6-0122-DC8B-E85A-CEBB2B63EA4B}"/>
              </a:ext>
            </a:extLst>
          </p:cNvPr>
          <p:cNvGrpSpPr/>
          <p:nvPr/>
        </p:nvGrpSpPr>
        <p:grpSpPr>
          <a:xfrm>
            <a:off x="382636" y="1313360"/>
            <a:ext cx="1394354" cy="169277"/>
            <a:chOff x="382636" y="1313360"/>
            <a:chExt cx="1394354" cy="169277"/>
          </a:xfrm>
        </p:grpSpPr>
        <p:sp>
          <p:nvSpPr>
            <p:cNvPr id="20" name="사각형: 둥근 모서리 19">
              <a:extLst>
                <a:ext uri="{FF2B5EF4-FFF2-40B4-BE49-F238E27FC236}">
                  <a16:creationId xmlns:a16="http://schemas.microsoft.com/office/drawing/2014/main" id="{51C6E065-9634-5F1C-AC8B-D6E09E8B2969}"/>
                </a:ext>
              </a:extLst>
            </p:cNvPr>
            <p:cNvSpPr/>
            <p:nvPr/>
          </p:nvSpPr>
          <p:spPr>
            <a:xfrm>
              <a:off x="438727" y="1346407"/>
              <a:ext cx="1338263" cy="103058"/>
            </a:xfrm>
            <a:prstGeom prst="roundRect">
              <a:avLst>
                <a:gd name="adj" fmla="val 600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45CD6739-1EC5-4553-54E2-FCC7AF05CA68}"/>
                </a:ext>
              </a:extLst>
            </p:cNvPr>
            <p:cNvSpPr txBox="1"/>
            <p:nvPr/>
          </p:nvSpPr>
          <p:spPr>
            <a:xfrm>
              <a:off x="382636" y="1313360"/>
              <a:ext cx="318029" cy="169277"/>
            </a:xfrm>
            <a:prstGeom prst="rect">
              <a:avLst/>
            </a:prstGeom>
            <a:noFill/>
          </p:spPr>
          <p:txBody>
            <a:bodyPr wrap="square" rtlCol="0">
              <a:spAutoFit/>
            </a:bodyPr>
            <a:lstStyle/>
            <a:p>
              <a:pPr algn="ctr"/>
              <a:r>
                <a:rPr lang="ko-KR" altLang="en-US" sz="500" b="1" dirty="0">
                  <a:solidFill>
                    <a:schemeClr val="bg1">
                      <a:lumMod val="50000"/>
                    </a:schemeClr>
                  </a:solidFill>
                </a:rPr>
                <a:t>탭 </a:t>
              </a:r>
              <a:r>
                <a:rPr lang="en-US" altLang="ko-KR" sz="500" b="1" dirty="0">
                  <a:solidFill>
                    <a:schemeClr val="bg1">
                      <a:lumMod val="50000"/>
                    </a:schemeClr>
                  </a:solidFill>
                </a:rPr>
                <a:t>1</a:t>
              </a:r>
              <a:endParaRPr lang="ko-KR" altLang="en-US" sz="500" b="1" dirty="0">
                <a:solidFill>
                  <a:schemeClr val="bg1">
                    <a:lumMod val="50000"/>
                  </a:schemeClr>
                </a:solidFill>
              </a:endParaRPr>
            </a:p>
          </p:txBody>
        </p:sp>
      </p:grpSp>
      <p:sp>
        <p:nvSpPr>
          <p:cNvPr id="2" name="모서리가 둥근 직사각형 299">
            <a:extLst>
              <a:ext uri="{FF2B5EF4-FFF2-40B4-BE49-F238E27FC236}">
                <a16:creationId xmlns:a16="http://schemas.microsoft.com/office/drawing/2014/main" id="{ADF084C9-721B-C3DC-16E3-C03B4E291618}"/>
              </a:ext>
            </a:extLst>
          </p:cNvPr>
          <p:cNvSpPr/>
          <p:nvPr/>
        </p:nvSpPr>
        <p:spPr>
          <a:xfrm>
            <a:off x="1809174" y="107831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Tree>
    <p:extLst>
      <p:ext uri="{BB962C8B-B14F-4D97-AF65-F5344CB8AC3E}">
        <p14:creationId xmlns:p14="http://schemas.microsoft.com/office/powerpoint/2010/main" val="27598290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5224917" cy="196463"/>
          </a:xfrm>
        </p:spPr>
        <p:txBody>
          <a:bodyPr/>
          <a:lstStyle/>
          <a:p>
            <a:r>
              <a:rPr lang="ko-KR" altLang="en-US" dirty="0">
                <a:latin typeface="맑은 고딕" panose="020B0503020000020004" pitchFamily="50" charset="-127"/>
              </a:rPr>
              <a:t>탭 유형 레이아웃 제공</a:t>
            </a:r>
            <a:r>
              <a:rPr lang="en-US" altLang="ko-KR" dirty="0">
                <a:latin typeface="맑은 고딕" panose="020B0503020000020004" pitchFamily="50" charset="-127"/>
              </a:rPr>
              <a:t>_</a:t>
            </a:r>
            <a:r>
              <a:rPr lang="ko-KR" altLang="en-US" dirty="0">
                <a:latin typeface="맑은 고딕" panose="020B0503020000020004" pitchFamily="50" charset="-127"/>
              </a:rPr>
              <a:t>탭 별 설정</a:t>
            </a:r>
            <a:r>
              <a:rPr lang="en-US" altLang="ko-KR" dirty="0">
                <a:latin typeface="맑은 고딕" panose="020B0503020000020004" pitchFamily="50" charset="-127"/>
              </a:rPr>
              <a:t>_</a:t>
            </a:r>
            <a:r>
              <a:rPr lang="ko-KR" altLang="en-US" dirty="0">
                <a:latin typeface="맑은 고딕" panose="020B0503020000020004" pitchFamily="50" charset="-127"/>
              </a:rPr>
              <a:t>레이아웃</a:t>
            </a:r>
            <a:r>
              <a:rPr lang="en-US" altLang="ko-KR" dirty="0">
                <a:latin typeface="맑은 고딕" panose="020B0503020000020004" pitchFamily="50" charset="-127"/>
              </a:rPr>
              <a:t>(LXPFA_SFR_013_2D_004)</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LXPFA_SB_2D_WA_096</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2023-05-08</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3448658314"/>
              </p:ext>
            </p:extLst>
          </p:nvPr>
        </p:nvGraphicFramePr>
        <p:xfrm>
          <a:off x="9563100" y="897079"/>
          <a:ext cx="2486025" cy="24954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1" baseline="0" dirty="0">
                          <a:latin typeface="맑은 고딕" panose="020B0503020000020004" pitchFamily="50" charset="-127"/>
                          <a:ea typeface="+mn-ea"/>
                        </a:rPr>
                        <a:t>탭 유형 레이아웃</a:t>
                      </a:r>
                      <a:endParaRPr lang="en-US" altLang="ko-KR" sz="800" b="1" baseline="0" dirty="0">
                        <a:latin typeface="맑은 고딕" panose="020B0503020000020004" pitchFamily="50" charset="-127"/>
                        <a:ea typeface="+mn-ea"/>
                      </a:endParaRP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solidFill>
                            <a:srgbClr val="FF0000"/>
                          </a:solidFill>
                          <a:latin typeface="맑은 고딕" panose="020B0503020000020004" pitchFamily="50" charset="-127"/>
                          <a:ea typeface="+mn-ea"/>
                        </a:rPr>
                        <a:t>* </a:t>
                      </a:r>
                      <a:r>
                        <a:rPr lang="ko-KR" altLang="en-US" sz="800" b="1" baseline="0" dirty="0">
                          <a:solidFill>
                            <a:srgbClr val="FF0000"/>
                          </a:solidFill>
                          <a:latin typeface="맑은 고딕" panose="020B0503020000020004" pitchFamily="50" charset="-127"/>
                          <a:ea typeface="+mn-ea"/>
                        </a:rPr>
                        <a:t>모든 템플릿에 대한 기능</a:t>
                      </a:r>
                      <a:endParaRPr lang="en-US" altLang="ko-KR" sz="800" b="1" baseline="0" dirty="0">
                        <a:solidFill>
                          <a:srgbClr val="FF0000"/>
                        </a:solidFill>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탭 클릭</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 클릭 시 색상 강조</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 클릭하여 좌측 메인</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레이아웃</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테마</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위젯 설정</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탭별</a:t>
                      </a: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설정</a:t>
                      </a:r>
                      <a:r>
                        <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레이아웃</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67758825"/>
                  </a:ext>
                </a:extLst>
              </a:tr>
              <a:tr h="256942">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생성한 탭 클릭 후 레이아웃 설정</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레이아웃 선택</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41581424"/>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3" name="그림 2">
            <a:extLst>
              <a:ext uri="{FF2B5EF4-FFF2-40B4-BE49-F238E27FC236}">
                <a16:creationId xmlns:a16="http://schemas.microsoft.com/office/drawing/2014/main" id="{F97C9271-DD79-F480-823B-023A29223F11}"/>
              </a:ext>
            </a:extLst>
          </p:cNvPr>
          <p:cNvPicPr>
            <a:picLocks noChangeAspect="1"/>
          </p:cNvPicPr>
          <p:nvPr/>
        </p:nvPicPr>
        <p:blipFill>
          <a:blip r:embed="rId2"/>
          <a:stretch>
            <a:fillRect/>
          </a:stretch>
        </p:blipFill>
        <p:spPr>
          <a:xfrm>
            <a:off x="142875" y="910803"/>
            <a:ext cx="9328296" cy="4506165"/>
          </a:xfrm>
          <a:prstGeom prst="rect">
            <a:avLst/>
          </a:prstGeom>
        </p:spPr>
      </p:pic>
      <p:sp>
        <p:nvSpPr>
          <p:cNvPr id="6" name="직사각형 5">
            <a:extLst>
              <a:ext uri="{FF2B5EF4-FFF2-40B4-BE49-F238E27FC236}">
                <a16:creationId xmlns:a16="http://schemas.microsoft.com/office/drawing/2014/main" id="{C25BE140-C690-1604-B592-CC115F779437}"/>
              </a:ext>
            </a:extLst>
          </p:cNvPr>
          <p:cNvSpPr/>
          <p:nvPr/>
        </p:nvSpPr>
        <p:spPr>
          <a:xfrm>
            <a:off x="419004" y="1346407"/>
            <a:ext cx="1395509" cy="980491"/>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B5FA73F1-7CE4-F2F3-CFC0-322CCECFAF3A}"/>
              </a:ext>
            </a:extLst>
          </p:cNvPr>
          <p:cNvPicPr>
            <a:picLocks noChangeAspect="1"/>
          </p:cNvPicPr>
          <p:nvPr/>
        </p:nvPicPr>
        <p:blipFill rotWithShape="1">
          <a:blip r:embed="rId3"/>
          <a:srcRect r="18222" b="4257"/>
          <a:stretch/>
        </p:blipFill>
        <p:spPr>
          <a:xfrm>
            <a:off x="1838194" y="910803"/>
            <a:ext cx="7632978" cy="4506165"/>
          </a:xfrm>
          <a:prstGeom prst="rect">
            <a:avLst/>
          </a:prstGeom>
        </p:spPr>
      </p:pic>
      <p:pic>
        <p:nvPicPr>
          <p:cNvPr id="18" name="그림 17">
            <a:extLst>
              <a:ext uri="{FF2B5EF4-FFF2-40B4-BE49-F238E27FC236}">
                <a16:creationId xmlns:a16="http://schemas.microsoft.com/office/drawing/2014/main" id="{90AFB438-AA2C-35A2-40BA-5CE2F14E55B5}"/>
              </a:ext>
            </a:extLst>
          </p:cNvPr>
          <p:cNvPicPr>
            <a:picLocks noChangeAspect="1"/>
          </p:cNvPicPr>
          <p:nvPr/>
        </p:nvPicPr>
        <p:blipFill>
          <a:blip r:embed="rId4"/>
          <a:stretch>
            <a:fillRect/>
          </a:stretch>
        </p:blipFill>
        <p:spPr>
          <a:xfrm>
            <a:off x="3324093" y="1383427"/>
            <a:ext cx="943107" cy="181001"/>
          </a:xfrm>
          <a:prstGeom prst="rect">
            <a:avLst/>
          </a:prstGeom>
        </p:spPr>
      </p:pic>
      <p:pic>
        <p:nvPicPr>
          <p:cNvPr id="19" name="그림 18">
            <a:extLst>
              <a:ext uri="{FF2B5EF4-FFF2-40B4-BE49-F238E27FC236}">
                <a16:creationId xmlns:a16="http://schemas.microsoft.com/office/drawing/2014/main" id="{0D662837-0246-8F52-A43E-73AFDAAFFE80}"/>
              </a:ext>
            </a:extLst>
          </p:cNvPr>
          <p:cNvPicPr>
            <a:picLocks noChangeAspect="1"/>
          </p:cNvPicPr>
          <p:nvPr/>
        </p:nvPicPr>
        <p:blipFill>
          <a:blip r:embed="rId5"/>
          <a:stretch>
            <a:fillRect/>
          </a:stretch>
        </p:blipFill>
        <p:spPr>
          <a:xfrm>
            <a:off x="9093788" y="916905"/>
            <a:ext cx="250237" cy="244913"/>
          </a:xfrm>
          <a:prstGeom prst="rect">
            <a:avLst/>
          </a:prstGeom>
        </p:spPr>
      </p:pic>
      <p:pic>
        <p:nvPicPr>
          <p:cNvPr id="49" name="그래픽 48" descr="추가 단색으로 채워진">
            <a:extLst>
              <a:ext uri="{FF2B5EF4-FFF2-40B4-BE49-F238E27FC236}">
                <a16:creationId xmlns:a16="http://schemas.microsoft.com/office/drawing/2014/main" id="{E19284D2-9E94-5546-2829-2F662D6735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28468" y="1223421"/>
            <a:ext cx="80902" cy="80902"/>
          </a:xfrm>
          <a:prstGeom prst="rect">
            <a:avLst/>
          </a:prstGeom>
        </p:spPr>
      </p:pic>
      <p:cxnSp>
        <p:nvCxnSpPr>
          <p:cNvPr id="54" name="직선 연결선 53">
            <a:extLst>
              <a:ext uri="{FF2B5EF4-FFF2-40B4-BE49-F238E27FC236}">
                <a16:creationId xmlns:a16="http://schemas.microsoft.com/office/drawing/2014/main" id="{FAEF0C1F-ED19-0852-1A0E-173F31E40453}"/>
              </a:ext>
            </a:extLst>
          </p:cNvPr>
          <p:cNvCxnSpPr>
            <a:cxnSpLocks/>
          </p:cNvCxnSpPr>
          <p:nvPr/>
        </p:nvCxnSpPr>
        <p:spPr>
          <a:xfrm>
            <a:off x="3157538" y="1201917"/>
            <a:ext cx="0" cy="1205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그림 3">
            <a:extLst>
              <a:ext uri="{FF2B5EF4-FFF2-40B4-BE49-F238E27FC236}">
                <a16:creationId xmlns:a16="http://schemas.microsoft.com/office/drawing/2014/main" id="{1D00D9F3-584A-7B74-DFA9-B1FC708E233A}"/>
              </a:ext>
            </a:extLst>
          </p:cNvPr>
          <p:cNvPicPr>
            <a:picLocks noChangeAspect="1"/>
          </p:cNvPicPr>
          <p:nvPr/>
        </p:nvPicPr>
        <p:blipFill>
          <a:blip r:embed="rId8"/>
          <a:stretch>
            <a:fillRect/>
          </a:stretch>
        </p:blipFill>
        <p:spPr>
          <a:xfrm>
            <a:off x="406489" y="1117236"/>
            <a:ext cx="1408864" cy="1423591"/>
          </a:xfrm>
          <a:prstGeom prst="rect">
            <a:avLst/>
          </a:prstGeom>
        </p:spPr>
      </p:pic>
      <p:grpSp>
        <p:nvGrpSpPr>
          <p:cNvPr id="27" name="그룹 26">
            <a:extLst>
              <a:ext uri="{FF2B5EF4-FFF2-40B4-BE49-F238E27FC236}">
                <a16:creationId xmlns:a16="http://schemas.microsoft.com/office/drawing/2014/main" id="{DFFB37BC-D96C-C005-CC84-EE17FFAE6B38}"/>
              </a:ext>
            </a:extLst>
          </p:cNvPr>
          <p:cNvGrpSpPr/>
          <p:nvPr/>
        </p:nvGrpSpPr>
        <p:grpSpPr>
          <a:xfrm>
            <a:off x="298319" y="1329289"/>
            <a:ext cx="109171" cy="1143909"/>
            <a:chOff x="8472854" y="3429000"/>
            <a:chExt cx="109171" cy="259517"/>
          </a:xfrm>
        </p:grpSpPr>
        <p:cxnSp>
          <p:nvCxnSpPr>
            <p:cNvPr id="28" name="직선 연결선 27">
              <a:extLst>
                <a:ext uri="{FF2B5EF4-FFF2-40B4-BE49-F238E27FC236}">
                  <a16:creationId xmlns:a16="http://schemas.microsoft.com/office/drawing/2014/main" id="{AF909162-EA5B-B91E-8DC2-136006149844}"/>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6826001-A07E-7C6A-1E42-BB7B7B4A39C8}"/>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165A8215-40AB-27A1-3AF7-C889B2957D42}"/>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1" name="모서리가 둥근 직사각형 299">
            <a:extLst>
              <a:ext uri="{FF2B5EF4-FFF2-40B4-BE49-F238E27FC236}">
                <a16:creationId xmlns:a16="http://schemas.microsoft.com/office/drawing/2014/main" id="{3C7FC6D6-55E1-1E4D-84CA-0201F5AB9632}"/>
              </a:ext>
            </a:extLst>
          </p:cNvPr>
          <p:cNvSpPr/>
          <p:nvPr/>
        </p:nvSpPr>
        <p:spPr>
          <a:xfrm>
            <a:off x="239854" y="177719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24" name="모서리가 둥근 직사각형 299">
            <a:extLst>
              <a:ext uri="{FF2B5EF4-FFF2-40B4-BE49-F238E27FC236}">
                <a16:creationId xmlns:a16="http://schemas.microsoft.com/office/drawing/2014/main" id="{C357EC70-909F-8042-7624-B38F39CB3CBF}"/>
              </a:ext>
            </a:extLst>
          </p:cNvPr>
          <p:cNvSpPr/>
          <p:nvPr/>
        </p:nvSpPr>
        <p:spPr>
          <a:xfrm>
            <a:off x="1809174" y="107831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Tree>
    <p:extLst>
      <p:ext uri="{BB962C8B-B14F-4D97-AF65-F5344CB8AC3E}">
        <p14:creationId xmlns:p14="http://schemas.microsoft.com/office/powerpoint/2010/main" val="2955718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582E85C5-AEB7-7B0C-9943-12315FA6C149}"/>
              </a:ext>
            </a:extLst>
          </p:cNvPr>
          <p:cNvPicPr>
            <a:picLocks noChangeAspect="1"/>
          </p:cNvPicPr>
          <p:nvPr/>
        </p:nvPicPr>
        <p:blipFill rotWithShape="1">
          <a:blip r:embed="rId2"/>
          <a:srcRect t="5428"/>
          <a:stretch/>
        </p:blipFill>
        <p:spPr>
          <a:xfrm>
            <a:off x="142874" y="1350391"/>
            <a:ext cx="9328784" cy="4259411"/>
          </a:xfrm>
          <a:prstGeom prst="rect">
            <a:avLst/>
          </a:prstGeom>
        </p:spPr>
      </p:pic>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5214891"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비교 템플릿</a:t>
            </a:r>
            <a:r>
              <a:rPr lang="en-US" altLang="ko-KR" dirty="0">
                <a:latin typeface="맑은 고딕" panose="020B0503020000020004" pitchFamily="50" charset="-127"/>
              </a:rPr>
              <a:t>_</a:t>
            </a:r>
            <a:r>
              <a:rPr lang="ko-KR" altLang="en-US" dirty="0">
                <a:latin typeface="맑은 고딕" panose="020B0503020000020004" pitchFamily="50" charset="-127"/>
              </a:rPr>
              <a:t>결과 화면</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LXPFA_SB_2D_WA_007</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graphicFrame>
        <p:nvGraphicFramePr>
          <p:cNvPr id="16" name="표 15">
            <a:extLst>
              <a:ext uri="{FF2B5EF4-FFF2-40B4-BE49-F238E27FC236}">
                <a16:creationId xmlns:a16="http://schemas.microsoft.com/office/drawing/2014/main" id="{ECABF706-7DD3-C6F7-0B40-021BCDD44504}"/>
              </a:ext>
            </a:extLst>
          </p:cNvPr>
          <p:cNvGraphicFramePr>
            <a:graphicFrameLocks noGrp="1"/>
          </p:cNvGraphicFramePr>
          <p:nvPr/>
        </p:nvGraphicFramePr>
        <p:xfrm>
          <a:off x="9563100" y="897079"/>
          <a:ext cx="2486025" cy="23240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비교</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0" baseline="0" dirty="0">
                          <a:latin typeface="맑은 고딕" panose="020B0503020000020004" pitchFamily="50" charset="-127"/>
                          <a:ea typeface="+mn-ea"/>
                        </a:rPr>
                        <a:t>2</a:t>
                      </a:r>
                      <a:r>
                        <a:rPr lang="ko-KR" altLang="en-US" sz="800" b="0" baseline="0" dirty="0">
                          <a:latin typeface="맑은 고딕" panose="020B0503020000020004" pitchFamily="50" charset="-127"/>
                          <a:ea typeface="+mn-ea"/>
                        </a:rPr>
                        <a:t>개의 </a:t>
                      </a:r>
                      <a:r>
                        <a:rPr lang="ko-KR" altLang="en-US" sz="800" b="0" baseline="0" dirty="0" err="1">
                          <a:latin typeface="맑은 고딕" panose="020B0503020000020004" pitchFamily="50" charset="-127"/>
                          <a:ea typeface="+mn-ea"/>
                        </a:rPr>
                        <a:t>맵을</a:t>
                      </a:r>
                      <a:r>
                        <a:rPr lang="ko-KR" altLang="en-US" sz="800" b="0" baseline="0" dirty="0">
                          <a:latin typeface="맑은 고딕" panose="020B0503020000020004" pitchFamily="50" charset="-127"/>
                          <a:ea typeface="+mn-ea"/>
                        </a:rPr>
                        <a:t> 연결하여 비교하거나 각 </a:t>
                      </a:r>
                      <a:r>
                        <a:rPr lang="ko-KR" altLang="en-US" sz="800" b="0" baseline="0" dirty="0" err="1">
                          <a:latin typeface="맑은 고딕" panose="020B0503020000020004" pitchFamily="50" charset="-127"/>
                          <a:ea typeface="+mn-ea"/>
                        </a:rPr>
                        <a:t>맵을</a:t>
                      </a:r>
                      <a:r>
                        <a:rPr lang="ko-KR" altLang="en-US" sz="800" b="0" baseline="0" dirty="0">
                          <a:latin typeface="맑은 고딕" panose="020B0503020000020004" pitchFamily="50" charset="-127"/>
                          <a:ea typeface="+mn-ea"/>
                        </a:rPr>
                        <a:t> </a:t>
                      </a:r>
                      <a:r>
                        <a:rPr lang="ko-KR" altLang="en-US" sz="800" b="0" baseline="0" dirty="0" err="1">
                          <a:latin typeface="맑은 고딕" panose="020B0503020000020004" pitchFamily="50" charset="-127"/>
                          <a:ea typeface="+mn-ea"/>
                        </a:rPr>
                        <a:t>개별적으로탐색할</a:t>
                      </a:r>
                      <a:r>
                        <a:rPr lang="ko-KR" altLang="en-US" sz="800" b="0" baseline="0" dirty="0">
                          <a:latin typeface="맑은 고딕" panose="020B0503020000020004" pitchFamily="50" charset="-127"/>
                          <a:ea typeface="+mn-ea"/>
                        </a:rPr>
                        <a:t>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웹앱</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생성 결과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비교 템플릿 생성 결과</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- 2</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개의 화면 연결 시 한 화면에서 화면 조작시에 다른 화면도 함께 이동</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- 2</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개의 화면 연결 해제 시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2</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개의 화면 각각 조작 가능</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3" name="그림 2">
            <a:extLst>
              <a:ext uri="{FF2B5EF4-FFF2-40B4-BE49-F238E27FC236}">
                <a16:creationId xmlns:a16="http://schemas.microsoft.com/office/drawing/2014/main" id="{C3299267-F8B1-0771-44B7-CC09BDE2EF22}"/>
              </a:ext>
            </a:extLst>
          </p:cNvPr>
          <p:cNvPicPr>
            <a:picLocks noChangeAspect="1"/>
          </p:cNvPicPr>
          <p:nvPr/>
        </p:nvPicPr>
        <p:blipFill>
          <a:blip r:embed="rId3"/>
          <a:stretch>
            <a:fillRect/>
          </a:stretch>
        </p:blipFill>
        <p:spPr>
          <a:xfrm>
            <a:off x="210260" y="1745825"/>
            <a:ext cx="452803" cy="104023"/>
          </a:xfrm>
          <a:prstGeom prst="rect">
            <a:avLst/>
          </a:prstGeom>
        </p:spPr>
      </p:pic>
      <p:sp>
        <p:nvSpPr>
          <p:cNvPr id="8" name="TextBox 7">
            <a:extLst>
              <a:ext uri="{FF2B5EF4-FFF2-40B4-BE49-F238E27FC236}">
                <a16:creationId xmlns:a16="http://schemas.microsoft.com/office/drawing/2014/main" id="{F6141C45-B0B1-DC5D-7203-7B3BEB86C08F}"/>
              </a:ext>
            </a:extLst>
          </p:cNvPr>
          <p:cNvSpPr txBox="1"/>
          <p:nvPr/>
        </p:nvSpPr>
        <p:spPr>
          <a:xfrm>
            <a:off x="-9525" y="3165104"/>
            <a:ext cx="892372" cy="184666"/>
          </a:xfrm>
          <a:prstGeom prst="rect">
            <a:avLst/>
          </a:prstGeom>
          <a:noFill/>
        </p:spPr>
        <p:txBody>
          <a:bodyPr wrap="square" rtlCol="0">
            <a:spAutoFit/>
          </a:bodyPr>
          <a:lstStyle/>
          <a:p>
            <a:pPr algn="ctr"/>
            <a:r>
              <a:rPr lang="ko-KR" altLang="en-US" sz="600" b="1" dirty="0"/>
              <a:t>콘텐츠 영역 </a:t>
            </a:r>
            <a:r>
              <a:rPr lang="en-US" altLang="ko-KR" sz="600" b="1" dirty="0"/>
              <a:t>2</a:t>
            </a:r>
            <a:endParaRPr lang="ko-KR" altLang="en-US" sz="600" b="1" dirty="0"/>
          </a:p>
        </p:txBody>
      </p:sp>
      <p:sp>
        <p:nvSpPr>
          <p:cNvPr id="9" name="직사각형 8">
            <a:extLst>
              <a:ext uri="{FF2B5EF4-FFF2-40B4-BE49-F238E27FC236}">
                <a16:creationId xmlns:a16="http://schemas.microsoft.com/office/drawing/2014/main" id="{4012C195-8A25-5748-CB04-50968E4AC9FF}"/>
              </a:ext>
            </a:extLst>
          </p:cNvPr>
          <p:cNvSpPr/>
          <p:nvPr/>
        </p:nvSpPr>
        <p:spPr>
          <a:xfrm>
            <a:off x="210260" y="1609131"/>
            <a:ext cx="452803" cy="104023"/>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CAEFBD36-501F-C09A-39A0-46EC38BA4B3C}"/>
              </a:ext>
            </a:extLst>
          </p:cNvPr>
          <p:cNvSpPr txBox="1"/>
          <p:nvPr/>
        </p:nvSpPr>
        <p:spPr>
          <a:xfrm>
            <a:off x="5715" y="1560727"/>
            <a:ext cx="892372" cy="184666"/>
          </a:xfrm>
          <a:prstGeom prst="rect">
            <a:avLst/>
          </a:prstGeom>
          <a:noFill/>
        </p:spPr>
        <p:txBody>
          <a:bodyPr wrap="square" rtlCol="0">
            <a:spAutoFit/>
          </a:bodyPr>
          <a:lstStyle/>
          <a:p>
            <a:pPr algn="ctr"/>
            <a:r>
              <a:rPr lang="ko-KR" altLang="en-US" sz="600" b="1" dirty="0"/>
              <a:t>콘텐츠 영역 </a:t>
            </a:r>
            <a:r>
              <a:rPr lang="en-US" altLang="ko-KR" sz="600" b="1" dirty="0"/>
              <a:t>1</a:t>
            </a:r>
            <a:endParaRPr lang="ko-KR" altLang="en-US" sz="600" b="1" dirty="0"/>
          </a:p>
        </p:txBody>
      </p:sp>
      <p:pic>
        <p:nvPicPr>
          <p:cNvPr id="13" name="그림 12">
            <a:extLst>
              <a:ext uri="{FF2B5EF4-FFF2-40B4-BE49-F238E27FC236}">
                <a16:creationId xmlns:a16="http://schemas.microsoft.com/office/drawing/2014/main" id="{63B59C29-ADBF-3A08-D5E4-6658B37294EB}"/>
              </a:ext>
            </a:extLst>
          </p:cNvPr>
          <p:cNvPicPr>
            <a:picLocks noChangeAspect="1"/>
          </p:cNvPicPr>
          <p:nvPr/>
        </p:nvPicPr>
        <p:blipFill>
          <a:blip r:embed="rId3"/>
          <a:stretch>
            <a:fillRect/>
          </a:stretch>
        </p:blipFill>
        <p:spPr>
          <a:xfrm>
            <a:off x="210260" y="3354559"/>
            <a:ext cx="452803" cy="104023"/>
          </a:xfrm>
          <a:prstGeom prst="rect">
            <a:avLst/>
          </a:prstGeom>
        </p:spPr>
      </p:pic>
      <p:cxnSp>
        <p:nvCxnSpPr>
          <p:cNvPr id="15" name="직선 연결선 14">
            <a:extLst>
              <a:ext uri="{FF2B5EF4-FFF2-40B4-BE49-F238E27FC236}">
                <a16:creationId xmlns:a16="http://schemas.microsoft.com/office/drawing/2014/main" id="{501F5EA4-E235-2C87-6C14-7306A87EA496}"/>
              </a:ext>
            </a:extLst>
          </p:cNvPr>
          <p:cNvCxnSpPr>
            <a:cxnSpLocks/>
          </p:cNvCxnSpPr>
          <p:nvPr/>
        </p:nvCxnSpPr>
        <p:spPr>
          <a:xfrm>
            <a:off x="195666" y="3107268"/>
            <a:ext cx="128070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7" name="그림 26">
            <a:extLst>
              <a:ext uri="{FF2B5EF4-FFF2-40B4-BE49-F238E27FC236}">
                <a16:creationId xmlns:a16="http://schemas.microsoft.com/office/drawing/2014/main" id="{A9426E6D-EBB4-B6F3-79A7-4636C651EEC7}"/>
              </a:ext>
            </a:extLst>
          </p:cNvPr>
          <p:cNvPicPr>
            <a:picLocks noChangeAspect="1"/>
          </p:cNvPicPr>
          <p:nvPr/>
        </p:nvPicPr>
        <p:blipFill>
          <a:blip r:embed="rId4"/>
          <a:stretch>
            <a:fillRect/>
          </a:stretch>
        </p:blipFill>
        <p:spPr>
          <a:xfrm>
            <a:off x="1591983" y="1357450"/>
            <a:ext cx="4050863" cy="4113960"/>
          </a:xfrm>
          <a:prstGeom prst="rect">
            <a:avLst/>
          </a:prstGeom>
        </p:spPr>
      </p:pic>
      <p:pic>
        <p:nvPicPr>
          <p:cNvPr id="29" name="그림 28">
            <a:extLst>
              <a:ext uri="{FF2B5EF4-FFF2-40B4-BE49-F238E27FC236}">
                <a16:creationId xmlns:a16="http://schemas.microsoft.com/office/drawing/2014/main" id="{75F8B335-D04A-7298-C1A9-71F56F0EAA7A}"/>
              </a:ext>
            </a:extLst>
          </p:cNvPr>
          <p:cNvPicPr>
            <a:picLocks noChangeAspect="1"/>
          </p:cNvPicPr>
          <p:nvPr/>
        </p:nvPicPr>
        <p:blipFill rotWithShape="1">
          <a:blip r:embed="rId5"/>
          <a:srcRect l="4232" r="7462"/>
          <a:stretch/>
        </p:blipFill>
        <p:spPr>
          <a:xfrm>
            <a:off x="5652726" y="1366974"/>
            <a:ext cx="3809052" cy="4104436"/>
          </a:xfrm>
          <a:prstGeom prst="rect">
            <a:avLst/>
          </a:prstGeom>
        </p:spPr>
      </p:pic>
      <p:pic>
        <p:nvPicPr>
          <p:cNvPr id="30" name="그림 29">
            <a:extLst>
              <a:ext uri="{FF2B5EF4-FFF2-40B4-BE49-F238E27FC236}">
                <a16:creationId xmlns:a16="http://schemas.microsoft.com/office/drawing/2014/main" id="{A53DEEA5-AB04-CCE0-F17D-C13E7E7F8FAB}"/>
              </a:ext>
            </a:extLst>
          </p:cNvPr>
          <p:cNvPicPr>
            <a:picLocks noChangeAspect="1"/>
          </p:cNvPicPr>
          <p:nvPr/>
        </p:nvPicPr>
        <p:blipFill>
          <a:blip r:embed="rId6"/>
          <a:stretch>
            <a:fillRect/>
          </a:stretch>
        </p:blipFill>
        <p:spPr>
          <a:xfrm>
            <a:off x="7889385" y="1398778"/>
            <a:ext cx="1271765" cy="171474"/>
          </a:xfrm>
          <a:prstGeom prst="rect">
            <a:avLst/>
          </a:prstGeom>
        </p:spPr>
      </p:pic>
      <p:pic>
        <p:nvPicPr>
          <p:cNvPr id="31" name="그림 30">
            <a:extLst>
              <a:ext uri="{FF2B5EF4-FFF2-40B4-BE49-F238E27FC236}">
                <a16:creationId xmlns:a16="http://schemas.microsoft.com/office/drawing/2014/main" id="{5B1CE66D-FFFB-1CDB-80AA-733F6B1ED1E6}"/>
              </a:ext>
            </a:extLst>
          </p:cNvPr>
          <p:cNvPicPr>
            <a:picLocks noChangeAspect="1"/>
          </p:cNvPicPr>
          <p:nvPr/>
        </p:nvPicPr>
        <p:blipFill>
          <a:blip r:embed="rId7"/>
          <a:stretch>
            <a:fillRect/>
          </a:stretch>
        </p:blipFill>
        <p:spPr>
          <a:xfrm>
            <a:off x="8781814" y="5206667"/>
            <a:ext cx="643027" cy="185764"/>
          </a:xfrm>
          <a:prstGeom prst="rect">
            <a:avLst/>
          </a:prstGeom>
        </p:spPr>
      </p:pic>
      <p:pic>
        <p:nvPicPr>
          <p:cNvPr id="96" name="그림 95">
            <a:extLst>
              <a:ext uri="{FF2B5EF4-FFF2-40B4-BE49-F238E27FC236}">
                <a16:creationId xmlns:a16="http://schemas.microsoft.com/office/drawing/2014/main" id="{96FB63B1-CC09-E630-5F0A-1965DCE5F262}"/>
              </a:ext>
            </a:extLst>
          </p:cNvPr>
          <p:cNvPicPr>
            <a:picLocks noChangeAspect="1"/>
          </p:cNvPicPr>
          <p:nvPr/>
        </p:nvPicPr>
        <p:blipFill>
          <a:blip r:embed="rId8"/>
          <a:stretch>
            <a:fillRect/>
          </a:stretch>
        </p:blipFill>
        <p:spPr>
          <a:xfrm>
            <a:off x="9196939" y="1607407"/>
            <a:ext cx="217447" cy="2467553"/>
          </a:xfrm>
          <a:prstGeom prst="rect">
            <a:avLst/>
          </a:prstGeom>
        </p:spPr>
      </p:pic>
      <p:pic>
        <p:nvPicPr>
          <p:cNvPr id="97" name="그림 96">
            <a:extLst>
              <a:ext uri="{FF2B5EF4-FFF2-40B4-BE49-F238E27FC236}">
                <a16:creationId xmlns:a16="http://schemas.microsoft.com/office/drawing/2014/main" id="{0CC4FB30-EF5A-21AC-16B1-3D1EF32D508F}"/>
              </a:ext>
            </a:extLst>
          </p:cNvPr>
          <p:cNvPicPr>
            <a:picLocks noChangeAspect="1"/>
          </p:cNvPicPr>
          <p:nvPr/>
        </p:nvPicPr>
        <p:blipFill>
          <a:blip r:embed="rId9"/>
          <a:stretch>
            <a:fillRect/>
          </a:stretch>
        </p:blipFill>
        <p:spPr>
          <a:xfrm>
            <a:off x="174867" y="1860604"/>
            <a:ext cx="1360667" cy="324650"/>
          </a:xfrm>
          <a:prstGeom prst="rect">
            <a:avLst/>
          </a:prstGeom>
        </p:spPr>
      </p:pic>
      <p:pic>
        <p:nvPicPr>
          <p:cNvPr id="98" name="그림 97">
            <a:extLst>
              <a:ext uri="{FF2B5EF4-FFF2-40B4-BE49-F238E27FC236}">
                <a16:creationId xmlns:a16="http://schemas.microsoft.com/office/drawing/2014/main" id="{C1D20C85-8B4B-3D53-3647-C3C8BF67E59B}"/>
              </a:ext>
            </a:extLst>
          </p:cNvPr>
          <p:cNvPicPr>
            <a:picLocks noChangeAspect="1"/>
          </p:cNvPicPr>
          <p:nvPr/>
        </p:nvPicPr>
        <p:blipFill>
          <a:blip r:embed="rId10"/>
          <a:stretch>
            <a:fillRect/>
          </a:stretch>
        </p:blipFill>
        <p:spPr>
          <a:xfrm>
            <a:off x="171866" y="3479497"/>
            <a:ext cx="1363200" cy="298652"/>
          </a:xfrm>
          <a:prstGeom prst="rect">
            <a:avLst/>
          </a:prstGeom>
        </p:spPr>
      </p:pic>
      <p:cxnSp>
        <p:nvCxnSpPr>
          <p:cNvPr id="2" name="직선 연결선 1">
            <a:extLst>
              <a:ext uri="{FF2B5EF4-FFF2-40B4-BE49-F238E27FC236}">
                <a16:creationId xmlns:a16="http://schemas.microsoft.com/office/drawing/2014/main" id="{A3A1679C-0582-0CD0-6FA1-5F10A9915C46}"/>
              </a:ext>
            </a:extLst>
          </p:cNvPr>
          <p:cNvCxnSpPr>
            <a:cxnSpLocks/>
          </p:cNvCxnSpPr>
          <p:nvPr/>
        </p:nvCxnSpPr>
        <p:spPr>
          <a:xfrm flipH="1">
            <a:off x="5642846" y="1354353"/>
            <a:ext cx="8617" cy="410443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그룹 20">
            <a:extLst>
              <a:ext uri="{FF2B5EF4-FFF2-40B4-BE49-F238E27FC236}">
                <a16:creationId xmlns:a16="http://schemas.microsoft.com/office/drawing/2014/main" id="{4C2A177A-90FD-EB6C-9153-EE4DF75F5735}"/>
              </a:ext>
            </a:extLst>
          </p:cNvPr>
          <p:cNvGrpSpPr/>
          <p:nvPr/>
        </p:nvGrpSpPr>
        <p:grpSpPr>
          <a:xfrm>
            <a:off x="143362" y="1141982"/>
            <a:ext cx="9328296" cy="212463"/>
            <a:chOff x="142875" y="1154131"/>
            <a:chExt cx="9328296" cy="212463"/>
          </a:xfrm>
        </p:grpSpPr>
        <p:pic>
          <p:nvPicPr>
            <p:cNvPr id="10" name="그림 9">
              <a:extLst>
                <a:ext uri="{FF2B5EF4-FFF2-40B4-BE49-F238E27FC236}">
                  <a16:creationId xmlns:a16="http://schemas.microsoft.com/office/drawing/2014/main" id="{8A465E2F-BDC9-B9D1-0B3F-8FA3A789BE3E}"/>
                </a:ext>
              </a:extLst>
            </p:cNvPr>
            <p:cNvPicPr>
              <a:picLocks noChangeAspect="1"/>
            </p:cNvPicPr>
            <p:nvPr/>
          </p:nvPicPr>
          <p:blipFill rotWithShape="1">
            <a:blip r:embed="rId11"/>
            <a:srcRect r="23489" b="-724"/>
            <a:stretch/>
          </p:blipFill>
          <p:spPr>
            <a:xfrm>
              <a:off x="142875" y="1161816"/>
              <a:ext cx="9328296" cy="204778"/>
            </a:xfrm>
            <a:prstGeom prst="rect">
              <a:avLst/>
            </a:prstGeom>
          </p:spPr>
        </p:pic>
        <p:sp>
          <p:nvSpPr>
            <p:cNvPr id="11" name="직사각형 10">
              <a:extLst>
                <a:ext uri="{FF2B5EF4-FFF2-40B4-BE49-F238E27FC236}">
                  <a16:creationId xmlns:a16="http://schemas.microsoft.com/office/drawing/2014/main" id="{F42D3677-149E-E52C-3606-14E94FF5B4A8}"/>
                </a:ext>
              </a:extLst>
            </p:cNvPr>
            <p:cNvSpPr/>
            <p:nvPr/>
          </p:nvSpPr>
          <p:spPr>
            <a:xfrm>
              <a:off x="142875" y="1200150"/>
              <a:ext cx="1972130" cy="1060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FD05213-1255-3171-F154-20789063E4DB}"/>
                </a:ext>
              </a:extLst>
            </p:cNvPr>
            <p:cNvSpPr txBox="1"/>
            <p:nvPr/>
          </p:nvSpPr>
          <p:spPr>
            <a:xfrm>
              <a:off x="204333" y="1161815"/>
              <a:ext cx="506867" cy="200055"/>
            </a:xfrm>
            <a:prstGeom prst="rect">
              <a:avLst/>
            </a:prstGeom>
            <a:noFill/>
          </p:spPr>
          <p:txBody>
            <a:bodyPr wrap="square" rtlCol="0">
              <a:spAutoFit/>
            </a:bodyPr>
            <a:lstStyle/>
            <a:p>
              <a:pPr algn="ctr"/>
              <a:r>
                <a:rPr lang="ko-KR" altLang="en-US" sz="700" b="1" dirty="0"/>
                <a:t>탭 </a:t>
              </a:r>
              <a:r>
                <a:rPr lang="en-US" altLang="ko-KR" sz="700" b="1" dirty="0"/>
                <a:t>1</a:t>
              </a:r>
              <a:endParaRPr lang="ko-KR" altLang="en-US" sz="700" b="1" dirty="0"/>
            </a:p>
          </p:txBody>
        </p:sp>
        <p:sp>
          <p:nvSpPr>
            <p:cNvPr id="18" name="TextBox 17">
              <a:extLst>
                <a:ext uri="{FF2B5EF4-FFF2-40B4-BE49-F238E27FC236}">
                  <a16:creationId xmlns:a16="http://schemas.microsoft.com/office/drawing/2014/main" id="{4942A43E-02F9-11E5-E20F-CAF5174317B3}"/>
                </a:ext>
              </a:extLst>
            </p:cNvPr>
            <p:cNvSpPr txBox="1"/>
            <p:nvPr/>
          </p:nvSpPr>
          <p:spPr>
            <a:xfrm>
              <a:off x="875506" y="1161815"/>
              <a:ext cx="506867" cy="200055"/>
            </a:xfrm>
            <a:prstGeom prst="rect">
              <a:avLst/>
            </a:prstGeom>
            <a:noFill/>
          </p:spPr>
          <p:txBody>
            <a:bodyPr wrap="square" rtlCol="0">
              <a:spAutoFit/>
            </a:bodyPr>
            <a:lstStyle/>
            <a:p>
              <a:pPr algn="ctr"/>
              <a:r>
                <a:rPr lang="ko-KR" altLang="en-US" sz="700" b="1" dirty="0">
                  <a:solidFill>
                    <a:schemeClr val="bg1">
                      <a:lumMod val="50000"/>
                    </a:schemeClr>
                  </a:solidFill>
                </a:rPr>
                <a:t>탭 </a:t>
              </a:r>
              <a:r>
                <a:rPr lang="en-US" altLang="ko-KR" sz="700" b="1" dirty="0">
                  <a:solidFill>
                    <a:schemeClr val="bg1">
                      <a:lumMod val="50000"/>
                    </a:schemeClr>
                  </a:solidFill>
                </a:rPr>
                <a:t>2</a:t>
              </a:r>
              <a:endParaRPr lang="ko-KR" altLang="en-US" sz="700" b="1" dirty="0">
                <a:solidFill>
                  <a:schemeClr val="bg1">
                    <a:lumMod val="50000"/>
                  </a:schemeClr>
                </a:solidFill>
              </a:endParaRPr>
            </a:p>
          </p:txBody>
        </p:sp>
        <p:pic>
          <p:nvPicPr>
            <p:cNvPr id="20" name="그래픽 19" descr="위쪽 캐럿 단색으로 채워진">
              <a:extLst>
                <a:ext uri="{FF2B5EF4-FFF2-40B4-BE49-F238E27FC236}">
                  <a16:creationId xmlns:a16="http://schemas.microsoft.com/office/drawing/2014/main" id="{AFB43ABA-6F18-7CD0-7F5D-313DBBEAB8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19955" y="1154131"/>
              <a:ext cx="198120" cy="198120"/>
            </a:xfrm>
            <a:prstGeom prst="rect">
              <a:avLst/>
            </a:prstGeom>
          </p:spPr>
        </p:pic>
      </p:grpSp>
      <p:pic>
        <p:nvPicPr>
          <p:cNvPr id="22" name="그림 21">
            <a:extLst>
              <a:ext uri="{FF2B5EF4-FFF2-40B4-BE49-F238E27FC236}">
                <a16:creationId xmlns:a16="http://schemas.microsoft.com/office/drawing/2014/main" id="{6CB43EED-396A-A7EE-5653-EDD31385C9C1}"/>
              </a:ext>
            </a:extLst>
          </p:cNvPr>
          <p:cNvPicPr>
            <a:picLocks noChangeAspect="1"/>
          </p:cNvPicPr>
          <p:nvPr/>
        </p:nvPicPr>
        <p:blipFill rotWithShape="1">
          <a:blip r:embed="rId2"/>
          <a:srcRect b="94626"/>
          <a:stretch/>
        </p:blipFill>
        <p:spPr>
          <a:xfrm>
            <a:off x="142874" y="902600"/>
            <a:ext cx="9328784" cy="242048"/>
          </a:xfrm>
          <a:prstGeom prst="rect">
            <a:avLst/>
          </a:prstGeom>
        </p:spPr>
      </p:pic>
      <p:sp>
        <p:nvSpPr>
          <p:cNvPr id="17" name="모서리가 둥근 직사각형 299">
            <a:extLst>
              <a:ext uri="{FF2B5EF4-FFF2-40B4-BE49-F238E27FC236}">
                <a16:creationId xmlns:a16="http://schemas.microsoft.com/office/drawing/2014/main" id="{D5E5E2D4-2BF3-9947-10C0-401497400770}"/>
              </a:ext>
            </a:extLst>
          </p:cNvPr>
          <p:cNvSpPr/>
          <p:nvPr/>
        </p:nvSpPr>
        <p:spPr>
          <a:xfrm>
            <a:off x="34874" y="80952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Tree>
    <p:extLst>
      <p:ext uri="{BB962C8B-B14F-4D97-AF65-F5344CB8AC3E}">
        <p14:creationId xmlns:p14="http://schemas.microsoft.com/office/powerpoint/2010/main" val="26601229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5415417" cy="196463"/>
          </a:xfrm>
        </p:spPr>
        <p:txBody>
          <a:bodyPr/>
          <a:lstStyle/>
          <a:p>
            <a:r>
              <a:rPr lang="ko-KR" altLang="en-US" dirty="0">
                <a:latin typeface="맑은 고딕" panose="020B0503020000020004" pitchFamily="50" charset="-127"/>
              </a:rPr>
              <a:t>탭 유형 레이아웃 제공</a:t>
            </a:r>
            <a:r>
              <a:rPr lang="en-US" altLang="ko-KR" dirty="0">
                <a:latin typeface="맑은 고딕" panose="020B0503020000020004" pitchFamily="50" charset="-127"/>
              </a:rPr>
              <a:t>_</a:t>
            </a:r>
            <a:r>
              <a:rPr lang="ko-KR" altLang="en-US" dirty="0">
                <a:latin typeface="맑은 고딕" panose="020B0503020000020004" pitchFamily="50" charset="-127"/>
              </a:rPr>
              <a:t>탭 별 설정</a:t>
            </a:r>
            <a:r>
              <a:rPr lang="en-US" altLang="ko-KR" dirty="0">
                <a:latin typeface="맑은 고딕" panose="020B0503020000020004" pitchFamily="50" charset="-127"/>
              </a:rPr>
              <a:t>_</a:t>
            </a:r>
            <a:r>
              <a:rPr lang="ko-KR" altLang="en-US" dirty="0">
                <a:latin typeface="맑은 고딕" panose="020B0503020000020004" pitchFamily="50" charset="-127"/>
              </a:rPr>
              <a:t>테마</a:t>
            </a:r>
            <a:r>
              <a:rPr lang="en-US" altLang="ko-KR" dirty="0">
                <a:latin typeface="맑은 고딕" panose="020B0503020000020004" pitchFamily="50" charset="-127"/>
              </a:rPr>
              <a:t>(LXPFA_SFR_013_2D_004)</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LXPFA_SB_2D_WA_097</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2023-05-08</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2012905787"/>
              </p:ext>
            </p:extLst>
          </p:nvPr>
        </p:nvGraphicFramePr>
        <p:xfrm>
          <a:off x="9563100" y="897079"/>
          <a:ext cx="2486025" cy="24954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1" baseline="0" dirty="0">
                          <a:latin typeface="맑은 고딕" panose="020B0503020000020004" pitchFamily="50" charset="-127"/>
                          <a:ea typeface="+mn-ea"/>
                        </a:rPr>
                        <a:t>탭 유형 레이아웃</a:t>
                      </a:r>
                      <a:endParaRPr lang="en-US" altLang="ko-KR" sz="800" b="1" baseline="0" dirty="0">
                        <a:latin typeface="맑은 고딕" panose="020B0503020000020004" pitchFamily="50" charset="-127"/>
                        <a:ea typeface="+mn-ea"/>
                      </a:endParaRP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solidFill>
                            <a:srgbClr val="FF0000"/>
                          </a:solidFill>
                          <a:latin typeface="맑은 고딕" panose="020B0503020000020004" pitchFamily="50" charset="-127"/>
                          <a:ea typeface="+mn-ea"/>
                        </a:rPr>
                        <a:t>* </a:t>
                      </a:r>
                      <a:r>
                        <a:rPr lang="ko-KR" altLang="en-US" sz="800" b="1" baseline="0" dirty="0">
                          <a:solidFill>
                            <a:srgbClr val="FF0000"/>
                          </a:solidFill>
                          <a:latin typeface="맑은 고딕" panose="020B0503020000020004" pitchFamily="50" charset="-127"/>
                          <a:ea typeface="+mn-ea"/>
                        </a:rPr>
                        <a:t>모든 템플릿에 대한 기능</a:t>
                      </a:r>
                      <a:endParaRPr lang="en-US" altLang="ko-KR" sz="800" b="1" baseline="0" dirty="0">
                        <a:solidFill>
                          <a:srgbClr val="FF0000"/>
                        </a:solidFill>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탭 클릭</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 클릭 시 색상 강조</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 클릭하여 좌측 메인</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레이아웃</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테마</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위젯 설정</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테마설정</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6775882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테마 설정은 모든 탭에 동일하게 적용</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탭별로</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다르게 설정 불가능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41581424"/>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3" name="그림 2">
            <a:extLst>
              <a:ext uri="{FF2B5EF4-FFF2-40B4-BE49-F238E27FC236}">
                <a16:creationId xmlns:a16="http://schemas.microsoft.com/office/drawing/2014/main" id="{F97C9271-DD79-F480-823B-023A29223F11}"/>
              </a:ext>
            </a:extLst>
          </p:cNvPr>
          <p:cNvPicPr>
            <a:picLocks noChangeAspect="1"/>
          </p:cNvPicPr>
          <p:nvPr/>
        </p:nvPicPr>
        <p:blipFill>
          <a:blip r:embed="rId2"/>
          <a:stretch>
            <a:fillRect/>
          </a:stretch>
        </p:blipFill>
        <p:spPr>
          <a:xfrm>
            <a:off x="142875" y="910803"/>
            <a:ext cx="9328296" cy="4506165"/>
          </a:xfrm>
          <a:prstGeom prst="rect">
            <a:avLst/>
          </a:prstGeom>
        </p:spPr>
      </p:pic>
      <p:sp>
        <p:nvSpPr>
          <p:cNvPr id="6" name="직사각형 5">
            <a:extLst>
              <a:ext uri="{FF2B5EF4-FFF2-40B4-BE49-F238E27FC236}">
                <a16:creationId xmlns:a16="http://schemas.microsoft.com/office/drawing/2014/main" id="{C25BE140-C690-1604-B592-CC115F779437}"/>
              </a:ext>
            </a:extLst>
          </p:cNvPr>
          <p:cNvSpPr/>
          <p:nvPr/>
        </p:nvSpPr>
        <p:spPr>
          <a:xfrm>
            <a:off x="419004" y="1346407"/>
            <a:ext cx="1395509" cy="980491"/>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B5FA73F1-7CE4-F2F3-CFC0-322CCECFAF3A}"/>
              </a:ext>
            </a:extLst>
          </p:cNvPr>
          <p:cNvPicPr>
            <a:picLocks noChangeAspect="1"/>
          </p:cNvPicPr>
          <p:nvPr/>
        </p:nvPicPr>
        <p:blipFill rotWithShape="1">
          <a:blip r:embed="rId3"/>
          <a:srcRect r="18222" b="4257"/>
          <a:stretch/>
        </p:blipFill>
        <p:spPr>
          <a:xfrm>
            <a:off x="1838194" y="910803"/>
            <a:ext cx="7632978" cy="4506165"/>
          </a:xfrm>
          <a:prstGeom prst="rect">
            <a:avLst/>
          </a:prstGeom>
        </p:spPr>
      </p:pic>
      <p:pic>
        <p:nvPicPr>
          <p:cNvPr id="18" name="그림 17">
            <a:extLst>
              <a:ext uri="{FF2B5EF4-FFF2-40B4-BE49-F238E27FC236}">
                <a16:creationId xmlns:a16="http://schemas.microsoft.com/office/drawing/2014/main" id="{90AFB438-AA2C-35A2-40BA-5CE2F14E55B5}"/>
              </a:ext>
            </a:extLst>
          </p:cNvPr>
          <p:cNvPicPr>
            <a:picLocks noChangeAspect="1"/>
          </p:cNvPicPr>
          <p:nvPr/>
        </p:nvPicPr>
        <p:blipFill>
          <a:blip r:embed="rId4"/>
          <a:stretch>
            <a:fillRect/>
          </a:stretch>
        </p:blipFill>
        <p:spPr>
          <a:xfrm>
            <a:off x="3324093" y="1383427"/>
            <a:ext cx="943107" cy="181001"/>
          </a:xfrm>
          <a:prstGeom prst="rect">
            <a:avLst/>
          </a:prstGeom>
        </p:spPr>
      </p:pic>
      <p:pic>
        <p:nvPicPr>
          <p:cNvPr id="19" name="그림 18">
            <a:extLst>
              <a:ext uri="{FF2B5EF4-FFF2-40B4-BE49-F238E27FC236}">
                <a16:creationId xmlns:a16="http://schemas.microsoft.com/office/drawing/2014/main" id="{0D662837-0246-8F52-A43E-73AFDAAFFE80}"/>
              </a:ext>
            </a:extLst>
          </p:cNvPr>
          <p:cNvPicPr>
            <a:picLocks noChangeAspect="1"/>
          </p:cNvPicPr>
          <p:nvPr/>
        </p:nvPicPr>
        <p:blipFill>
          <a:blip r:embed="rId5"/>
          <a:stretch>
            <a:fillRect/>
          </a:stretch>
        </p:blipFill>
        <p:spPr>
          <a:xfrm>
            <a:off x="9093788" y="916905"/>
            <a:ext cx="250237" cy="244913"/>
          </a:xfrm>
          <a:prstGeom prst="rect">
            <a:avLst/>
          </a:prstGeom>
        </p:spPr>
      </p:pic>
      <p:pic>
        <p:nvPicPr>
          <p:cNvPr id="49" name="그래픽 48" descr="추가 단색으로 채워진">
            <a:extLst>
              <a:ext uri="{FF2B5EF4-FFF2-40B4-BE49-F238E27FC236}">
                <a16:creationId xmlns:a16="http://schemas.microsoft.com/office/drawing/2014/main" id="{E19284D2-9E94-5546-2829-2F662D6735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28468" y="1223421"/>
            <a:ext cx="80902" cy="80902"/>
          </a:xfrm>
          <a:prstGeom prst="rect">
            <a:avLst/>
          </a:prstGeom>
        </p:spPr>
      </p:pic>
      <p:cxnSp>
        <p:nvCxnSpPr>
          <p:cNvPr id="54" name="직선 연결선 53">
            <a:extLst>
              <a:ext uri="{FF2B5EF4-FFF2-40B4-BE49-F238E27FC236}">
                <a16:creationId xmlns:a16="http://schemas.microsoft.com/office/drawing/2014/main" id="{FAEF0C1F-ED19-0852-1A0E-173F31E40453}"/>
              </a:ext>
            </a:extLst>
          </p:cNvPr>
          <p:cNvCxnSpPr>
            <a:cxnSpLocks/>
          </p:cNvCxnSpPr>
          <p:nvPr/>
        </p:nvCxnSpPr>
        <p:spPr>
          <a:xfrm>
            <a:off x="3157538" y="1201917"/>
            <a:ext cx="0" cy="1205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9A515AD3-74E8-D367-9E04-4C1AFF345700}"/>
              </a:ext>
            </a:extLst>
          </p:cNvPr>
          <p:cNvPicPr>
            <a:picLocks noChangeAspect="1"/>
          </p:cNvPicPr>
          <p:nvPr/>
        </p:nvPicPr>
        <p:blipFill>
          <a:blip r:embed="rId8"/>
          <a:stretch>
            <a:fillRect/>
          </a:stretch>
        </p:blipFill>
        <p:spPr>
          <a:xfrm>
            <a:off x="407490" y="1118637"/>
            <a:ext cx="1417217" cy="2627036"/>
          </a:xfrm>
          <a:prstGeom prst="rect">
            <a:avLst/>
          </a:prstGeom>
        </p:spPr>
      </p:pic>
      <p:grpSp>
        <p:nvGrpSpPr>
          <p:cNvPr id="27" name="그룹 26">
            <a:extLst>
              <a:ext uri="{FF2B5EF4-FFF2-40B4-BE49-F238E27FC236}">
                <a16:creationId xmlns:a16="http://schemas.microsoft.com/office/drawing/2014/main" id="{DFFB37BC-D96C-C005-CC84-EE17FFAE6B38}"/>
              </a:ext>
            </a:extLst>
          </p:cNvPr>
          <p:cNvGrpSpPr/>
          <p:nvPr/>
        </p:nvGrpSpPr>
        <p:grpSpPr>
          <a:xfrm>
            <a:off x="298319" y="1329289"/>
            <a:ext cx="109171" cy="2397367"/>
            <a:chOff x="8472854" y="3429000"/>
            <a:chExt cx="109171" cy="259517"/>
          </a:xfrm>
        </p:grpSpPr>
        <p:cxnSp>
          <p:nvCxnSpPr>
            <p:cNvPr id="28" name="직선 연결선 27">
              <a:extLst>
                <a:ext uri="{FF2B5EF4-FFF2-40B4-BE49-F238E27FC236}">
                  <a16:creationId xmlns:a16="http://schemas.microsoft.com/office/drawing/2014/main" id="{AF909162-EA5B-B91E-8DC2-136006149844}"/>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6826001-A07E-7C6A-1E42-BB7B7B4A39C8}"/>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165A8215-40AB-27A1-3AF7-C889B2957D42}"/>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1" name="모서리가 둥근 직사각형 299">
            <a:extLst>
              <a:ext uri="{FF2B5EF4-FFF2-40B4-BE49-F238E27FC236}">
                <a16:creationId xmlns:a16="http://schemas.microsoft.com/office/drawing/2014/main" id="{3C7FC6D6-55E1-1E4D-84CA-0201F5AB9632}"/>
              </a:ext>
            </a:extLst>
          </p:cNvPr>
          <p:cNvSpPr/>
          <p:nvPr/>
        </p:nvSpPr>
        <p:spPr>
          <a:xfrm>
            <a:off x="239854" y="225437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24" name="모서리가 둥근 직사각형 299">
            <a:extLst>
              <a:ext uri="{FF2B5EF4-FFF2-40B4-BE49-F238E27FC236}">
                <a16:creationId xmlns:a16="http://schemas.microsoft.com/office/drawing/2014/main" id="{C357EC70-909F-8042-7624-B38F39CB3CBF}"/>
              </a:ext>
            </a:extLst>
          </p:cNvPr>
          <p:cNvSpPr/>
          <p:nvPr/>
        </p:nvSpPr>
        <p:spPr>
          <a:xfrm>
            <a:off x="1809174" y="107831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Tree>
    <p:extLst>
      <p:ext uri="{BB962C8B-B14F-4D97-AF65-F5344CB8AC3E}">
        <p14:creationId xmlns:p14="http://schemas.microsoft.com/office/powerpoint/2010/main" val="7886542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5019177" cy="196463"/>
          </a:xfrm>
        </p:spPr>
        <p:txBody>
          <a:bodyPr/>
          <a:lstStyle/>
          <a:p>
            <a:r>
              <a:rPr lang="ko-KR" altLang="en-US" dirty="0">
                <a:latin typeface="맑은 고딕" panose="020B0503020000020004" pitchFamily="50" charset="-127"/>
              </a:rPr>
              <a:t>탭 유형 레이아웃 제공</a:t>
            </a:r>
            <a:r>
              <a:rPr lang="en-US" altLang="ko-KR" dirty="0">
                <a:latin typeface="맑은 고딕" panose="020B0503020000020004" pitchFamily="50" charset="-127"/>
              </a:rPr>
              <a:t>_</a:t>
            </a:r>
            <a:r>
              <a:rPr lang="ko-KR" altLang="en-US" dirty="0">
                <a:latin typeface="맑은 고딕" panose="020B0503020000020004" pitchFamily="50" charset="-127"/>
              </a:rPr>
              <a:t>탭 별 설정</a:t>
            </a:r>
            <a:r>
              <a:rPr lang="en-US" altLang="ko-KR" dirty="0">
                <a:latin typeface="맑은 고딕" panose="020B0503020000020004" pitchFamily="50" charset="-127"/>
              </a:rPr>
              <a:t>_</a:t>
            </a:r>
            <a:r>
              <a:rPr lang="ko-KR" altLang="en-US" dirty="0">
                <a:latin typeface="맑은 고딕" panose="020B0503020000020004" pitchFamily="50" charset="-127"/>
              </a:rPr>
              <a:t>위젯</a:t>
            </a:r>
            <a:r>
              <a:rPr lang="en-US" altLang="ko-KR" dirty="0">
                <a:latin typeface="맑은 고딕" panose="020B0503020000020004" pitchFamily="50" charset="-127"/>
              </a:rPr>
              <a:t>(LXPFA_SFR_013_2D_004)</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LXPFA_SB_2D_WA_098</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2023-05-08</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3718218443"/>
              </p:ext>
            </p:extLst>
          </p:nvPr>
        </p:nvGraphicFramePr>
        <p:xfrm>
          <a:off x="9563100" y="897079"/>
          <a:ext cx="2486025" cy="24954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1" baseline="0" dirty="0">
                          <a:latin typeface="맑은 고딕" panose="020B0503020000020004" pitchFamily="50" charset="-127"/>
                          <a:ea typeface="+mn-ea"/>
                        </a:rPr>
                        <a:t>탭 유형 레이아웃</a:t>
                      </a:r>
                      <a:endParaRPr lang="en-US" altLang="ko-KR" sz="800" b="1" baseline="0" dirty="0">
                        <a:latin typeface="맑은 고딕" panose="020B0503020000020004" pitchFamily="50" charset="-127"/>
                        <a:ea typeface="+mn-ea"/>
                      </a:endParaRP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solidFill>
                            <a:srgbClr val="FF0000"/>
                          </a:solidFill>
                          <a:latin typeface="맑은 고딕" panose="020B0503020000020004" pitchFamily="50" charset="-127"/>
                          <a:ea typeface="+mn-ea"/>
                        </a:rPr>
                        <a:t>* </a:t>
                      </a:r>
                      <a:r>
                        <a:rPr lang="ko-KR" altLang="en-US" sz="800" b="1" baseline="0" dirty="0">
                          <a:solidFill>
                            <a:srgbClr val="FF0000"/>
                          </a:solidFill>
                          <a:latin typeface="맑은 고딕" panose="020B0503020000020004" pitchFamily="50" charset="-127"/>
                          <a:ea typeface="+mn-ea"/>
                        </a:rPr>
                        <a:t>모든 템플릿에 대한 기능</a:t>
                      </a:r>
                      <a:endParaRPr lang="en-US" altLang="ko-KR" sz="800" b="1" baseline="0" dirty="0">
                        <a:solidFill>
                          <a:srgbClr val="FF0000"/>
                        </a:solidFill>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탭 클릭</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 클릭 시 색상 강조</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 클릭하여 좌측 메인</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레이아웃</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테마</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위젯 설정</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탭별</a:t>
                      </a: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설정 </a:t>
                      </a:r>
                      <a:r>
                        <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위젯</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6775882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mn-ea"/>
                          <a:cs typeface="+mn-cs"/>
                          <a:sym typeface="Wingdings" pitchFamily="2" charset="2"/>
                        </a:rPr>
                        <a:t> - </a:t>
                      </a:r>
                      <a:r>
                        <a:rPr lang="ko-KR" altLang="en-US" sz="800" b="0" kern="1200" baseline="0" dirty="0">
                          <a:solidFill>
                            <a:schemeClr val="tx1"/>
                          </a:solidFill>
                          <a:latin typeface="맑은 고딕" panose="020B0503020000020004" pitchFamily="50" charset="-127"/>
                          <a:ea typeface="+mn-ea"/>
                          <a:cs typeface="+mn-cs"/>
                          <a:sym typeface="Wingdings" pitchFamily="2" charset="2"/>
                        </a:rPr>
                        <a:t>생성한 탭 클릭 후 위젯 설정</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mn-ea"/>
                          <a:cs typeface="+mn-cs"/>
                          <a:sym typeface="Wingdings" pitchFamily="2" charset="2"/>
                        </a:rPr>
                        <a:t> - </a:t>
                      </a:r>
                      <a:r>
                        <a:rPr lang="ko-KR" altLang="en-US" sz="800" b="0" kern="1200" baseline="0" dirty="0">
                          <a:solidFill>
                            <a:schemeClr val="tx1"/>
                          </a:solidFill>
                          <a:latin typeface="맑은 고딕" panose="020B0503020000020004" pitchFamily="50" charset="-127"/>
                          <a:ea typeface="+mn-ea"/>
                          <a:cs typeface="+mn-cs"/>
                          <a:sym typeface="Wingdings" pitchFamily="2" charset="2"/>
                        </a:rPr>
                        <a:t>위젯 선택</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41581424"/>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3" name="그림 2">
            <a:extLst>
              <a:ext uri="{FF2B5EF4-FFF2-40B4-BE49-F238E27FC236}">
                <a16:creationId xmlns:a16="http://schemas.microsoft.com/office/drawing/2014/main" id="{F97C9271-DD79-F480-823B-023A29223F11}"/>
              </a:ext>
            </a:extLst>
          </p:cNvPr>
          <p:cNvPicPr>
            <a:picLocks noChangeAspect="1"/>
          </p:cNvPicPr>
          <p:nvPr/>
        </p:nvPicPr>
        <p:blipFill>
          <a:blip r:embed="rId2"/>
          <a:stretch>
            <a:fillRect/>
          </a:stretch>
        </p:blipFill>
        <p:spPr>
          <a:xfrm>
            <a:off x="142875" y="910803"/>
            <a:ext cx="9328296" cy="4506165"/>
          </a:xfrm>
          <a:prstGeom prst="rect">
            <a:avLst/>
          </a:prstGeom>
        </p:spPr>
      </p:pic>
      <p:sp>
        <p:nvSpPr>
          <p:cNvPr id="6" name="직사각형 5">
            <a:extLst>
              <a:ext uri="{FF2B5EF4-FFF2-40B4-BE49-F238E27FC236}">
                <a16:creationId xmlns:a16="http://schemas.microsoft.com/office/drawing/2014/main" id="{C25BE140-C690-1604-B592-CC115F779437}"/>
              </a:ext>
            </a:extLst>
          </p:cNvPr>
          <p:cNvSpPr/>
          <p:nvPr/>
        </p:nvSpPr>
        <p:spPr>
          <a:xfrm>
            <a:off x="419004" y="1346407"/>
            <a:ext cx="1395509" cy="980491"/>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B5FA73F1-7CE4-F2F3-CFC0-322CCECFAF3A}"/>
              </a:ext>
            </a:extLst>
          </p:cNvPr>
          <p:cNvPicPr>
            <a:picLocks noChangeAspect="1"/>
          </p:cNvPicPr>
          <p:nvPr/>
        </p:nvPicPr>
        <p:blipFill rotWithShape="1">
          <a:blip r:embed="rId3"/>
          <a:srcRect r="18222" b="4257"/>
          <a:stretch/>
        </p:blipFill>
        <p:spPr>
          <a:xfrm>
            <a:off x="1838194" y="910803"/>
            <a:ext cx="7632978" cy="4506165"/>
          </a:xfrm>
          <a:prstGeom prst="rect">
            <a:avLst/>
          </a:prstGeom>
        </p:spPr>
      </p:pic>
      <p:pic>
        <p:nvPicPr>
          <p:cNvPr id="18" name="그림 17">
            <a:extLst>
              <a:ext uri="{FF2B5EF4-FFF2-40B4-BE49-F238E27FC236}">
                <a16:creationId xmlns:a16="http://schemas.microsoft.com/office/drawing/2014/main" id="{90AFB438-AA2C-35A2-40BA-5CE2F14E55B5}"/>
              </a:ext>
            </a:extLst>
          </p:cNvPr>
          <p:cNvPicPr>
            <a:picLocks noChangeAspect="1"/>
          </p:cNvPicPr>
          <p:nvPr/>
        </p:nvPicPr>
        <p:blipFill>
          <a:blip r:embed="rId4"/>
          <a:stretch>
            <a:fillRect/>
          </a:stretch>
        </p:blipFill>
        <p:spPr>
          <a:xfrm>
            <a:off x="3324093" y="1383427"/>
            <a:ext cx="943107" cy="181001"/>
          </a:xfrm>
          <a:prstGeom prst="rect">
            <a:avLst/>
          </a:prstGeom>
        </p:spPr>
      </p:pic>
      <p:pic>
        <p:nvPicPr>
          <p:cNvPr id="19" name="그림 18">
            <a:extLst>
              <a:ext uri="{FF2B5EF4-FFF2-40B4-BE49-F238E27FC236}">
                <a16:creationId xmlns:a16="http://schemas.microsoft.com/office/drawing/2014/main" id="{0D662837-0246-8F52-A43E-73AFDAAFFE80}"/>
              </a:ext>
            </a:extLst>
          </p:cNvPr>
          <p:cNvPicPr>
            <a:picLocks noChangeAspect="1"/>
          </p:cNvPicPr>
          <p:nvPr/>
        </p:nvPicPr>
        <p:blipFill>
          <a:blip r:embed="rId5"/>
          <a:stretch>
            <a:fillRect/>
          </a:stretch>
        </p:blipFill>
        <p:spPr>
          <a:xfrm>
            <a:off x="9093788" y="916905"/>
            <a:ext cx="250237" cy="244913"/>
          </a:xfrm>
          <a:prstGeom prst="rect">
            <a:avLst/>
          </a:prstGeom>
        </p:spPr>
      </p:pic>
      <p:pic>
        <p:nvPicPr>
          <p:cNvPr id="49" name="그래픽 48" descr="추가 단색으로 채워진">
            <a:extLst>
              <a:ext uri="{FF2B5EF4-FFF2-40B4-BE49-F238E27FC236}">
                <a16:creationId xmlns:a16="http://schemas.microsoft.com/office/drawing/2014/main" id="{E19284D2-9E94-5546-2829-2F662D6735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28468" y="1223421"/>
            <a:ext cx="80902" cy="80902"/>
          </a:xfrm>
          <a:prstGeom prst="rect">
            <a:avLst/>
          </a:prstGeom>
        </p:spPr>
      </p:pic>
      <p:cxnSp>
        <p:nvCxnSpPr>
          <p:cNvPr id="54" name="직선 연결선 53">
            <a:extLst>
              <a:ext uri="{FF2B5EF4-FFF2-40B4-BE49-F238E27FC236}">
                <a16:creationId xmlns:a16="http://schemas.microsoft.com/office/drawing/2014/main" id="{FAEF0C1F-ED19-0852-1A0E-173F31E40453}"/>
              </a:ext>
            </a:extLst>
          </p:cNvPr>
          <p:cNvCxnSpPr>
            <a:cxnSpLocks/>
          </p:cNvCxnSpPr>
          <p:nvPr/>
        </p:nvCxnSpPr>
        <p:spPr>
          <a:xfrm>
            <a:off x="3157538" y="1201917"/>
            <a:ext cx="0" cy="1205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모서리가 둥근 직사각형 299">
            <a:extLst>
              <a:ext uri="{FF2B5EF4-FFF2-40B4-BE49-F238E27FC236}">
                <a16:creationId xmlns:a16="http://schemas.microsoft.com/office/drawing/2014/main" id="{C357EC70-909F-8042-7624-B38F39CB3CBF}"/>
              </a:ext>
            </a:extLst>
          </p:cNvPr>
          <p:cNvSpPr/>
          <p:nvPr/>
        </p:nvSpPr>
        <p:spPr>
          <a:xfrm>
            <a:off x="1809174" y="107831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pic>
        <p:nvPicPr>
          <p:cNvPr id="4" name="그림 3">
            <a:extLst>
              <a:ext uri="{FF2B5EF4-FFF2-40B4-BE49-F238E27FC236}">
                <a16:creationId xmlns:a16="http://schemas.microsoft.com/office/drawing/2014/main" id="{BE466E3E-34E6-0DDE-DD08-83C5223DB728}"/>
              </a:ext>
            </a:extLst>
          </p:cNvPr>
          <p:cNvPicPr>
            <a:picLocks noChangeAspect="1"/>
          </p:cNvPicPr>
          <p:nvPr/>
        </p:nvPicPr>
        <p:blipFill>
          <a:blip r:embed="rId8"/>
          <a:stretch>
            <a:fillRect/>
          </a:stretch>
        </p:blipFill>
        <p:spPr>
          <a:xfrm>
            <a:off x="409192" y="1126573"/>
            <a:ext cx="1395508" cy="1873555"/>
          </a:xfrm>
          <a:prstGeom prst="rect">
            <a:avLst/>
          </a:prstGeom>
        </p:spPr>
      </p:pic>
      <p:grpSp>
        <p:nvGrpSpPr>
          <p:cNvPr id="27" name="그룹 26">
            <a:extLst>
              <a:ext uri="{FF2B5EF4-FFF2-40B4-BE49-F238E27FC236}">
                <a16:creationId xmlns:a16="http://schemas.microsoft.com/office/drawing/2014/main" id="{DFFB37BC-D96C-C005-CC84-EE17FFAE6B38}"/>
              </a:ext>
            </a:extLst>
          </p:cNvPr>
          <p:cNvGrpSpPr/>
          <p:nvPr/>
        </p:nvGrpSpPr>
        <p:grpSpPr>
          <a:xfrm>
            <a:off x="298319" y="1329289"/>
            <a:ext cx="109171" cy="1670839"/>
            <a:chOff x="8472854" y="3429000"/>
            <a:chExt cx="109171" cy="259517"/>
          </a:xfrm>
        </p:grpSpPr>
        <p:cxnSp>
          <p:nvCxnSpPr>
            <p:cNvPr id="28" name="직선 연결선 27">
              <a:extLst>
                <a:ext uri="{FF2B5EF4-FFF2-40B4-BE49-F238E27FC236}">
                  <a16:creationId xmlns:a16="http://schemas.microsoft.com/office/drawing/2014/main" id="{AF909162-EA5B-B91E-8DC2-136006149844}"/>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6826001-A07E-7C6A-1E42-BB7B7B4A39C8}"/>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165A8215-40AB-27A1-3AF7-C889B2957D42}"/>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1" name="모서리가 둥근 직사각형 299">
            <a:extLst>
              <a:ext uri="{FF2B5EF4-FFF2-40B4-BE49-F238E27FC236}">
                <a16:creationId xmlns:a16="http://schemas.microsoft.com/office/drawing/2014/main" id="{3C7FC6D6-55E1-1E4D-84CA-0201F5AB9632}"/>
              </a:ext>
            </a:extLst>
          </p:cNvPr>
          <p:cNvSpPr/>
          <p:nvPr/>
        </p:nvSpPr>
        <p:spPr>
          <a:xfrm>
            <a:off x="239854" y="191389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Tree>
    <p:extLst>
      <p:ext uri="{BB962C8B-B14F-4D97-AF65-F5344CB8AC3E}">
        <p14:creationId xmlns:p14="http://schemas.microsoft.com/office/powerpoint/2010/main" val="28846288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4834392" cy="196463"/>
          </a:xfrm>
        </p:spPr>
        <p:txBody>
          <a:bodyPr/>
          <a:lstStyle/>
          <a:p>
            <a:r>
              <a:rPr lang="ko-KR" altLang="en-US" dirty="0">
                <a:latin typeface="맑은 고딕" panose="020B0503020000020004" pitchFamily="50" charset="-127"/>
              </a:rPr>
              <a:t>탭 유형 레이아웃 제공</a:t>
            </a:r>
            <a:r>
              <a:rPr lang="en-US" altLang="ko-KR" dirty="0">
                <a:latin typeface="맑은 고딕" panose="020B0503020000020004" pitchFamily="50" charset="-127"/>
              </a:rPr>
              <a:t>_</a:t>
            </a:r>
            <a:r>
              <a:rPr lang="ko-KR" altLang="en-US" dirty="0">
                <a:latin typeface="맑은 고딕" panose="020B0503020000020004" pitchFamily="50" charset="-127"/>
              </a:rPr>
              <a:t>탭 삭제</a:t>
            </a:r>
            <a:r>
              <a:rPr lang="en-US" altLang="ko-KR" dirty="0">
                <a:latin typeface="맑은 고딕" panose="020B0503020000020004" pitchFamily="50" charset="-127"/>
              </a:rPr>
              <a:t>(LXPFA_SFR_013_2D_004)</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LXPFA_SB_2D_WA_099</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2023-05-08</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1848487214"/>
              </p:ext>
            </p:extLst>
          </p:nvPr>
        </p:nvGraphicFramePr>
        <p:xfrm>
          <a:off x="9563100" y="897079"/>
          <a:ext cx="2486025" cy="21589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57506">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1" baseline="0" dirty="0">
                          <a:latin typeface="맑은 고딕" panose="020B0503020000020004" pitchFamily="50" charset="-127"/>
                          <a:ea typeface="+mn-ea"/>
                        </a:rPr>
                        <a:t>탭 유형 레이아웃</a:t>
                      </a:r>
                      <a:endParaRPr lang="en-US" altLang="ko-KR" sz="800" b="1" baseline="0" dirty="0">
                        <a:latin typeface="맑은 고딕" panose="020B0503020000020004" pitchFamily="50" charset="-127"/>
                        <a:ea typeface="+mn-ea"/>
                      </a:endParaRP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solidFill>
                            <a:srgbClr val="FF0000"/>
                          </a:solidFill>
                          <a:latin typeface="맑은 고딕" panose="020B0503020000020004" pitchFamily="50" charset="-127"/>
                          <a:ea typeface="+mn-ea"/>
                        </a:rPr>
                        <a:t>* </a:t>
                      </a:r>
                      <a:r>
                        <a:rPr lang="ko-KR" altLang="en-US" sz="800" b="1" baseline="0" dirty="0">
                          <a:solidFill>
                            <a:srgbClr val="FF0000"/>
                          </a:solidFill>
                          <a:latin typeface="맑은 고딕" panose="020B0503020000020004" pitchFamily="50" charset="-127"/>
                          <a:ea typeface="+mn-ea"/>
                        </a:rPr>
                        <a:t>모든 템플릿에 대한 기능</a:t>
                      </a:r>
                      <a:endParaRPr lang="en-US" altLang="ko-KR" sz="800" b="1" baseline="0" dirty="0">
                        <a:solidFill>
                          <a:srgbClr val="FF0000"/>
                        </a:solidFill>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탭 삭제 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탭에 마우스 오버 시 탭 삭제 버튼 표시됨</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삭제</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 클릭 시 탭 삭제 알림 팝업</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(1-1</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번</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표시되며</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확인 버튼 클릭 시 탭 삭제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에 대한 삭제는 불가능</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 한 개는 기본값임</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3" name="그림 2">
            <a:extLst>
              <a:ext uri="{FF2B5EF4-FFF2-40B4-BE49-F238E27FC236}">
                <a16:creationId xmlns:a16="http://schemas.microsoft.com/office/drawing/2014/main" id="{F97C9271-DD79-F480-823B-023A29223F11}"/>
              </a:ext>
            </a:extLst>
          </p:cNvPr>
          <p:cNvPicPr>
            <a:picLocks noChangeAspect="1"/>
          </p:cNvPicPr>
          <p:nvPr/>
        </p:nvPicPr>
        <p:blipFill>
          <a:blip r:embed="rId2"/>
          <a:stretch>
            <a:fillRect/>
          </a:stretch>
        </p:blipFill>
        <p:spPr>
          <a:xfrm>
            <a:off x="142875" y="910803"/>
            <a:ext cx="9328296" cy="4506165"/>
          </a:xfrm>
          <a:prstGeom prst="rect">
            <a:avLst/>
          </a:prstGeom>
        </p:spPr>
      </p:pic>
      <p:sp>
        <p:nvSpPr>
          <p:cNvPr id="6" name="직사각형 5">
            <a:extLst>
              <a:ext uri="{FF2B5EF4-FFF2-40B4-BE49-F238E27FC236}">
                <a16:creationId xmlns:a16="http://schemas.microsoft.com/office/drawing/2014/main" id="{C25BE140-C690-1604-B592-CC115F779437}"/>
              </a:ext>
            </a:extLst>
          </p:cNvPr>
          <p:cNvSpPr/>
          <p:nvPr/>
        </p:nvSpPr>
        <p:spPr>
          <a:xfrm>
            <a:off x="419004" y="1346407"/>
            <a:ext cx="1395509" cy="980491"/>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B5FA73F1-7CE4-F2F3-CFC0-322CCECFAF3A}"/>
              </a:ext>
            </a:extLst>
          </p:cNvPr>
          <p:cNvPicPr>
            <a:picLocks noChangeAspect="1"/>
          </p:cNvPicPr>
          <p:nvPr/>
        </p:nvPicPr>
        <p:blipFill rotWithShape="1">
          <a:blip r:embed="rId3"/>
          <a:srcRect r="18222" b="4257"/>
          <a:stretch/>
        </p:blipFill>
        <p:spPr>
          <a:xfrm>
            <a:off x="1838194" y="910803"/>
            <a:ext cx="7632978" cy="4506165"/>
          </a:xfrm>
          <a:prstGeom prst="rect">
            <a:avLst/>
          </a:prstGeom>
        </p:spPr>
      </p:pic>
      <p:pic>
        <p:nvPicPr>
          <p:cNvPr id="18" name="그림 17">
            <a:extLst>
              <a:ext uri="{FF2B5EF4-FFF2-40B4-BE49-F238E27FC236}">
                <a16:creationId xmlns:a16="http://schemas.microsoft.com/office/drawing/2014/main" id="{90AFB438-AA2C-35A2-40BA-5CE2F14E55B5}"/>
              </a:ext>
            </a:extLst>
          </p:cNvPr>
          <p:cNvPicPr>
            <a:picLocks noChangeAspect="1"/>
          </p:cNvPicPr>
          <p:nvPr/>
        </p:nvPicPr>
        <p:blipFill>
          <a:blip r:embed="rId4"/>
          <a:stretch>
            <a:fillRect/>
          </a:stretch>
        </p:blipFill>
        <p:spPr>
          <a:xfrm>
            <a:off x="3324093" y="1383427"/>
            <a:ext cx="943107" cy="181001"/>
          </a:xfrm>
          <a:prstGeom prst="rect">
            <a:avLst/>
          </a:prstGeom>
        </p:spPr>
      </p:pic>
      <p:pic>
        <p:nvPicPr>
          <p:cNvPr id="19" name="그림 18">
            <a:extLst>
              <a:ext uri="{FF2B5EF4-FFF2-40B4-BE49-F238E27FC236}">
                <a16:creationId xmlns:a16="http://schemas.microsoft.com/office/drawing/2014/main" id="{0D662837-0246-8F52-A43E-73AFDAAFFE80}"/>
              </a:ext>
            </a:extLst>
          </p:cNvPr>
          <p:cNvPicPr>
            <a:picLocks noChangeAspect="1"/>
          </p:cNvPicPr>
          <p:nvPr/>
        </p:nvPicPr>
        <p:blipFill>
          <a:blip r:embed="rId5"/>
          <a:stretch>
            <a:fillRect/>
          </a:stretch>
        </p:blipFill>
        <p:spPr>
          <a:xfrm>
            <a:off x="9093788" y="916905"/>
            <a:ext cx="250237" cy="244913"/>
          </a:xfrm>
          <a:prstGeom prst="rect">
            <a:avLst/>
          </a:prstGeom>
        </p:spPr>
      </p:pic>
      <p:grpSp>
        <p:nvGrpSpPr>
          <p:cNvPr id="36" name="그룹 35">
            <a:extLst>
              <a:ext uri="{FF2B5EF4-FFF2-40B4-BE49-F238E27FC236}">
                <a16:creationId xmlns:a16="http://schemas.microsoft.com/office/drawing/2014/main" id="{A6148A9B-4D5E-A23A-4623-10365D421F38}"/>
              </a:ext>
            </a:extLst>
          </p:cNvPr>
          <p:cNvGrpSpPr/>
          <p:nvPr/>
        </p:nvGrpSpPr>
        <p:grpSpPr>
          <a:xfrm>
            <a:off x="4270781" y="2786951"/>
            <a:ext cx="1825219" cy="994722"/>
            <a:chOff x="6874744" y="1329498"/>
            <a:chExt cx="2537768" cy="1383051"/>
          </a:xfrm>
        </p:grpSpPr>
        <p:grpSp>
          <p:nvGrpSpPr>
            <p:cNvPr id="37" name="그룹 36">
              <a:extLst>
                <a:ext uri="{FF2B5EF4-FFF2-40B4-BE49-F238E27FC236}">
                  <a16:creationId xmlns:a16="http://schemas.microsoft.com/office/drawing/2014/main" id="{1A406D88-426B-4675-2F8D-2E45C39C7F8F}"/>
                </a:ext>
              </a:extLst>
            </p:cNvPr>
            <p:cNvGrpSpPr/>
            <p:nvPr/>
          </p:nvGrpSpPr>
          <p:grpSpPr>
            <a:xfrm>
              <a:off x="6874744" y="1329498"/>
              <a:ext cx="2537768" cy="1383051"/>
              <a:chOff x="7281323" y="3823465"/>
              <a:chExt cx="3867324" cy="2107643"/>
            </a:xfrm>
          </p:grpSpPr>
          <p:sp>
            <p:nvSpPr>
              <p:cNvPr id="39" name="모서리가 둥근 직사각형 44">
                <a:extLst>
                  <a:ext uri="{FF2B5EF4-FFF2-40B4-BE49-F238E27FC236}">
                    <a16:creationId xmlns:a16="http://schemas.microsoft.com/office/drawing/2014/main" id="{D2C56E14-DEBB-CE67-A2BA-B959902FDE3E}"/>
                  </a:ext>
                </a:extLst>
              </p:cNvPr>
              <p:cNvSpPr/>
              <p:nvPr/>
            </p:nvSpPr>
            <p:spPr>
              <a:xfrm>
                <a:off x="7281323" y="3823465"/>
                <a:ext cx="3867324" cy="2107643"/>
              </a:xfrm>
              <a:prstGeom prst="roundRect">
                <a:avLst>
                  <a:gd name="adj" fmla="val 5907"/>
                </a:avLst>
              </a:prstGeom>
              <a:solidFill>
                <a:schemeClr val="bg1"/>
              </a:solidFill>
              <a:ln w="9525">
                <a:solidFill>
                  <a:srgbClr val="8FAADC"/>
                </a:solidFill>
              </a:ln>
              <a:effectLst>
                <a:outerShdw blurRad="114300" dist="381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CA3D11A8-A235-5834-4367-EEE28BBEF7F7}"/>
                  </a:ext>
                </a:extLst>
              </p:cNvPr>
              <p:cNvSpPr txBox="1"/>
              <p:nvPr/>
            </p:nvSpPr>
            <p:spPr>
              <a:xfrm>
                <a:off x="8166618" y="3975773"/>
                <a:ext cx="2129201" cy="538004"/>
              </a:xfrm>
              <a:prstGeom prst="rect">
                <a:avLst/>
              </a:prstGeom>
              <a:noFill/>
            </p:spPr>
            <p:txBody>
              <a:bodyPr wrap="square" rtlCol="0">
                <a:spAutoFit/>
              </a:bodyPr>
              <a:lstStyle/>
              <a:p>
                <a:pPr algn="ctr"/>
                <a:r>
                  <a:rPr lang="ko-KR" altLang="en-US" sz="1000" b="1" dirty="0"/>
                  <a:t>탭 삭제 알림</a:t>
                </a:r>
              </a:p>
            </p:txBody>
          </p:sp>
          <p:sp>
            <p:nvSpPr>
              <p:cNvPr id="41" name="TextBox 40">
                <a:extLst>
                  <a:ext uri="{FF2B5EF4-FFF2-40B4-BE49-F238E27FC236}">
                    <a16:creationId xmlns:a16="http://schemas.microsoft.com/office/drawing/2014/main" id="{743C5351-E813-39F4-0776-0FBFAE4F776C}"/>
                  </a:ext>
                </a:extLst>
              </p:cNvPr>
              <p:cNvSpPr txBox="1"/>
              <p:nvPr/>
            </p:nvSpPr>
            <p:spPr>
              <a:xfrm>
                <a:off x="7705360" y="4411115"/>
                <a:ext cx="3067098" cy="744780"/>
              </a:xfrm>
              <a:prstGeom prst="rect">
                <a:avLst/>
              </a:prstGeom>
              <a:noFill/>
            </p:spPr>
            <p:txBody>
              <a:bodyPr wrap="square" rtlCol="0">
                <a:spAutoFit/>
              </a:bodyPr>
              <a:lstStyle/>
              <a:p>
                <a:pPr algn="ctr">
                  <a:lnSpc>
                    <a:spcPct val="150000"/>
                  </a:lnSpc>
                </a:pPr>
                <a:r>
                  <a:rPr lang="ko-KR" altLang="en-US" sz="600" dirty="0">
                    <a:solidFill>
                      <a:schemeClr val="tx1">
                        <a:lumMod val="50000"/>
                        <a:lumOff val="50000"/>
                      </a:schemeClr>
                    </a:solidFill>
                    <a:latin typeface="+mj-lt"/>
                  </a:rPr>
                  <a:t>삭제 시 복구가 불가능합니다</a:t>
                </a:r>
                <a:r>
                  <a:rPr lang="en-US" altLang="ko-KR" sz="600" dirty="0">
                    <a:solidFill>
                      <a:schemeClr val="tx1">
                        <a:lumMod val="50000"/>
                        <a:lumOff val="50000"/>
                      </a:schemeClr>
                    </a:solidFill>
                    <a:latin typeface="+mj-lt"/>
                  </a:rPr>
                  <a:t>.</a:t>
                </a:r>
              </a:p>
              <a:p>
                <a:pPr algn="ctr">
                  <a:lnSpc>
                    <a:spcPct val="150000"/>
                  </a:lnSpc>
                </a:pPr>
                <a:r>
                  <a:rPr lang="ko-KR" altLang="en-US" sz="600" dirty="0">
                    <a:solidFill>
                      <a:schemeClr val="tx1">
                        <a:lumMod val="50000"/>
                        <a:lumOff val="50000"/>
                      </a:schemeClr>
                    </a:solidFill>
                    <a:latin typeface="+mj-lt"/>
                  </a:rPr>
                  <a:t>탭을 삭제 하시겠습니까</a:t>
                </a:r>
                <a:r>
                  <a:rPr lang="en-US" altLang="ko-KR" sz="600" dirty="0">
                    <a:solidFill>
                      <a:schemeClr val="tx1">
                        <a:lumMod val="50000"/>
                        <a:lumOff val="50000"/>
                      </a:schemeClr>
                    </a:solidFill>
                    <a:latin typeface="+mj-lt"/>
                  </a:rPr>
                  <a:t>?</a:t>
                </a:r>
              </a:p>
            </p:txBody>
          </p:sp>
          <p:sp>
            <p:nvSpPr>
              <p:cNvPr id="42" name="모서리가 둥근 직사각형 50">
                <a:extLst>
                  <a:ext uri="{FF2B5EF4-FFF2-40B4-BE49-F238E27FC236}">
                    <a16:creationId xmlns:a16="http://schemas.microsoft.com/office/drawing/2014/main" id="{3F52C8DB-6AB7-CBCB-95C8-C168539DBB72}"/>
                  </a:ext>
                </a:extLst>
              </p:cNvPr>
              <p:cNvSpPr/>
              <p:nvPr/>
            </p:nvSpPr>
            <p:spPr>
              <a:xfrm>
                <a:off x="9329155" y="5348187"/>
                <a:ext cx="1079998" cy="287999"/>
              </a:xfrm>
              <a:prstGeom prst="roundRect">
                <a:avLst>
                  <a:gd name="adj" fmla="val 50000"/>
                </a:avLst>
              </a:prstGeom>
              <a:solidFill>
                <a:srgbClr val="2F5597"/>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600" b="1" dirty="0">
                    <a:solidFill>
                      <a:schemeClr val="bg1"/>
                    </a:solidFill>
                  </a:rPr>
                  <a:t>확인</a:t>
                </a:r>
              </a:p>
            </p:txBody>
          </p:sp>
        </p:grpSp>
        <p:sp>
          <p:nvSpPr>
            <p:cNvPr id="38" name="모서리가 둥근 직사각형 49">
              <a:extLst>
                <a:ext uri="{FF2B5EF4-FFF2-40B4-BE49-F238E27FC236}">
                  <a16:creationId xmlns:a16="http://schemas.microsoft.com/office/drawing/2014/main" id="{AD191E3A-292A-C6E6-57D1-E12C1E29C9A0}"/>
                </a:ext>
              </a:extLst>
            </p:cNvPr>
            <p:cNvSpPr/>
            <p:nvPr/>
          </p:nvSpPr>
          <p:spPr>
            <a:xfrm>
              <a:off x="7466276" y="2330035"/>
              <a:ext cx="708705" cy="188987"/>
            </a:xfrm>
            <a:prstGeom prst="roundRect">
              <a:avLst>
                <a:gd name="adj" fmla="val 50000"/>
              </a:avLst>
            </a:prstGeom>
            <a:solidFill>
              <a:srgbClr val="7F7F7F"/>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600" b="1" dirty="0">
                  <a:solidFill>
                    <a:schemeClr val="tx1"/>
                  </a:solidFill>
                </a:rPr>
                <a:t>취소</a:t>
              </a:r>
            </a:p>
          </p:txBody>
        </p:sp>
      </p:grpSp>
      <p:sp>
        <p:nvSpPr>
          <p:cNvPr id="47" name="모서리가 둥근 직사각형 299">
            <a:extLst>
              <a:ext uri="{FF2B5EF4-FFF2-40B4-BE49-F238E27FC236}">
                <a16:creationId xmlns:a16="http://schemas.microsoft.com/office/drawing/2014/main" id="{F36A03CB-F192-6EAE-BA60-A66CF1CE0D82}"/>
              </a:ext>
            </a:extLst>
          </p:cNvPr>
          <p:cNvSpPr/>
          <p:nvPr/>
        </p:nvSpPr>
        <p:spPr>
          <a:xfrm>
            <a:off x="4275482" y="273993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1-1</a:t>
            </a:r>
            <a:endParaRPr lang="ko-KR" altLang="en-US" sz="750" b="1" dirty="0"/>
          </a:p>
        </p:txBody>
      </p:sp>
      <p:cxnSp>
        <p:nvCxnSpPr>
          <p:cNvPr id="44" name="연결선: 꺾임 43">
            <a:extLst>
              <a:ext uri="{FF2B5EF4-FFF2-40B4-BE49-F238E27FC236}">
                <a16:creationId xmlns:a16="http://schemas.microsoft.com/office/drawing/2014/main" id="{B96ABE53-BB76-5616-017F-789465121241}"/>
              </a:ext>
            </a:extLst>
          </p:cNvPr>
          <p:cNvCxnSpPr>
            <a:cxnSpLocks/>
            <a:stCxn id="7" idx="2"/>
            <a:endCxn id="39" idx="1"/>
          </p:cNvCxnSpPr>
          <p:nvPr/>
        </p:nvCxnSpPr>
        <p:spPr>
          <a:xfrm rot="16200000" flipH="1">
            <a:off x="2700323" y="1713854"/>
            <a:ext cx="1932382" cy="1208534"/>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9" name="그래픽 48" descr="추가 단색으로 채워진">
            <a:extLst>
              <a:ext uri="{FF2B5EF4-FFF2-40B4-BE49-F238E27FC236}">
                <a16:creationId xmlns:a16="http://schemas.microsoft.com/office/drawing/2014/main" id="{E19284D2-9E94-5546-2829-2F662D6735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28468" y="1223421"/>
            <a:ext cx="80902" cy="80902"/>
          </a:xfrm>
          <a:prstGeom prst="rect">
            <a:avLst/>
          </a:prstGeom>
        </p:spPr>
      </p:pic>
      <p:cxnSp>
        <p:nvCxnSpPr>
          <p:cNvPr id="54" name="직선 연결선 53">
            <a:extLst>
              <a:ext uri="{FF2B5EF4-FFF2-40B4-BE49-F238E27FC236}">
                <a16:creationId xmlns:a16="http://schemas.microsoft.com/office/drawing/2014/main" id="{FAEF0C1F-ED19-0852-1A0E-173F31E40453}"/>
              </a:ext>
            </a:extLst>
          </p:cNvPr>
          <p:cNvCxnSpPr>
            <a:cxnSpLocks/>
          </p:cNvCxnSpPr>
          <p:nvPr/>
        </p:nvCxnSpPr>
        <p:spPr>
          <a:xfrm>
            <a:off x="3157538" y="1201917"/>
            <a:ext cx="0" cy="1205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8" name="그래픽 57" descr="닫기 단색으로 채워진">
            <a:extLst>
              <a:ext uri="{FF2B5EF4-FFF2-40B4-BE49-F238E27FC236}">
                <a16:creationId xmlns:a16="http://schemas.microsoft.com/office/drawing/2014/main" id="{1BCFD890-BC62-40EC-404C-89BA8B52C1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028300" y="1228430"/>
            <a:ext cx="70884" cy="70884"/>
          </a:xfrm>
          <a:prstGeom prst="rect">
            <a:avLst/>
          </a:prstGeom>
        </p:spPr>
      </p:pic>
      <p:sp>
        <p:nvSpPr>
          <p:cNvPr id="7" name="직사각형 6">
            <a:extLst>
              <a:ext uri="{FF2B5EF4-FFF2-40B4-BE49-F238E27FC236}">
                <a16:creationId xmlns:a16="http://schemas.microsoft.com/office/drawing/2014/main" id="{1057F611-85FF-C983-A47C-620D664707C0}"/>
              </a:ext>
            </a:extLst>
          </p:cNvPr>
          <p:cNvSpPr/>
          <p:nvPr/>
        </p:nvSpPr>
        <p:spPr>
          <a:xfrm>
            <a:off x="2986206" y="1162851"/>
            <a:ext cx="152082" cy="1890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모서리가 둥근 직사각형 299">
            <a:extLst>
              <a:ext uri="{FF2B5EF4-FFF2-40B4-BE49-F238E27FC236}">
                <a16:creationId xmlns:a16="http://schemas.microsoft.com/office/drawing/2014/main" id="{8D5C6E1F-D239-4C75-3EA6-9BDF88D16024}"/>
              </a:ext>
            </a:extLst>
          </p:cNvPr>
          <p:cNvSpPr/>
          <p:nvPr/>
        </p:nvSpPr>
        <p:spPr>
          <a:xfrm>
            <a:off x="2954246" y="98295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pic>
        <p:nvPicPr>
          <p:cNvPr id="22" name="그림 21">
            <a:extLst>
              <a:ext uri="{FF2B5EF4-FFF2-40B4-BE49-F238E27FC236}">
                <a16:creationId xmlns:a16="http://schemas.microsoft.com/office/drawing/2014/main" id="{E261F497-0653-B281-0AD9-218E62F6BBFC}"/>
              </a:ext>
            </a:extLst>
          </p:cNvPr>
          <p:cNvPicPr>
            <a:picLocks noChangeAspect="1"/>
          </p:cNvPicPr>
          <p:nvPr/>
        </p:nvPicPr>
        <p:blipFill>
          <a:blip r:embed="rId10"/>
          <a:stretch>
            <a:fillRect/>
          </a:stretch>
        </p:blipFill>
        <p:spPr>
          <a:xfrm>
            <a:off x="414145" y="1473977"/>
            <a:ext cx="1400368" cy="1005142"/>
          </a:xfrm>
          <a:prstGeom prst="rect">
            <a:avLst/>
          </a:prstGeom>
        </p:spPr>
      </p:pic>
      <p:pic>
        <p:nvPicPr>
          <p:cNvPr id="25" name="그림 24">
            <a:extLst>
              <a:ext uri="{FF2B5EF4-FFF2-40B4-BE49-F238E27FC236}">
                <a16:creationId xmlns:a16="http://schemas.microsoft.com/office/drawing/2014/main" id="{7660ED0E-CDAD-0847-1C92-8D861C4588BE}"/>
              </a:ext>
            </a:extLst>
          </p:cNvPr>
          <p:cNvPicPr>
            <a:picLocks noChangeAspect="1"/>
          </p:cNvPicPr>
          <p:nvPr/>
        </p:nvPicPr>
        <p:blipFill>
          <a:blip r:embed="rId11"/>
          <a:stretch>
            <a:fillRect/>
          </a:stretch>
        </p:blipFill>
        <p:spPr>
          <a:xfrm>
            <a:off x="450715" y="2012421"/>
            <a:ext cx="1258589" cy="246362"/>
          </a:xfrm>
          <a:prstGeom prst="rect">
            <a:avLst/>
          </a:prstGeom>
        </p:spPr>
      </p:pic>
      <p:grpSp>
        <p:nvGrpSpPr>
          <p:cNvPr id="26" name="그룹 25">
            <a:extLst>
              <a:ext uri="{FF2B5EF4-FFF2-40B4-BE49-F238E27FC236}">
                <a16:creationId xmlns:a16="http://schemas.microsoft.com/office/drawing/2014/main" id="{488E9835-66FF-0778-DE22-3CEEF19A8141}"/>
              </a:ext>
            </a:extLst>
          </p:cNvPr>
          <p:cNvGrpSpPr/>
          <p:nvPr/>
        </p:nvGrpSpPr>
        <p:grpSpPr>
          <a:xfrm>
            <a:off x="382636" y="1313360"/>
            <a:ext cx="1394354" cy="169277"/>
            <a:chOff x="382636" y="1313360"/>
            <a:chExt cx="1394354" cy="169277"/>
          </a:xfrm>
        </p:grpSpPr>
        <p:sp>
          <p:nvSpPr>
            <p:cNvPr id="32" name="사각형: 둥근 모서리 31">
              <a:extLst>
                <a:ext uri="{FF2B5EF4-FFF2-40B4-BE49-F238E27FC236}">
                  <a16:creationId xmlns:a16="http://schemas.microsoft.com/office/drawing/2014/main" id="{60FB60C5-C05D-E876-536F-DCEBC407226D}"/>
                </a:ext>
              </a:extLst>
            </p:cNvPr>
            <p:cNvSpPr/>
            <p:nvPr/>
          </p:nvSpPr>
          <p:spPr>
            <a:xfrm>
              <a:off x="438727" y="1346407"/>
              <a:ext cx="1338263" cy="103058"/>
            </a:xfrm>
            <a:prstGeom prst="roundRect">
              <a:avLst>
                <a:gd name="adj" fmla="val 600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14546046-BBD8-000B-5FDE-CDB1E9F4E18D}"/>
                </a:ext>
              </a:extLst>
            </p:cNvPr>
            <p:cNvSpPr txBox="1"/>
            <p:nvPr/>
          </p:nvSpPr>
          <p:spPr>
            <a:xfrm>
              <a:off x="382636" y="1313360"/>
              <a:ext cx="318029" cy="169277"/>
            </a:xfrm>
            <a:prstGeom prst="rect">
              <a:avLst/>
            </a:prstGeom>
            <a:noFill/>
          </p:spPr>
          <p:txBody>
            <a:bodyPr wrap="square" rtlCol="0">
              <a:spAutoFit/>
            </a:bodyPr>
            <a:lstStyle/>
            <a:p>
              <a:pPr algn="ctr"/>
              <a:r>
                <a:rPr lang="ko-KR" altLang="en-US" sz="500" b="1" dirty="0">
                  <a:solidFill>
                    <a:schemeClr val="bg1">
                      <a:lumMod val="50000"/>
                    </a:schemeClr>
                  </a:solidFill>
                </a:rPr>
                <a:t>탭 </a:t>
              </a:r>
              <a:r>
                <a:rPr lang="en-US" altLang="ko-KR" sz="500" b="1" dirty="0">
                  <a:solidFill>
                    <a:schemeClr val="bg1">
                      <a:lumMod val="50000"/>
                    </a:schemeClr>
                  </a:solidFill>
                </a:rPr>
                <a:t>1</a:t>
              </a:r>
              <a:endParaRPr lang="ko-KR" altLang="en-US" sz="500" b="1" dirty="0">
                <a:solidFill>
                  <a:schemeClr val="bg1">
                    <a:lumMod val="50000"/>
                  </a:schemeClr>
                </a:solidFill>
              </a:endParaRPr>
            </a:p>
          </p:txBody>
        </p:sp>
      </p:grpSp>
    </p:spTree>
    <p:extLst>
      <p:ext uri="{BB962C8B-B14F-4D97-AF65-F5344CB8AC3E}">
        <p14:creationId xmlns:p14="http://schemas.microsoft.com/office/powerpoint/2010/main" val="24823934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p:txBody>
          <a:bodyPr/>
          <a:lstStyle/>
          <a:p>
            <a:r>
              <a:rPr lang="ko-KR" altLang="en-US" dirty="0">
                <a:latin typeface="맑은 고딕" panose="020B0503020000020004" pitchFamily="50" charset="-127"/>
              </a:rPr>
              <a:t>탭 유형 레이아웃 제공</a:t>
            </a:r>
            <a:r>
              <a:rPr lang="en-US" altLang="ko-KR" dirty="0">
                <a:latin typeface="맑은 고딕" panose="020B0503020000020004" pitchFamily="50" charset="-127"/>
              </a:rPr>
              <a:t>_</a:t>
            </a:r>
            <a:r>
              <a:rPr lang="ko-KR" altLang="en-US" dirty="0">
                <a:latin typeface="맑은 고딕" panose="020B0503020000020004" pitchFamily="50" charset="-127"/>
              </a:rPr>
              <a:t>화면 표시</a:t>
            </a:r>
            <a:r>
              <a:rPr lang="en-US" altLang="ko-KR" dirty="0">
                <a:latin typeface="맑은 고딕" panose="020B0503020000020004" pitchFamily="50" charset="-127"/>
              </a:rPr>
              <a:t>(LXPFA_SFR_013_2D_004)</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LXPFA_SB_2D_WA_100</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2023-05-08</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2063799852"/>
              </p:ext>
            </p:extLst>
          </p:nvPr>
        </p:nvGraphicFramePr>
        <p:xfrm>
          <a:off x="9563100" y="897079"/>
          <a:ext cx="2486025" cy="2679583"/>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1" baseline="0" dirty="0">
                          <a:latin typeface="맑은 고딕" panose="020B0503020000020004" pitchFamily="50" charset="-127"/>
                          <a:ea typeface="+mn-ea"/>
                        </a:rPr>
                        <a:t>탭 유형 레이아웃</a:t>
                      </a:r>
                      <a:endParaRPr lang="en-US" altLang="ko-KR" sz="800" b="1" baseline="0" dirty="0">
                        <a:latin typeface="맑은 고딕" panose="020B0503020000020004" pitchFamily="50" charset="-127"/>
                        <a:ea typeface="+mn-ea"/>
                      </a:endParaRP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solidFill>
                            <a:srgbClr val="FF0000"/>
                          </a:solidFill>
                          <a:latin typeface="맑은 고딕" panose="020B0503020000020004" pitchFamily="50" charset="-127"/>
                          <a:ea typeface="+mn-ea"/>
                        </a:rPr>
                        <a:t>* </a:t>
                      </a:r>
                      <a:r>
                        <a:rPr lang="ko-KR" altLang="en-US" sz="800" b="1" baseline="0" dirty="0">
                          <a:solidFill>
                            <a:srgbClr val="FF0000"/>
                          </a:solidFill>
                          <a:latin typeface="맑은 고딕" panose="020B0503020000020004" pitchFamily="50" charset="-127"/>
                          <a:ea typeface="+mn-ea"/>
                        </a:rPr>
                        <a:t>모든 템플릿에 대한 기능</a:t>
                      </a:r>
                      <a:endParaRPr lang="en-US" altLang="ko-KR" sz="800" b="1" baseline="0" dirty="0">
                        <a:solidFill>
                          <a:srgbClr val="FF0000"/>
                        </a:solidFill>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탭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open</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화면</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 창 오픈 되었을 경우의 화면</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기본값</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6775882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 선택 기능은 기존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시리즈맵</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템플릿의 탭 기능과 동일</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41581424"/>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 </a:t>
                      </a:r>
                      <a:r>
                        <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close </a:t>
                      </a: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79841136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 클릭 시 탭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숨겨짐</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다음 페이지 참고</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45938023"/>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27" name="그림 26">
            <a:extLst>
              <a:ext uri="{FF2B5EF4-FFF2-40B4-BE49-F238E27FC236}">
                <a16:creationId xmlns:a16="http://schemas.microsoft.com/office/drawing/2014/main" id="{FB3F2375-5CA6-6425-ECCD-B4E205CB23CD}"/>
              </a:ext>
            </a:extLst>
          </p:cNvPr>
          <p:cNvPicPr>
            <a:picLocks noChangeAspect="1"/>
          </p:cNvPicPr>
          <p:nvPr/>
        </p:nvPicPr>
        <p:blipFill rotWithShape="1">
          <a:blip r:embed="rId2"/>
          <a:srcRect b="94442"/>
          <a:stretch/>
        </p:blipFill>
        <p:spPr>
          <a:xfrm>
            <a:off x="142875" y="911744"/>
            <a:ext cx="9328296" cy="250071"/>
          </a:xfrm>
          <a:prstGeom prst="rect">
            <a:avLst/>
          </a:prstGeom>
        </p:spPr>
      </p:pic>
      <p:pic>
        <p:nvPicPr>
          <p:cNvPr id="17" name="그림 16">
            <a:extLst>
              <a:ext uri="{FF2B5EF4-FFF2-40B4-BE49-F238E27FC236}">
                <a16:creationId xmlns:a16="http://schemas.microsoft.com/office/drawing/2014/main" id="{C844B78D-BF4B-C45E-4680-0729CE256C36}"/>
              </a:ext>
            </a:extLst>
          </p:cNvPr>
          <p:cNvPicPr>
            <a:picLocks noChangeAspect="1"/>
          </p:cNvPicPr>
          <p:nvPr/>
        </p:nvPicPr>
        <p:blipFill rotWithShape="1">
          <a:blip r:embed="rId3"/>
          <a:srcRect r="23489" b="-724"/>
          <a:stretch/>
        </p:blipFill>
        <p:spPr>
          <a:xfrm>
            <a:off x="142875" y="1161816"/>
            <a:ext cx="9328296" cy="204778"/>
          </a:xfrm>
          <a:prstGeom prst="rect">
            <a:avLst/>
          </a:prstGeom>
        </p:spPr>
      </p:pic>
      <p:pic>
        <p:nvPicPr>
          <p:cNvPr id="19" name="그림 18">
            <a:extLst>
              <a:ext uri="{FF2B5EF4-FFF2-40B4-BE49-F238E27FC236}">
                <a16:creationId xmlns:a16="http://schemas.microsoft.com/office/drawing/2014/main" id="{411C8161-57E7-812C-8152-7F42CD53F5E8}"/>
              </a:ext>
            </a:extLst>
          </p:cNvPr>
          <p:cNvPicPr>
            <a:picLocks noChangeAspect="1"/>
          </p:cNvPicPr>
          <p:nvPr/>
        </p:nvPicPr>
        <p:blipFill rotWithShape="1">
          <a:blip r:embed="rId2"/>
          <a:srcRect t="5489"/>
          <a:stretch/>
        </p:blipFill>
        <p:spPr>
          <a:xfrm>
            <a:off x="142875" y="1366594"/>
            <a:ext cx="9328296" cy="4251991"/>
          </a:xfrm>
          <a:prstGeom prst="rect">
            <a:avLst/>
          </a:prstGeom>
        </p:spPr>
      </p:pic>
      <p:sp>
        <p:nvSpPr>
          <p:cNvPr id="26" name="직사각형 25">
            <a:extLst>
              <a:ext uri="{FF2B5EF4-FFF2-40B4-BE49-F238E27FC236}">
                <a16:creationId xmlns:a16="http://schemas.microsoft.com/office/drawing/2014/main" id="{53591DAF-F712-C50A-6844-70C4A9257E31}"/>
              </a:ext>
            </a:extLst>
          </p:cNvPr>
          <p:cNvSpPr/>
          <p:nvPr/>
        </p:nvSpPr>
        <p:spPr>
          <a:xfrm>
            <a:off x="142875" y="1200150"/>
            <a:ext cx="1972130" cy="1060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BAFC36C7-A0F3-5ADA-0295-2C368BD84A82}"/>
              </a:ext>
            </a:extLst>
          </p:cNvPr>
          <p:cNvSpPr txBox="1"/>
          <p:nvPr/>
        </p:nvSpPr>
        <p:spPr>
          <a:xfrm>
            <a:off x="204333" y="1161815"/>
            <a:ext cx="506867" cy="200055"/>
          </a:xfrm>
          <a:prstGeom prst="rect">
            <a:avLst/>
          </a:prstGeom>
          <a:noFill/>
        </p:spPr>
        <p:txBody>
          <a:bodyPr wrap="square" rtlCol="0">
            <a:spAutoFit/>
          </a:bodyPr>
          <a:lstStyle/>
          <a:p>
            <a:pPr algn="ctr"/>
            <a:r>
              <a:rPr lang="ko-KR" altLang="en-US" sz="700" b="1" dirty="0"/>
              <a:t>탭 </a:t>
            </a:r>
            <a:r>
              <a:rPr lang="en-US" altLang="ko-KR" sz="700" b="1" dirty="0"/>
              <a:t>1</a:t>
            </a:r>
            <a:endParaRPr lang="ko-KR" altLang="en-US" sz="700" b="1" dirty="0"/>
          </a:p>
        </p:txBody>
      </p:sp>
      <p:sp>
        <p:nvSpPr>
          <p:cNvPr id="29" name="TextBox 28">
            <a:extLst>
              <a:ext uri="{FF2B5EF4-FFF2-40B4-BE49-F238E27FC236}">
                <a16:creationId xmlns:a16="http://schemas.microsoft.com/office/drawing/2014/main" id="{D7A84486-7E20-95DC-FB1E-9F4A7F9F7A2C}"/>
              </a:ext>
            </a:extLst>
          </p:cNvPr>
          <p:cNvSpPr txBox="1"/>
          <p:nvPr/>
        </p:nvSpPr>
        <p:spPr>
          <a:xfrm>
            <a:off x="875506" y="1161815"/>
            <a:ext cx="506867" cy="200055"/>
          </a:xfrm>
          <a:prstGeom prst="rect">
            <a:avLst/>
          </a:prstGeom>
          <a:noFill/>
        </p:spPr>
        <p:txBody>
          <a:bodyPr wrap="square" rtlCol="0">
            <a:spAutoFit/>
          </a:bodyPr>
          <a:lstStyle/>
          <a:p>
            <a:pPr algn="ctr"/>
            <a:r>
              <a:rPr lang="ko-KR" altLang="en-US" sz="700" b="1" dirty="0">
                <a:solidFill>
                  <a:schemeClr val="bg1">
                    <a:lumMod val="50000"/>
                  </a:schemeClr>
                </a:solidFill>
              </a:rPr>
              <a:t>탭 </a:t>
            </a:r>
            <a:r>
              <a:rPr lang="en-US" altLang="ko-KR" sz="700" b="1" dirty="0">
                <a:solidFill>
                  <a:schemeClr val="bg1">
                    <a:lumMod val="50000"/>
                  </a:schemeClr>
                </a:solidFill>
              </a:rPr>
              <a:t>2</a:t>
            </a:r>
            <a:endParaRPr lang="ko-KR" altLang="en-US" sz="700" b="1" dirty="0">
              <a:solidFill>
                <a:schemeClr val="bg1">
                  <a:lumMod val="50000"/>
                </a:schemeClr>
              </a:solidFill>
            </a:endParaRPr>
          </a:p>
        </p:txBody>
      </p:sp>
      <p:sp>
        <p:nvSpPr>
          <p:cNvPr id="31" name="직사각형 30">
            <a:extLst>
              <a:ext uri="{FF2B5EF4-FFF2-40B4-BE49-F238E27FC236}">
                <a16:creationId xmlns:a16="http://schemas.microsoft.com/office/drawing/2014/main" id="{DD583AD2-45A9-3557-75C8-F6AD318F286B}"/>
              </a:ext>
            </a:extLst>
          </p:cNvPr>
          <p:cNvSpPr/>
          <p:nvPr/>
        </p:nvSpPr>
        <p:spPr>
          <a:xfrm>
            <a:off x="28237" y="897079"/>
            <a:ext cx="9442934" cy="47215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모서리가 둥근 직사각형 299">
            <a:extLst>
              <a:ext uri="{FF2B5EF4-FFF2-40B4-BE49-F238E27FC236}">
                <a16:creationId xmlns:a16="http://schemas.microsoft.com/office/drawing/2014/main" id="{1B7D2EA3-D960-2075-A432-CB42B7BD87BC}"/>
              </a:ext>
            </a:extLst>
          </p:cNvPr>
          <p:cNvSpPr/>
          <p:nvPr/>
        </p:nvSpPr>
        <p:spPr>
          <a:xfrm>
            <a:off x="-57054" y="78105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pic>
        <p:nvPicPr>
          <p:cNvPr id="35" name="그래픽 34" descr="위쪽 캐럿 단색으로 채워진">
            <a:extLst>
              <a:ext uri="{FF2B5EF4-FFF2-40B4-BE49-F238E27FC236}">
                <a16:creationId xmlns:a16="http://schemas.microsoft.com/office/drawing/2014/main" id="{EF1CCD60-9657-5ABD-C0B6-2946A2E5F5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19955" y="1154131"/>
            <a:ext cx="198120" cy="198120"/>
          </a:xfrm>
          <a:prstGeom prst="rect">
            <a:avLst/>
          </a:prstGeom>
        </p:spPr>
      </p:pic>
      <p:sp>
        <p:nvSpPr>
          <p:cNvPr id="37" name="직사각형 36">
            <a:extLst>
              <a:ext uri="{FF2B5EF4-FFF2-40B4-BE49-F238E27FC236}">
                <a16:creationId xmlns:a16="http://schemas.microsoft.com/office/drawing/2014/main" id="{5D1C05FC-5891-2FF7-6EA6-AF94E25F1D14}"/>
              </a:ext>
            </a:extLst>
          </p:cNvPr>
          <p:cNvSpPr/>
          <p:nvPr/>
        </p:nvSpPr>
        <p:spPr>
          <a:xfrm>
            <a:off x="9204715" y="1139444"/>
            <a:ext cx="220584" cy="2283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모서리가 둥근 직사각형 299">
            <a:extLst>
              <a:ext uri="{FF2B5EF4-FFF2-40B4-BE49-F238E27FC236}">
                <a16:creationId xmlns:a16="http://schemas.microsoft.com/office/drawing/2014/main" id="{5DA6832A-B9BA-6294-C887-6E63398ED775}"/>
              </a:ext>
            </a:extLst>
          </p:cNvPr>
          <p:cNvSpPr/>
          <p:nvPr/>
        </p:nvSpPr>
        <p:spPr>
          <a:xfrm>
            <a:off x="9061275" y="103144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
        <p:nvSpPr>
          <p:cNvPr id="39" name="직사각형 38">
            <a:extLst>
              <a:ext uri="{FF2B5EF4-FFF2-40B4-BE49-F238E27FC236}">
                <a16:creationId xmlns:a16="http://schemas.microsoft.com/office/drawing/2014/main" id="{AA46AA53-013D-82D8-6553-B6B7AA9FFDEF}"/>
              </a:ext>
            </a:extLst>
          </p:cNvPr>
          <p:cNvSpPr/>
          <p:nvPr/>
        </p:nvSpPr>
        <p:spPr>
          <a:xfrm>
            <a:off x="96333" y="1139444"/>
            <a:ext cx="733301" cy="2283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모서리가 둥근 직사각형 299">
            <a:extLst>
              <a:ext uri="{FF2B5EF4-FFF2-40B4-BE49-F238E27FC236}">
                <a16:creationId xmlns:a16="http://schemas.microsoft.com/office/drawing/2014/main" id="{465D88F7-D46C-3F77-5C8A-DCE1A1954511}"/>
              </a:ext>
            </a:extLst>
          </p:cNvPr>
          <p:cNvSpPr/>
          <p:nvPr/>
        </p:nvSpPr>
        <p:spPr>
          <a:xfrm>
            <a:off x="96333" y="103144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pic>
        <p:nvPicPr>
          <p:cNvPr id="3" name="그림 2">
            <a:extLst>
              <a:ext uri="{FF2B5EF4-FFF2-40B4-BE49-F238E27FC236}">
                <a16:creationId xmlns:a16="http://schemas.microsoft.com/office/drawing/2014/main" id="{CF101F59-D6F3-9EE9-3361-4CFB680712EE}"/>
              </a:ext>
            </a:extLst>
          </p:cNvPr>
          <p:cNvPicPr>
            <a:picLocks noChangeAspect="1"/>
          </p:cNvPicPr>
          <p:nvPr/>
        </p:nvPicPr>
        <p:blipFill>
          <a:blip r:embed="rId6"/>
          <a:stretch>
            <a:fillRect/>
          </a:stretch>
        </p:blipFill>
        <p:spPr>
          <a:xfrm>
            <a:off x="9174235" y="1594562"/>
            <a:ext cx="276264" cy="328568"/>
          </a:xfrm>
          <a:prstGeom prst="rect">
            <a:avLst/>
          </a:prstGeom>
        </p:spPr>
      </p:pic>
    </p:spTree>
    <p:extLst>
      <p:ext uri="{BB962C8B-B14F-4D97-AF65-F5344CB8AC3E}">
        <p14:creationId xmlns:p14="http://schemas.microsoft.com/office/powerpoint/2010/main" val="40909448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5049657" cy="196463"/>
          </a:xfrm>
        </p:spPr>
        <p:txBody>
          <a:bodyPr/>
          <a:lstStyle/>
          <a:p>
            <a:r>
              <a:rPr lang="ko-KR" altLang="en-US" dirty="0">
                <a:latin typeface="맑은 고딕" panose="020B0503020000020004" pitchFamily="50" charset="-127"/>
              </a:rPr>
              <a:t>탭 유형 레이아웃 제공</a:t>
            </a:r>
            <a:r>
              <a:rPr lang="en-US" altLang="ko-KR" dirty="0">
                <a:latin typeface="맑은 고딕" panose="020B0503020000020004" pitchFamily="50" charset="-127"/>
              </a:rPr>
              <a:t>_</a:t>
            </a:r>
            <a:r>
              <a:rPr lang="ko-KR" altLang="en-US" dirty="0">
                <a:latin typeface="맑은 고딕" panose="020B0503020000020004" pitchFamily="50" charset="-127"/>
              </a:rPr>
              <a:t>탭 최소화</a:t>
            </a:r>
            <a:r>
              <a:rPr lang="en-US" altLang="ko-KR" dirty="0">
                <a:latin typeface="맑은 고딕" panose="020B0503020000020004" pitchFamily="50" charset="-127"/>
              </a:rPr>
              <a:t>(LXPFA_SFR_013_2D_004)</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LXPFA_SB_2D_WA_101</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2023-05-08</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2253381341"/>
              </p:ext>
            </p:extLst>
          </p:nvPr>
        </p:nvGraphicFramePr>
        <p:xfrm>
          <a:off x="9563100" y="897079"/>
          <a:ext cx="2486025" cy="20382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1" baseline="0" dirty="0">
                          <a:latin typeface="맑은 고딕" panose="020B0503020000020004" pitchFamily="50" charset="-127"/>
                          <a:ea typeface="+mn-ea"/>
                        </a:rPr>
                        <a:t>탭 유형 레이아웃</a:t>
                      </a:r>
                      <a:endParaRPr lang="en-US" altLang="ko-KR" sz="800" b="1" baseline="0" dirty="0">
                        <a:latin typeface="맑은 고딕" panose="020B0503020000020004" pitchFamily="50" charset="-127"/>
                        <a:ea typeface="+mn-ea"/>
                      </a:endParaRP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solidFill>
                            <a:srgbClr val="FF0000"/>
                          </a:solidFill>
                          <a:latin typeface="맑은 고딕" panose="020B0503020000020004" pitchFamily="50" charset="-127"/>
                          <a:ea typeface="+mn-ea"/>
                        </a:rPr>
                        <a:t>* </a:t>
                      </a:r>
                      <a:r>
                        <a:rPr lang="ko-KR" altLang="en-US" sz="800" b="1" baseline="0" dirty="0">
                          <a:solidFill>
                            <a:srgbClr val="FF0000"/>
                          </a:solidFill>
                          <a:latin typeface="맑은 고딕" panose="020B0503020000020004" pitchFamily="50" charset="-127"/>
                          <a:ea typeface="+mn-ea"/>
                        </a:rPr>
                        <a:t>모든 템플릿에 대한 기능</a:t>
                      </a:r>
                      <a:endParaRPr lang="en-US" altLang="ko-KR" sz="800" b="1" baseline="0" dirty="0">
                        <a:solidFill>
                          <a:srgbClr val="FF0000"/>
                        </a:solidFill>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탭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close </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화면</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 창 닫혔을 경우의 화면</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탭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open</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6775882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 클릭 시 탭 펼쳐짐</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41581424"/>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27" name="그림 26">
            <a:extLst>
              <a:ext uri="{FF2B5EF4-FFF2-40B4-BE49-F238E27FC236}">
                <a16:creationId xmlns:a16="http://schemas.microsoft.com/office/drawing/2014/main" id="{FB3F2375-5CA6-6425-ECCD-B4E205CB23CD}"/>
              </a:ext>
            </a:extLst>
          </p:cNvPr>
          <p:cNvPicPr>
            <a:picLocks noChangeAspect="1"/>
          </p:cNvPicPr>
          <p:nvPr/>
        </p:nvPicPr>
        <p:blipFill rotWithShape="1">
          <a:blip r:embed="rId2"/>
          <a:srcRect b="94442"/>
          <a:stretch/>
        </p:blipFill>
        <p:spPr>
          <a:xfrm>
            <a:off x="142875" y="911744"/>
            <a:ext cx="9328296" cy="250071"/>
          </a:xfrm>
          <a:prstGeom prst="rect">
            <a:avLst/>
          </a:prstGeom>
        </p:spPr>
      </p:pic>
      <p:pic>
        <p:nvPicPr>
          <p:cNvPr id="19" name="그림 18">
            <a:extLst>
              <a:ext uri="{FF2B5EF4-FFF2-40B4-BE49-F238E27FC236}">
                <a16:creationId xmlns:a16="http://schemas.microsoft.com/office/drawing/2014/main" id="{411C8161-57E7-812C-8152-7F42CD53F5E8}"/>
              </a:ext>
            </a:extLst>
          </p:cNvPr>
          <p:cNvPicPr>
            <a:picLocks noChangeAspect="1"/>
          </p:cNvPicPr>
          <p:nvPr/>
        </p:nvPicPr>
        <p:blipFill rotWithShape="1">
          <a:blip r:embed="rId2"/>
          <a:srcRect t="5489"/>
          <a:stretch/>
        </p:blipFill>
        <p:spPr>
          <a:xfrm>
            <a:off x="142875" y="1161815"/>
            <a:ext cx="9328296" cy="4251991"/>
          </a:xfrm>
          <a:prstGeom prst="rect">
            <a:avLst/>
          </a:prstGeom>
        </p:spPr>
      </p:pic>
      <p:sp>
        <p:nvSpPr>
          <p:cNvPr id="36" name="직사각형 35">
            <a:extLst>
              <a:ext uri="{FF2B5EF4-FFF2-40B4-BE49-F238E27FC236}">
                <a16:creationId xmlns:a16="http://schemas.microsoft.com/office/drawing/2014/main" id="{C925B4BB-04EC-524E-AC5D-CEAEF91CF364}"/>
              </a:ext>
            </a:extLst>
          </p:cNvPr>
          <p:cNvSpPr/>
          <p:nvPr/>
        </p:nvSpPr>
        <p:spPr>
          <a:xfrm>
            <a:off x="9204034" y="1147034"/>
            <a:ext cx="260442" cy="2047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3" name="그래픽 32" descr="아래쪽 캐럿 단색으로 채워진">
            <a:extLst>
              <a:ext uri="{FF2B5EF4-FFF2-40B4-BE49-F238E27FC236}">
                <a16:creationId xmlns:a16="http://schemas.microsoft.com/office/drawing/2014/main" id="{46C78E5A-851C-8462-1DC4-5B75B52172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35195" y="1151056"/>
            <a:ext cx="198120" cy="198120"/>
          </a:xfrm>
          <a:prstGeom prst="rect">
            <a:avLst/>
          </a:prstGeom>
        </p:spPr>
      </p:pic>
      <p:sp>
        <p:nvSpPr>
          <p:cNvPr id="3" name="직사각형 2">
            <a:extLst>
              <a:ext uri="{FF2B5EF4-FFF2-40B4-BE49-F238E27FC236}">
                <a16:creationId xmlns:a16="http://schemas.microsoft.com/office/drawing/2014/main" id="{BD48F4F9-78DF-B8EF-6CA4-7A64A38E1514}"/>
              </a:ext>
            </a:extLst>
          </p:cNvPr>
          <p:cNvSpPr/>
          <p:nvPr/>
        </p:nvSpPr>
        <p:spPr>
          <a:xfrm>
            <a:off x="9204714" y="1132125"/>
            <a:ext cx="259761" cy="2283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299">
            <a:extLst>
              <a:ext uri="{FF2B5EF4-FFF2-40B4-BE49-F238E27FC236}">
                <a16:creationId xmlns:a16="http://schemas.microsoft.com/office/drawing/2014/main" id="{A330B32B-460F-85BE-88BB-160236FC79E5}"/>
              </a:ext>
            </a:extLst>
          </p:cNvPr>
          <p:cNvSpPr/>
          <p:nvPr/>
        </p:nvSpPr>
        <p:spPr>
          <a:xfrm>
            <a:off x="9061275" y="103144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15" name="직사각형 14">
            <a:extLst>
              <a:ext uri="{FF2B5EF4-FFF2-40B4-BE49-F238E27FC236}">
                <a16:creationId xmlns:a16="http://schemas.microsoft.com/office/drawing/2014/main" id="{8D866504-9B43-B788-B300-0AF2BE382C76}"/>
              </a:ext>
            </a:extLst>
          </p:cNvPr>
          <p:cNvSpPr/>
          <p:nvPr/>
        </p:nvSpPr>
        <p:spPr>
          <a:xfrm>
            <a:off x="80923" y="872257"/>
            <a:ext cx="9482177" cy="45989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모서리가 둥근 직사각형 299">
            <a:extLst>
              <a:ext uri="{FF2B5EF4-FFF2-40B4-BE49-F238E27FC236}">
                <a16:creationId xmlns:a16="http://schemas.microsoft.com/office/drawing/2014/main" id="{8CEFE41C-B3BB-B11F-CC4E-9A43056BD8A2}"/>
              </a:ext>
            </a:extLst>
          </p:cNvPr>
          <p:cNvSpPr/>
          <p:nvPr/>
        </p:nvSpPr>
        <p:spPr>
          <a:xfrm>
            <a:off x="-62516" y="77157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pic>
        <p:nvPicPr>
          <p:cNvPr id="2" name="그림 1">
            <a:extLst>
              <a:ext uri="{FF2B5EF4-FFF2-40B4-BE49-F238E27FC236}">
                <a16:creationId xmlns:a16="http://schemas.microsoft.com/office/drawing/2014/main" id="{B20A7D81-736E-9CBD-4E4D-27CF2D7A5053}"/>
              </a:ext>
            </a:extLst>
          </p:cNvPr>
          <p:cNvPicPr>
            <a:picLocks noChangeAspect="1"/>
          </p:cNvPicPr>
          <p:nvPr/>
        </p:nvPicPr>
        <p:blipFill>
          <a:blip r:embed="rId5"/>
          <a:stretch>
            <a:fillRect/>
          </a:stretch>
        </p:blipFill>
        <p:spPr>
          <a:xfrm>
            <a:off x="9174235" y="1406443"/>
            <a:ext cx="276264" cy="328568"/>
          </a:xfrm>
          <a:prstGeom prst="rect">
            <a:avLst/>
          </a:prstGeom>
        </p:spPr>
      </p:pic>
    </p:spTree>
    <p:extLst>
      <p:ext uri="{BB962C8B-B14F-4D97-AF65-F5344CB8AC3E}">
        <p14:creationId xmlns:p14="http://schemas.microsoft.com/office/powerpoint/2010/main" val="15628945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7">
            <a:extLst>
              <a:ext uri="{FF2B5EF4-FFF2-40B4-BE49-F238E27FC236}">
                <a16:creationId xmlns:a16="http://schemas.microsoft.com/office/drawing/2014/main" id="{73302141-0D37-41C8-A7B9-BEF101F3FA3D}"/>
              </a:ext>
            </a:extLst>
          </p:cNvPr>
          <p:cNvSpPr txBox="1">
            <a:spLocks/>
          </p:cNvSpPr>
          <p:nvPr/>
        </p:nvSpPr>
        <p:spPr>
          <a:xfrm>
            <a:off x="2409476" y="2764715"/>
            <a:ext cx="7373048" cy="1328569"/>
          </a:xfrm>
          <a:prstGeom prst="rect">
            <a:avLst/>
          </a:prstGeom>
        </p:spPr>
        <p:txBody>
          <a:bodyPr wrap="square" lIns="0" anchor="ctr">
            <a:spAutoFit/>
          </a:bodyPr>
          <a:lstStyle>
            <a:lvl1pPr marL="0" indent="0" algn="l" defTabSz="914400" rtl="0" eaLnBrk="1" latinLnBrk="1" hangingPunct="1">
              <a:lnSpc>
                <a:spcPct val="90000"/>
              </a:lnSpc>
              <a:spcBef>
                <a:spcPts val="1000"/>
              </a:spcBef>
              <a:buFont typeface="Arial" panose="020B0604020202020204" pitchFamily="34" charset="0"/>
              <a:buNone/>
              <a:defRPr sz="4450" b="1"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ko-KR" altLang="en-US" sz="3600" dirty="0">
                <a:solidFill>
                  <a:srgbClr val="373A47"/>
                </a:solidFill>
                <a:latin typeface="+mj-ea"/>
                <a:ea typeface="+mj-ea"/>
              </a:rPr>
              <a:t>전체 템플릿별 기능 고도화</a:t>
            </a:r>
            <a:endParaRPr lang="en-US" altLang="ko-KR" sz="3600" dirty="0">
              <a:solidFill>
                <a:srgbClr val="373A47"/>
              </a:solidFill>
              <a:latin typeface="+mj-ea"/>
              <a:ea typeface="+mj-ea"/>
            </a:endParaRPr>
          </a:p>
          <a:p>
            <a:pPr algn="ctr">
              <a:lnSpc>
                <a:spcPct val="100000"/>
              </a:lnSpc>
            </a:pPr>
            <a:r>
              <a:rPr lang="en-US" altLang="ko-KR" sz="3600" dirty="0">
                <a:solidFill>
                  <a:srgbClr val="373A47"/>
                </a:solidFill>
                <a:latin typeface="+mj-ea"/>
                <a:ea typeface="+mj-ea"/>
              </a:rPr>
              <a:t>-</a:t>
            </a:r>
            <a:r>
              <a:rPr lang="ko-KR" altLang="en-US" sz="3600" dirty="0">
                <a:solidFill>
                  <a:srgbClr val="373A47"/>
                </a:solidFill>
                <a:latin typeface="+mj-ea"/>
                <a:ea typeface="+mj-ea"/>
              </a:rPr>
              <a:t>글머리 기호 유형 레이아웃 제공</a:t>
            </a:r>
            <a:r>
              <a:rPr lang="en-US" altLang="ko-KR" sz="3600" dirty="0">
                <a:solidFill>
                  <a:srgbClr val="373A47"/>
                </a:solidFill>
                <a:latin typeface="+mj-ea"/>
                <a:ea typeface="+mj-ea"/>
              </a:rPr>
              <a:t>-</a:t>
            </a:r>
            <a:endParaRPr lang="ko-KR" altLang="en-US" sz="3600" dirty="0">
              <a:solidFill>
                <a:srgbClr val="373A47"/>
              </a:solidFill>
              <a:latin typeface="+mj-ea"/>
              <a:ea typeface="+mj-ea"/>
            </a:endParaRPr>
          </a:p>
        </p:txBody>
      </p:sp>
    </p:spTree>
    <p:extLst>
      <p:ext uri="{BB962C8B-B14F-4D97-AF65-F5344CB8AC3E}">
        <p14:creationId xmlns:p14="http://schemas.microsoft.com/office/powerpoint/2010/main" val="2646894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4834392" cy="196463"/>
          </a:xfrm>
        </p:spPr>
        <p:txBody>
          <a:bodyPr/>
          <a:lstStyle/>
          <a:p>
            <a:r>
              <a:rPr lang="ko-KR" altLang="en-US" dirty="0">
                <a:latin typeface="맑은 고딕" panose="020B0503020000020004" pitchFamily="50" charset="-127"/>
              </a:rPr>
              <a:t>글머리 기호 유형 레이아웃 제공</a:t>
            </a:r>
            <a:r>
              <a:rPr lang="en-US" altLang="ko-KR" dirty="0">
                <a:latin typeface="맑은 고딕" panose="020B0503020000020004" pitchFamily="50" charset="-127"/>
              </a:rPr>
              <a:t>_</a:t>
            </a:r>
            <a:r>
              <a:rPr lang="ko-KR" altLang="en-US" dirty="0">
                <a:latin typeface="맑은 고딕" panose="020B0503020000020004" pitchFamily="50" charset="-127"/>
              </a:rPr>
              <a:t>섹션 접근</a:t>
            </a:r>
            <a:r>
              <a:rPr lang="en-US" altLang="ko-KR" dirty="0">
                <a:latin typeface="맑은 고딕" panose="020B0503020000020004" pitchFamily="50" charset="-127"/>
              </a:rPr>
              <a:t>(LXPFA_SFR_013_2D_005)</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LXPFA_SB_2D_WA_102</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2023-05-08</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2237430649"/>
              </p:ext>
            </p:extLst>
          </p:nvPr>
        </p:nvGraphicFramePr>
        <p:xfrm>
          <a:off x="9563100" y="897079"/>
          <a:ext cx="2486025" cy="2527183"/>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1" baseline="0" dirty="0">
                          <a:latin typeface="맑은 고딕" panose="020B0503020000020004" pitchFamily="50" charset="-127"/>
                          <a:ea typeface="+mn-ea"/>
                        </a:rPr>
                        <a:t>글머리 기호 유형 레이아웃 제공</a:t>
                      </a:r>
                      <a:endParaRPr lang="en-US" altLang="ko-KR" sz="800" b="1" baseline="0" dirty="0">
                        <a:latin typeface="맑은 고딕" panose="020B0503020000020004" pitchFamily="50" charset="-127"/>
                        <a:ea typeface="+mn-ea"/>
                      </a:endParaRP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solidFill>
                            <a:srgbClr val="FF0000"/>
                          </a:solidFill>
                          <a:latin typeface="맑은 고딕" panose="020B0503020000020004" pitchFamily="50" charset="-127"/>
                          <a:ea typeface="+mn-ea"/>
                        </a:rPr>
                        <a:t>* </a:t>
                      </a:r>
                      <a:r>
                        <a:rPr lang="ko-KR" altLang="en-US" sz="800" b="1" baseline="0" dirty="0" err="1">
                          <a:solidFill>
                            <a:srgbClr val="FF0000"/>
                          </a:solidFill>
                          <a:latin typeface="맑은 고딕" panose="020B0503020000020004" pitchFamily="50" charset="-127"/>
                          <a:ea typeface="+mn-ea"/>
                        </a:rPr>
                        <a:t>시리즈맵</a:t>
                      </a:r>
                      <a:r>
                        <a:rPr lang="en-US" altLang="ko-KR" sz="800" b="1" baseline="0" dirty="0">
                          <a:solidFill>
                            <a:srgbClr val="FF0000"/>
                          </a:solidFill>
                          <a:latin typeface="맑은 고딕" panose="020B0503020000020004" pitchFamily="50" charset="-127"/>
                          <a:ea typeface="+mn-ea"/>
                        </a:rPr>
                        <a:t>, </a:t>
                      </a:r>
                      <a:r>
                        <a:rPr lang="ko-KR" altLang="en-US" sz="800" b="1" baseline="0" dirty="0">
                          <a:solidFill>
                            <a:srgbClr val="FF0000"/>
                          </a:solidFill>
                          <a:latin typeface="맑은 고딕" panose="020B0503020000020004" pitchFamily="50" charset="-127"/>
                          <a:ea typeface="+mn-ea"/>
                        </a:rPr>
                        <a:t>저널형 템플릿의 섹션 메뉴에서 활용</a:t>
                      </a:r>
                      <a:endParaRPr lang="en-US" altLang="ko-KR" sz="800" b="1" baseline="0" dirty="0">
                        <a:solidFill>
                          <a:srgbClr val="FF0000"/>
                        </a:solidFill>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섹션</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웹앱</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&gt;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상세설정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&gt;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섹션 클릭</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 추가</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6775882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 이름 입력 후 탭 추가 버튼 클릭</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41581424"/>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테마 탭 선택</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79841136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해당 탭에 표시할 지도 선택</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45938023"/>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18" name="그림 17">
            <a:extLst>
              <a:ext uri="{FF2B5EF4-FFF2-40B4-BE49-F238E27FC236}">
                <a16:creationId xmlns:a16="http://schemas.microsoft.com/office/drawing/2014/main" id="{AF8978BE-C2B6-2794-11C3-A3B1807FEC62}"/>
              </a:ext>
            </a:extLst>
          </p:cNvPr>
          <p:cNvPicPr>
            <a:picLocks noChangeAspect="1"/>
          </p:cNvPicPr>
          <p:nvPr/>
        </p:nvPicPr>
        <p:blipFill>
          <a:blip r:embed="rId2"/>
          <a:stretch>
            <a:fillRect/>
          </a:stretch>
        </p:blipFill>
        <p:spPr>
          <a:xfrm>
            <a:off x="142875" y="918056"/>
            <a:ext cx="9328296" cy="4542686"/>
          </a:xfrm>
          <a:prstGeom prst="rect">
            <a:avLst/>
          </a:prstGeom>
        </p:spPr>
      </p:pic>
      <p:sp>
        <p:nvSpPr>
          <p:cNvPr id="55" name="모서리가 둥근 직사각형 299">
            <a:extLst>
              <a:ext uri="{FF2B5EF4-FFF2-40B4-BE49-F238E27FC236}">
                <a16:creationId xmlns:a16="http://schemas.microsoft.com/office/drawing/2014/main" id="{1B7D2EA3-D960-2075-A432-CB42B7BD87BC}"/>
              </a:ext>
            </a:extLst>
          </p:cNvPr>
          <p:cNvSpPr/>
          <p:nvPr/>
        </p:nvSpPr>
        <p:spPr>
          <a:xfrm>
            <a:off x="780162" y="100582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56" name="모서리가 둥근 직사각형 299">
            <a:extLst>
              <a:ext uri="{FF2B5EF4-FFF2-40B4-BE49-F238E27FC236}">
                <a16:creationId xmlns:a16="http://schemas.microsoft.com/office/drawing/2014/main" id="{19DD80B8-F479-C432-8DA6-F6769B575BFE}"/>
              </a:ext>
            </a:extLst>
          </p:cNvPr>
          <p:cNvSpPr/>
          <p:nvPr/>
        </p:nvSpPr>
        <p:spPr>
          <a:xfrm>
            <a:off x="1088091" y="122182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57" name="모서리가 둥근 직사각형 299">
            <a:extLst>
              <a:ext uri="{FF2B5EF4-FFF2-40B4-BE49-F238E27FC236}">
                <a16:creationId xmlns:a16="http://schemas.microsoft.com/office/drawing/2014/main" id="{993E2FB1-C8E4-44ED-8CF3-8FBCD0D58CF5}"/>
              </a:ext>
            </a:extLst>
          </p:cNvPr>
          <p:cNvSpPr/>
          <p:nvPr/>
        </p:nvSpPr>
        <p:spPr>
          <a:xfrm>
            <a:off x="2481964" y="109462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Tree>
    <p:extLst>
      <p:ext uri="{BB962C8B-B14F-4D97-AF65-F5344CB8AC3E}">
        <p14:creationId xmlns:p14="http://schemas.microsoft.com/office/powerpoint/2010/main" val="33847771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5872617" cy="196463"/>
          </a:xfrm>
        </p:spPr>
        <p:txBody>
          <a:bodyPr/>
          <a:lstStyle/>
          <a:p>
            <a:r>
              <a:rPr lang="ko-KR" altLang="en-US" dirty="0">
                <a:latin typeface="맑은 고딕" panose="020B0503020000020004" pitchFamily="50" charset="-127"/>
              </a:rPr>
              <a:t>글머리 기호 유형 레이아웃 제공</a:t>
            </a:r>
            <a:r>
              <a:rPr lang="en-US" altLang="ko-KR" dirty="0">
                <a:latin typeface="맑은 고딕" panose="020B0503020000020004" pitchFamily="50" charset="-127"/>
              </a:rPr>
              <a:t>_</a:t>
            </a:r>
            <a:r>
              <a:rPr lang="ko-KR" altLang="en-US" dirty="0">
                <a:latin typeface="맑은 고딕" panose="020B0503020000020004" pitchFamily="50" charset="-127"/>
              </a:rPr>
              <a:t>글머리 기호</a:t>
            </a:r>
            <a:r>
              <a:rPr lang="en-US" altLang="ko-KR" dirty="0">
                <a:latin typeface="맑은 고딕" panose="020B0503020000020004" pitchFamily="50" charset="-127"/>
              </a:rPr>
              <a:t>(LXPFA_SFR_013_2D_005)</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LXPFA_SB_2D_WA_103</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2023-05-08</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3367892301"/>
              </p:ext>
            </p:extLst>
          </p:nvPr>
        </p:nvGraphicFramePr>
        <p:xfrm>
          <a:off x="9563100" y="897079"/>
          <a:ext cx="2486025" cy="2831983"/>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1" baseline="0" dirty="0">
                          <a:latin typeface="맑은 고딕" panose="020B0503020000020004" pitchFamily="50" charset="-127"/>
                          <a:ea typeface="+mn-ea"/>
                        </a:rPr>
                        <a:t>글머리 기호 유형 레이아웃 제공</a:t>
                      </a:r>
                      <a:endParaRPr lang="en-US" altLang="ko-KR" sz="800" b="1" baseline="0" dirty="0">
                        <a:latin typeface="맑은 고딕" panose="020B0503020000020004" pitchFamily="50" charset="-127"/>
                        <a:ea typeface="+mn-ea"/>
                      </a:endParaRP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solidFill>
                            <a:srgbClr val="FF0000"/>
                          </a:solidFill>
                          <a:latin typeface="맑은 고딕" panose="020B0503020000020004" pitchFamily="50" charset="-127"/>
                          <a:ea typeface="+mn-ea"/>
                        </a:rPr>
                        <a:t>* </a:t>
                      </a:r>
                      <a:r>
                        <a:rPr lang="ko-KR" altLang="en-US" sz="800" b="1" baseline="0" dirty="0" err="1">
                          <a:solidFill>
                            <a:srgbClr val="FF0000"/>
                          </a:solidFill>
                          <a:latin typeface="맑은 고딕" panose="020B0503020000020004" pitchFamily="50" charset="-127"/>
                          <a:ea typeface="+mn-ea"/>
                        </a:rPr>
                        <a:t>시리즈맵</a:t>
                      </a:r>
                      <a:r>
                        <a:rPr lang="en-US" altLang="ko-KR" sz="800" b="1" baseline="0" dirty="0">
                          <a:solidFill>
                            <a:srgbClr val="FF0000"/>
                          </a:solidFill>
                          <a:latin typeface="맑은 고딕" panose="020B0503020000020004" pitchFamily="50" charset="-127"/>
                          <a:ea typeface="+mn-ea"/>
                        </a:rPr>
                        <a:t>, </a:t>
                      </a:r>
                      <a:r>
                        <a:rPr lang="ko-KR" altLang="en-US" sz="800" b="1" baseline="0" dirty="0">
                          <a:solidFill>
                            <a:srgbClr val="FF0000"/>
                          </a:solidFill>
                          <a:latin typeface="맑은 고딕" panose="020B0503020000020004" pitchFamily="50" charset="-127"/>
                          <a:ea typeface="+mn-ea"/>
                        </a:rPr>
                        <a:t>저널형 템플릿의 섹션 메뉴에서 활용</a:t>
                      </a:r>
                      <a:endParaRPr lang="en-US" altLang="ko-KR" sz="800" b="1" baseline="0" dirty="0">
                        <a:solidFill>
                          <a:srgbClr val="FF0000"/>
                        </a:solidFill>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탭 선택</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내용을 입력할 탭 선택</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글머리 기호 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 클릭 시 다양한 유형의 글머리 기호 리스트</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(2-1</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번</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표시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글머리 기호 리스트</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6775882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항목 선택 시 색상 강조되며</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내용 입력 칸에 해당 기호 삽입</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(2-2</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번</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41581424"/>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7" name="그림 6">
            <a:extLst>
              <a:ext uri="{FF2B5EF4-FFF2-40B4-BE49-F238E27FC236}">
                <a16:creationId xmlns:a16="http://schemas.microsoft.com/office/drawing/2014/main" id="{DB2859D3-5884-45DD-34AF-622BD18636B0}"/>
              </a:ext>
            </a:extLst>
          </p:cNvPr>
          <p:cNvPicPr>
            <a:picLocks noChangeAspect="1"/>
          </p:cNvPicPr>
          <p:nvPr/>
        </p:nvPicPr>
        <p:blipFill>
          <a:blip r:embed="rId2"/>
          <a:stretch>
            <a:fillRect/>
          </a:stretch>
        </p:blipFill>
        <p:spPr>
          <a:xfrm>
            <a:off x="142876" y="915144"/>
            <a:ext cx="9345074" cy="5195891"/>
          </a:xfrm>
          <a:prstGeom prst="rect">
            <a:avLst/>
          </a:prstGeom>
        </p:spPr>
      </p:pic>
      <p:sp>
        <p:nvSpPr>
          <p:cNvPr id="13" name="직사각형 12">
            <a:extLst>
              <a:ext uri="{FF2B5EF4-FFF2-40B4-BE49-F238E27FC236}">
                <a16:creationId xmlns:a16="http://schemas.microsoft.com/office/drawing/2014/main" id="{FCFEA9AF-610C-A201-F443-C64C41E41E39}"/>
              </a:ext>
            </a:extLst>
          </p:cNvPr>
          <p:cNvSpPr/>
          <p:nvPr/>
        </p:nvSpPr>
        <p:spPr>
          <a:xfrm>
            <a:off x="2591632" y="1287093"/>
            <a:ext cx="349688" cy="2587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299">
            <a:extLst>
              <a:ext uri="{FF2B5EF4-FFF2-40B4-BE49-F238E27FC236}">
                <a16:creationId xmlns:a16="http://schemas.microsoft.com/office/drawing/2014/main" id="{E3C29CBF-7BE8-0C88-69DA-819D0CBCDC93}"/>
              </a:ext>
            </a:extLst>
          </p:cNvPr>
          <p:cNvSpPr/>
          <p:nvPr/>
        </p:nvSpPr>
        <p:spPr>
          <a:xfrm>
            <a:off x="2488050" y="122182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10" name="직사각형 9">
            <a:extLst>
              <a:ext uri="{FF2B5EF4-FFF2-40B4-BE49-F238E27FC236}">
                <a16:creationId xmlns:a16="http://schemas.microsoft.com/office/drawing/2014/main" id="{3FFD5DD0-E965-478F-918A-A29DF9D081C3}"/>
              </a:ext>
            </a:extLst>
          </p:cNvPr>
          <p:cNvSpPr/>
          <p:nvPr/>
        </p:nvSpPr>
        <p:spPr>
          <a:xfrm>
            <a:off x="4254817" y="2019300"/>
            <a:ext cx="216000" cy="1554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299">
            <a:extLst>
              <a:ext uri="{FF2B5EF4-FFF2-40B4-BE49-F238E27FC236}">
                <a16:creationId xmlns:a16="http://schemas.microsoft.com/office/drawing/2014/main" id="{FD0DEE7D-222B-278D-F134-E6114A6C2A94}"/>
              </a:ext>
            </a:extLst>
          </p:cNvPr>
          <p:cNvSpPr/>
          <p:nvPr/>
        </p:nvSpPr>
        <p:spPr>
          <a:xfrm>
            <a:off x="4123786" y="191130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grpSp>
        <p:nvGrpSpPr>
          <p:cNvPr id="38" name="그룹 37">
            <a:extLst>
              <a:ext uri="{FF2B5EF4-FFF2-40B4-BE49-F238E27FC236}">
                <a16:creationId xmlns:a16="http://schemas.microsoft.com/office/drawing/2014/main" id="{52CA02BC-3CE3-6EE9-BB64-16C45CE126E0}"/>
              </a:ext>
            </a:extLst>
          </p:cNvPr>
          <p:cNvGrpSpPr/>
          <p:nvPr/>
        </p:nvGrpSpPr>
        <p:grpSpPr>
          <a:xfrm>
            <a:off x="3939582" y="2189087"/>
            <a:ext cx="846469" cy="1006552"/>
            <a:chOff x="3863644" y="2174798"/>
            <a:chExt cx="846469" cy="1006552"/>
          </a:xfrm>
        </p:grpSpPr>
        <p:sp>
          <p:nvSpPr>
            <p:cNvPr id="14" name="직사각형 13">
              <a:extLst>
                <a:ext uri="{FF2B5EF4-FFF2-40B4-BE49-F238E27FC236}">
                  <a16:creationId xmlns:a16="http://schemas.microsoft.com/office/drawing/2014/main" id="{EFA0ADD7-D6B1-D3A6-9F58-0EA108A7CF39}"/>
                </a:ext>
              </a:extLst>
            </p:cNvPr>
            <p:cNvSpPr/>
            <p:nvPr/>
          </p:nvSpPr>
          <p:spPr>
            <a:xfrm>
              <a:off x="3863644" y="2174798"/>
              <a:ext cx="846469" cy="1006552"/>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9B4A3D46-D0D5-D34C-7102-2891EDEB216A}"/>
                </a:ext>
              </a:extLst>
            </p:cNvPr>
            <p:cNvPicPr>
              <a:picLocks noChangeAspect="1"/>
            </p:cNvPicPr>
            <p:nvPr/>
          </p:nvPicPr>
          <p:blipFill>
            <a:blip r:embed="rId3"/>
            <a:stretch>
              <a:fillRect/>
            </a:stretch>
          </p:blipFill>
          <p:spPr>
            <a:xfrm>
              <a:off x="3912191" y="2241674"/>
              <a:ext cx="169742" cy="219494"/>
            </a:xfrm>
            <a:prstGeom prst="rect">
              <a:avLst/>
            </a:prstGeom>
          </p:spPr>
        </p:pic>
        <p:pic>
          <p:nvPicPr>
            <p:cNvPr id="25" name="그림 24">
              <a:extLst>
                <a:ext uri="{FF2B5EF4-FFF2-40B4-BE49-F238E27FC236}">
                  <a16:creationId xmlns:a16="http://schemas.microsoft.com/office/drawing/2014/main" id="{8A055B26-5D63-61AC-C429-EE177E19D598}"/>
                </a:ext>
              </a:extLst>
            </p:cNvPr>
            <p:cNvPicPr>
              <a:picLocks noChangeAspect="1"/>
            </p:cNvPicPr>
            <p:nvPr/>
          </p:nvPicPr>
          <p:blipFill>
            <a:blip r:embed="rId4"/>
            <a:stretch>
              <a:fillRect/>
            </a:stretch>
          </p:blipFill>
          <p:spPr>
            <a:xfrm>
              <a:off x="4191474" y="2244601"/>
              <a:ext cx="173254" cy="216567"/>
            </a:xfrm>
            <a:prstGeom prst="rect">
              <a:avLst/>
            </a:prstGeom>
          </p:spPr>
        </p:pic>
        <p:pic>
          <p:nvPicPr>
            <p:cNvPr id="27" name="그림 26">
              <a:extLst>
                <a:ext uri="{FF2B5EF4-FFF2-40B4-BE49-F238E27FC236}">
                  <a16:creationId xmlns:a16="http://schemas.microsoft.com/office/drawing/2014/main" id="{0A4AB1EC-ADFF-AD87-AF65-50D47A31FE39}"/>
                </a:ext>
              </a:extLst>
            </p:cNvPr>
            <p:cNvPicPr>
              <a:picLocks noChangeAspect="1"/>
            </p:cNvPicPr>
            <p:nvPr/>
          </p:nvPicPr>
          <p:blipFill>
            <a:blip r:embed="rId5"/>
            <a:stretch>
              <a:fillRect/>
            </a:stretch>
          </p:blipFill>
          <p:spPr>
            <a:xfrm>
              <a:off x="4489777" y="2241674"/>
              <a:ext cx="178522" cy="216567"/>
            </a:xfrm>
            <a:prstGeom prst="rect">
              <a:avLst/>
            </a:prstGeom>
          </p:spPr>
        </p:pic>
        <p:pic>
          <p:nvPicPr>
            <p:cNvPr id="31" name="그림 30">
              <a:extLst>
                <a:ext uri="{FF2B5EF4-FFF2-40B4-BE49-F238E27FC236}">
                  <a16:creationId xmlns:a16="http://schemas.microsoft.com/office/drawing/2014/main" id="{4FAF3CD4-5BEA-9B37-7706-F499A171D368}"/>
                </a:ext>
              </a:extLst>
            </p:cNvPr>
            <p:cNvPicPr>
              <a:picLocks noChangeAspect="1"/>
            </p:cNvPicPr>
            <p:nvPr/>
          </p:nvPicPr>
          <p:blipFill>
            <a:blip r:embed="rId6"/>
            <a:stretch>
              <a:fillRect/>
            </a:stretch>
          </p:blipFill>
          <p:spPr>
            <a:xfrm>
              <a:off x="3904874" y="2562015"/>
              <a:ext cx="184376" cy="219495"/>
            </a:xfrm>
            <a:prstGeom prst="rect">
              <a:avLst/>
            </a:prstGeom>
          </p:spPr>
        </p:pic>
        <p:pic>
          <p:nvPicPr>
            <p:cNvPr id="33" name="그림 32">
              <a:extLst>
                <a:ext uri="{FF2B5EF4-FFF2-40B4-BE49-F238E27FC236}">
                  <a16:creationId xmlns:a16="http://schemas.microsoft.com/office/drawing/2014/main" id="{F22D05A9-3AD5-CFA3-6350-CE13032837EB}"/>
                </a:ext>
              </a:extLst>
            </p:cNvPr>
            <p:cNvPicPr>
              <a:picLocks noChangeAspect="1"/>
            </p:cNvPicPr>
            <p:nvPr/>
          </p:nvPicPr>
          <p:blipFill>
            <a:blip r:embed="rId7"/>
            <a:stretch>
              <a:fillRect/>
            </a:stretch>
          </p:blipFill>
          <p:spPr>
            <a:xfrm>
              <a:off x="4185701" y="2561360"/>
              <a:ext cx="184376" cy="220150"/>
            </a:xfrm>
            <a:prstGeom prst="rect">
              <a:avLst/>
            </a:prstGeom>
          </p:spPr>
        </p:pic>
        <p:pic>
          <p:nvPicPr>
            <p:cNvPr id="35" name="그림 34">
              <a:extLst>
                <a:ext uri="{FF2B5EF4-FFF2-40B4-BE49-F238E27FC236}">
                  <a16:creationId xmlns:a16="http://schemas.microsoft.com/office/drawing/2014/main" id="{FC4AB037-C891-8CDD-091C-173D74EBE7CE}"/>
                </a:ext>
              </a:extLst>
            </p:cNvPr>
            <p:cNvPicPr>
              <a:picLocks noChangeAspect="1"/>
            </p:cNvPicPr>
            <p:nvPr/>
          </p:nvPicPr>
          <p:blipFill>
            <a:blip r:embed="rId8"/>
            <a:stretch>
              <a:fillRect/>
            </a:stretch>
          </p:blipFill>
          <p:spPr>
            <a:xfrm>
              <a:off x="4488639" y="2561360"/>
              <a:ext cx="184375" cy="216912"/>
            </a:xfrm>
            <a:prstGeom prst="rect">
              <a:avLst/>
            </a:prstGeom>
          </p:spPr>
        </p:pic>
        <p:pic>
          <p:nvPicPr>
            <p:cNvPr id="37" name="그림 36">
              <a:extLst>
                <a:ext uri="{FF2B5EF4-FFF2-40B4-BE49-F238E27FC236}">
                  <a16:creationId xmlns:a16="http://schemas.microsoft.com/office/drawing/2014/main" id="{96484645-08FE-4419-58E0-7DA5526AE77B}"/>
                </a:ext>
              </a:extLst>
            </p:cNvPr>
            <p:cNvPicPr>
              <a:picLocks noChangeAspect="1"/>
            </p:cNvPicPr>
            <p:nvPr/>
          </p:nvPicPr>
          <p:blipFill>
            <a:blip r:embed="rId9"/>
            <a:stretch>
              <a:fillRect/>
            </a:stretch>
          </p:blipFill>
          <p:spPr>
            <a:xfrm>
              <a:off x="3901962" y="2882357"/>
              <a:ext cx="179971" cy="215965"/>
            </a:xfrm>
            <a:prstGeom prst="rect">
              <a:avLst/>
            </a:prstGeom>
          </p:spPr>
        </p:pic>
      </p:grpSp>
      <p:sp>
        <p:nvSpPr>
          <p:cNvPr id="15" name="모서리가 둥근 직사각형 299">
            <a:extLst>
              <a:ext uri="{FF2B5EF4-FFF2-40B4-BE49-F238E27FC236}">
                <a16:creationId xmlns:a16="http://schemas.microsoft.com/office/drawing/2014/main" id="{08E4D8BF-317F-E9FA-DA37-6EB009160BD8}"/>
              </a:ext>
            </a:extLst>
          </p:cNvPr>
          <p:cNvSpPr/>
          <p:nvPr/>
        </p:nvSpPr>
        <p:spPr>
          <a:xfrm>
            <a:off x="4703046" y="209461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sp>
        <p:nvSpPr>
          <p:cNvPr id="39" name="직사각형 38">
            <a:extLst>
              <a:ext uri="{FF2B5EF4-FFF2-40B4-BE49-F238E27FC236}">
                <a16:creationId xmlns:a16="http://schemas.microsoft.com/office/drawing/2014/main" id="{A639659A-0E07-FE17-8CE8-D5F917BEB6E5}"/>
              </a:ext>
            </a:extLst>
          </p:cNvPr>
          <p:cNvSpPr/>
          <p:nvPr/>
        </p:nvSpPr>
        <p:spPr>
          <a:xfrm>
            <a:off x="3958052" y="2207755"/>
            <a:ext cx="267546" cy="306761"/>
          </a:xfrm>
          <a:prstGeom prst="rect">
            <a:avLst/>
          </a:prstGeom>
          <a:noFill/>
          <a:ln w="12700">
            <a:solidFill>
              <a:srgbClr val="8FAB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 name="그래픽 40" descr="커서 단색으로 채워진">
            <a:extLst>
              <a:ext uri="{FF2B5EF4-FFF2-40B4-BE49-F238E27FC236}">
                <a16:creationId xmlns:a16="http://schemas.microsoft.com/office/drawing/2014/main" id="{36C30BD1-79E8-91B9-24EA-B12A8939A7A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50183" y="2320004"/>
            <a:ext cx="169742" cy="169742"/>
          </a:xfrm>
          <a:prstGeom prst="rect">
            <a:avLst/>
          </a:prstGeom>
        </p:spPr>
      </p:pic>
      <p:pic>
        <p:nvPicPr>
          <p:cNvPr id="43" name="그림 42">
            <a:extLst>
              <a:ext uri="{FF2B5EF4-FFF2-40B4-BE49-F238E27FC236}">
                <a16:creationId xmlns:a16="http://schemas.microsoft.com/office/drawing/2014/main" id="{71AC0B01-C1BD-1D36-69E0-9CEC0D8BE156}"/>
              </a:ext>
            </a:extLst>
          </p:cNvPr>
          <p:cNvPicPr>
            <a:picLocks noChangeAspect="1"/>
          </p:cNvPicPr>
          <p:nvPr/>
        </p:nvPicPr>
        <p:blipFill>
          <a:blip r:embed="rId12"/>
          <a:stretch>
            <a:fillRect/>
          </a:stretch>
        </p:blipFill>
        <p:spPr>
          <a:xfrm>
            <a:off x="2832648" y="2255963"/>
            <a:ext cx="374554" cy="121608"/>
          </a:xfrm>
          <a:prstGeom prst="rect">
            <a:avLst/>
          </a:prstGeom>
        </p:spPr>
      </p:pic>
      <p:sp>
        <p:nvSpPr>
          <p:cNvPr id="44" name="직사각형 43">
            <a:extLst>
              <a:ext uri="{FF2B5EF4-FFF2-40B4-BE49-F238E27FC236}">
                <a16:creationId xmlns:a16="http://schemas.microsoft.com/office/drawing/2014/main" id="{A7607992-C74E-4600-488B-3528174250D0}"/>
              </a:ext>
            </a:extLst>
          </p:cNvPr>
          <p:cNvSpPr/>
          <p:nvPr/>
        </p:nvSpPr>
        <p:spPr>
          <a:xfrm>
            <a:off x="2814272" y="2234796"/>
            <a:ext cx="147023" cy="1554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모서리가 둥근 직사각형 299">
            <a:extLst>
              <a:ext uri="{FF2B5EF4-FFF2-40B4-BE49-F238E27FC236}">
                <a16:creationId xmlns:a16="http://schemas.microsoft.com/office/drawing/2014/main" id="{3E90169A-64B8-39BC-A811-E6D2B217C4FB}"/>
              </a:ext>
            </a:extLst>
          </p:cNvPr>
          <p:cNvSpPr/>
          <p:nvPr/>
        </p:nvSpPr>
        <p:spPr>
          <a:xfrm>
            <a:off x="2683241" y="212679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2-2</a:t>
            </a:r>
            <a:endParaRPr lang="ko-KR" altLang="en-US" sz="750" b="1" dirty="0"/>
          </a:p>
        </p:txBody>
      </p:sp>
    </p:spTree>
    <p:extLst>
      <p:ext uri="{BB962C8B-B14F-4D97-AF65-F5344CB8AC3E}">
        <p14:creationId xmlns:p14="http://schemas.microsoft.com/office/powerpoint/2010/main" val="27573787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6101217" cy="196463"/>
          </a:xfrm>
        </p:spPr>
        <p:txBody>
          <a:bodyPr/>
          <a:lstStyle/>
          <a:p>
            <a:r>
              <a:rPr lang="ko-KR" altLang="en-US" dirty="0">
                <a:latin typeface="맑은 고딕" panose="020B0503020000020004" pitchFamily="50" charset="-127"/>
              </a:rPr>
              <a:t>글머리 기호 유형 레이아웃 제공</a:t>
            </a:r>
            <a:r>
              <a:rPr lang="en-US" altLang="ko-KR" dirty="0">
                <a:latin typeface="맑은 고딕" panose="020B0503020000020004" pitchFamily="50" charset="-127"/>
              </a:rPr>
              <a:t>_</a:t>
            </a:r>
            <a:r>
              <a:rPr lang="ko-KR" altLang="en-US" dirty="0">
                <a:latin typeface="맑은 고딕" panose="020B0503020000020004" pitchFamily="50" charset="-127"/>
              </a:rPr>
              <a:t>글머리 번호</a:t>
            </a:r>
            <a:r>
              <a:rPr lang="en-US" altLang="ko-KR" dirty="0">
                <a:latin typeface="맑은 고딕" panose="020B0503020000020004" pitchFamily="50" charset="-127"/>
              </a:rPr>
              <a:t>(LXPFA_SFR_013_2D_005)</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LXPFA_SB_2D_WA_104</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2023-05-08</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381390184"/>
              </p:ext>
            </p:extLst>
          </p:nvPr>
        </p:nvGraphicFramePr>
        <p:xfrm>
          <a:off x="9563100" y="897079"/>
          <a:ext cx="2486025" cy="2831983"/>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1" baseline="0" dirty="0">
                          <a:latin typeface="맑은 고딕" panose="020B0503020000020004" pitchFamily="50" charset="-127"/>
                          <a:ea typeface="+mn-ea"/>
                        </a:rPr>
                        <a:t>글머리 기호 유형 레이아웃 제공</a:t>
                      </a:r>
                      <a:endParaRPr lang="en-US" altLang="ko-KR" sz="800" b="1" baseline="0" dirty="0">
                        <a:latin typeface="맑은 고딕" panose="020B0503020000020004" pitchFamily="50" charset="-127"/>
                        <a:ea typeface="+mn-ea"/>
                      </a:endParaRP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solidFill>
                            <a:srgbClr val="FF0000"/>
                          </a:solidFill>
                          <a:latin typeface="맑은 고딕" panose="020B0503020000020004" pitchFamily="50" charset="-127"/>
                          <a:ea typeface="+mn-ea"/>
                        </a:rPr>
                        <a:t>* </a:t>
                      </a:r>
                      <a:r>
                        <a:rPr lang="ko-KR" altLang="en-US" sz="800" b="1" baseline="0" dirty="0" err="1">
                          <a:solidFill>
                            <a:srgbClr val="FF0000"/>
                          </a:solidFill>
                          <a:latin typeface="맑은 고딕" panose="020B0503020000020004" pitchFamily="50" charset="-127"/>
                          <a:ea typeface="+mn-ea"/>
                        </a:rPr>
                        <a:t>시리즈맵</a:t>
                      </a:r>
                      <a:r>
                        <a:rPr lang="en-US" altLang="ko-KR" sz="800" b="1" baseline="0" dirty="0">
                          <a:solidFill>
                            <a:srgbClr val="FF0000"/>
                          </a:solidFill>
                          <a:latin typeface="맑은 고딕" panose="020B0503020000020004" pitchFamily="50" charset="-127"/>
                          <a:ea typeface="+mn-ea"/>
                        </a:rPr>
                        <a:t>, </a:t>
                      </a:r>
                      <a:r>
                        <a:rPr lang="ko-KR" altLang="en-US" sz="800" b="1" baseline="0" dirty="0">
                          <a:solidFill>
                            <a:srgbClr val="FF0000"/>
                          </a:solidFill>
                          <a:latin typeface="맑은 고딕" panose="020B0503020000020004" pitchFamily="50" charset="-127"/>
                          <a:ea typeface="+mn-ea"/>
                        </a:rPr>
                        <a:t>저널형 템플릿의 섹션 메뉴에서 활용</a:t>
                      </a:r>
                      <a:endParaRPr lang="en-US" altLang="ko-KR" sz="800" b="1" baseline="0" dirty="0">
                        <a:solidFill>
                          <a:srgbClr val="FF0000"/>
                        </a:solidFill>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탭 선택</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내용을 입력할 탭 선택</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글머리 기호 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 클릭 시 다양한 유형의 글머리 기호 리스트</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(2-1</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번</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표시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글머리 기호 리스트</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6775882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항목 선택 시 색상 강조되며</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내용 입력 칸에 해당 기호 삽입</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(2-2</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번</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41581424"/>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7" name="그림 6">
            <a:extLst>
              <a:ext uri="{FF2B5EF4-FFF2-40B4-BE49-F238E27FC236}">
                <a16:creationId xmlns:a16="http://schemas.microsoft.com/office/drawing/2014/main" id="{DB2859D3-5884-45DD-34AF-622BD18636B0}"/>
              </a:ext>
            </a:extLst>
          </p:cNvPr>
          <p:cNvPicPr>
            <a:picLocks noChangeAspect="1"/>
          </p:cNvPicPr>
          <p:nvPr/>
        </p:nvPicPr>
        <p:blipFill>
          <a:blip r:embed="rId2"/>
          <a:stretch>
            <a:fillRect/>
          </a:stretch>
        </p:blipFill>
        <p:spPr>
          <a:xfrm>
            <a:off x="142875" y="915144"/>
            <a:ext cx="9345074" cy="5195891"/>
          </a:xfrm>
          <a:prstGeom prst="rect">
            <a:avLst/>
          </a:prstGeom>
        </p:spPr>
      </p:pic>
      <p:sp>
        <p:nvSpPr>
          <p:cNvPr id="13" name="직사각형 12">
            <a:extLst>
              <a:ext uri="{FF2B5EF4-FFF2-40B4-BE49-F238E27FC236}">
                <a16:creationId xmlns:a16="http://schemas.microsoft.com/office/drawing/2014/main" id="{FCFEA9AF-610C-A201-F443-C64C41E41E39}"/>
              </a:ext>
            </a:extLst>
          </p:cNvPr>
          <p:cNvSpPr/>
          <p:nvPr/>
        </p:nvSpPr>
        <p:spPr>
          <a:xfrm>
            <a:off x="2591632" y="1287093"/>
            <a:ext cx="349688" cy="2587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299">
            <a:extLst>
              <a:ext uri="{FF2B5EF4-FFF2-40B4-BE49-F238E27FC236}">
                <a16:creationId xmlns:a16="http://schemas.microsoft.com/office/drawing/2014/main" id="{E3C29CBF-7BE8-0C88-69DA-819D0CBCDC93}"/>
              </a:ext>
            </a:extLst>
          </p:cNvPr>
          <p:cNvSpPr/>
          <p:nvPr/>
        </p:nvSpPr>
        <p:spPr>
          <a:xfrm>
            <a:off x="2488050" y="122182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pSp>
        <p:nvGrpSpPr>
          <p:cNvPr id="30" name="그룹 29">
            <a:extLst>
              <a:ext uri="{FF2B5EF4-FFF2-40B4-BE49-F238E27FC236}">
                <a16:creationId xmlns:a16="http://schemas.microsoft.com/office/drawing/2014/main" id="{7A39E74F-11DD-6479-0322-D17E62A8B6ED}"/>
              </a:ext>
            </a:extLst>
          </p:cNvPr>
          <p:cNvGrpSpPr/>
          <p:nvPr/>
        </p:nvGrpSpPr>
        <p:grpSpPr>
          <a:xfrm>
            <a:off x="4103711" y="2164259"/>
            <a:ext cx="846469" cy="1006552"/>
            <a:chOff x="4103711" y="2189087"/>
            <a:chExt cx="846469" cy="1006552"/>
          </a:xfrm>
        </p:grpSpPr>
        <p:sp>
          <p:nvSpPr>
            <p:cNvPr id="14" name="직사각형 13">
              <a:extLst>
                <a:ext uri="{FF2B5EF4-FFF2-40B4-BE49-F238E27FC236}">
                  <a16:creationId xmlns:a16="http://schemas.microsoft.com/office/drawing/2014/main" id="{EFA0ADD7-D6B1-D3A6-9F58-0EA108A7CF39}"/>
                </a:ext>
              </a:extLst>
            </p:cNvPr>
            <p:cNvSpPr/>
            <p:nvPr/>
          </p:nvSpPr>
          <p:spPr>
            <a:xfrm>
              <a:off x="4103711" y="2189087"/>
              <a:ext cx="846469" cy="1006552"/>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5C07870-6257-43C5-D832-F558034571D0}"/>
                </a:ext>
              </a:extLst>
            </p:cNvPr>
            <p:cNvPicPr>
              <a:picLocks noChangeAspect="1"/>
            </p:cNvPicPr>
            <p:nvPr/>
          </p:nvPicPr>
          <p:blipFill>
            <a:blip r:embed="rId3"/>
            <a:stretch>
              <a:fillRect/>
            </a:stretch>
          </p:blipFill>
          <p:spPr>
            <a:xfrm>
              <a:off x="4155734" y="2249893"/>
              <a:ext cx="213406" cy="264623"/>
            </a:xfrm>
            <a:prstGeom prst="rect">
              <a:avLst/>
            </a:prstGeom>
          </p:spPr>
        </p:pic>
        <p:pic>
          <p:nvPicPr>
            <p:cNvPr id="5" name="그림 4">
              <a:extLst>
                <a:ext uri="{FF2B5EF4-FFF2-40B4-BE49-F238E27FC236}">
                  <a16:creationId xmlns:a16="http://schemas.microsoft.com/office/drawing/2014/main" id="{1941CCB2-D756-2E23-532D-D5C72A1A3CF3}"/>
                </a:ext>
              </a:extLst>
            </p:cNvPr>
            <p:cNvPicPr>
              <a:picLocks noChangeAspect="1"/>
            </p:cNvPicPr>
            <p:nvPr/>
          </p:nvPicPr>
          <p:blipFill>
            <a:blip r:embed="rId4"/>
            <a:stretch>
              <a:fillRect/>
            </a:stretch>
          </p:blipFill>
          <p:spPr>
            <a:xfrm>
              <a:off x="4407395" y="2246919"/>
              <a:ext cx="221942" cy="264623"/>
            </a:xfrm>
            <a:prstGeom prst="rect">
              <a:avLst/>
            </a:prstGeom>
          </p:spPr>
        </p:pic>
        <p:pic>
          <p:nvPicPr>
            <p:cNvPr id="16" name="그림 15">
              <a:extLst>
                <a:ext uri="{FF2B5EF4-FFF2-40B4-BE49-F238E27FC236}">
                  <a16:creationId xmlns:a16="http://schemas.microsoft.com/office/drawing/2014/main" id="{A8A299AB-AE4E-6E81-92AC-9F905E581D8E}"/>
                </a:ext>
              </a:extLst>
            </p:cNvPr>
            <p:cNvPicPr>
              <a:picLocks noChangeAspect="1"/>
            </p:cNvPicPr>
            <p:nvPr/>
          </p:nvPicPr>
          <p:blipFill>
            <a:blip r:embed="rId5"/>
            <a:stretch>
              <a:fillRect/>
            </a:stretch>
          </p:blipFill>
          <p:spPr>
            <a:xfrm>
              <a:off x="4670061" y="2246919"/>
              <a:ext cx="243282" cy="264622"/>
            </a:xfrm>
            <a:prstGeom prst="rect">
              <a:avLst/>
            </a:prstGeom>
          </p:spPr>
        </p:pic>
        <p:pic>
          <p:nvPicPr>
            <p:cNvPr id="19" name="그림 18">
              <a:extLst>
                <a:ext uri="{FF2B5EF4-FFF2-40B4-BE49-F238E27FC236}">
                  <a16:creationId xmlns:a16="http://schemas.microsoft.com/office/drawing/2014/main" id="{965EAAD9-752E-BFEC-A37D-88E148FED0D8}"/>
                </a:ext>
              </a:extLst>
            </p:cNvPr>
            <p:cNvPicPr>
              <a:picLocks noChangeAspect="1"/>
            </p:cNvPicPr>
            <p:nvPr/>
          </p:nvPicPr>
          <p:blipFill>
            <a:blip r:embed="rId6"/>
            <a:stretch>
              <a:fillRect/>
            </a:stretch>
          </p:blipFill>
          <p:spPr>
            <a:xfrm>
              <a:off x="4144015" y="2562185"/>
              <a:ext cx="239014" cy="260355"/>
            </a:xfrm>
            <a:prstGeom prst="rect">
              <a:avLst/>
            </a:prstGeom>
          </p:spPr>
        </p:pic>
        <p:pic>
          <p:nvPicPr>
            <p:cNvPr id="22" name="그림 21">
              <a:extLst>
                <a:ext uri="{FF2B5EF4-FFF2-40B4-BE49-F238E27FC236}">
                  <a16:creationId xmlns:a16="http://schemas.microsoft.com/office/drawing/2014/main" id="{469F312F-EF07-DA1B-206A-2D3889DEC65A}"/>
                </a:ext>
              </a:extLst>
            </p:cNvPr>
            <p:cNvPicPr>
              <a:picLocks noChangeAspect="1"/>
            </p:cNvPicPr>
            <p:nvPr/>
          </p:nvPicPr>
          <p:blipFill>
            <a:blip r:embed="rId7"/>
            <a:stretch>
              <a:fillRect/>
            </a:stretch>
          </p:blipFill>
          <p:spPr>
            <a:xfrm>
              <a:off x="4414919" y="2569374"/>
              <a:ext cx="212491" cy="262489"/>
            </a:xfrm>
            <a:prstGeom prst="rect">
              <a:avLst/>
            </a:prstGeom>
          </p:spPr>
        </p:pic>
        <p:pic>
          <p:nvPicPr>
            <p:cNvPr id="26" name="그림 25">
              <a:extLst>
                <a:ext uri="{FF2B5EF4-FFF2-40B4-BE49-F238E27FC236}">
                  <a16:creationId xmlns:a16="http://schemas.microsoft.com/office/drawing/2014/main" id="{149F6DAD-CBD5-0A2C-E898-2F2EA63DE7A5}"/>
                </a:ext>
              </a:extLst>
            </p:cNvPr>
            <p:cNvPicPr>
              <a:picLocks noChangeAspect="1"/>
            </p:cNvPicPr>
            <p:nvPr/>
          </p:nvPicPr>
          <p:blipFill>
            <a:blip r:embed="rId8"/>
            <a:stretch>
              <a:fillRect/>
            </a:stretch>
          </p:blipFill>
          <p:spPr>
            <a:xfrm>
              <a:off x="4673201" y="2569374"/>
              <a:ext cx="235335" cy="262489"/>
            </a:xfrm>
            <a:prstGeom prst="rect">
              <a:avLst/>
            </a:prstGeom>
          </p:spPr>
        </p:pic>
        <p:pic>
          <p:nvPicPr>
            <p:cNvPr id="29" name="그림 28">
              <a:extLst>
                <a:ext uri="{FF2B5EF4-FFF2-40B4-BE49-F238E27FC236}">
                  <a16:creationId xmlns:a16="http://schemas.microsoft.com/office/drawing/2014/main" id="{34C565DF-5572-D54A-C830-3698CBCB8BDF}"/>
                </a:ext>
              </a:extLst>
            </p:cNvPr>
            <p:cNvPicPr>
              <a:picLocks noChangeAspect="1"/>
            </p:cNvPicPr>
            <p:nvPr/>
          </p:nvPicPr>
          <p:blipFill>
            <a:blip r:embed="rId9"/>
            <a:stretch>
              <a:fillRect/>
            </a:stretch>
          </p:blipFill>
          <p:spPr>
            <a:xfrm>
              <a:off x="4144015" y="2884327"/>
              <a:ext cx="262489" cy="262489"/>
            </a:xfrm>
            <a:prstGeom prst="rect">
              <a:avLst/>
            </a:prstGeom>
          </p:spPr>
        </p:pic>
        <p:sp>
          <p:nvSpPr>
            <p:cNvPr id="39" name="직사각형 38">
              <a:extLst>
                <a:ext uri="{FF2B5EF4-FFF2-40B4-BE49-F238E27FC236}">
                  <a16:creationId xmlns:a16="http://schemas.microsoft.com/office/drawing/2014/main" id="{A639659A-0E07-FE17-8CE8-D5F917BEB6E5}"/>
                </a:ext>
              </a:extLst>
            </p:cNvPr>
            <p:cNvSpPr/>
            <p:nvPr/>
          </p:nvSpPr>
          <p:spPr>
            <a:xfrm>
              <a:off x="4128263" y="2233155"/>
              <a:ext cx="267546" cy="306761"/>
            </a:xfrm>
            <a:prstGeom prst="rect">
              <a:avLst/>
            </a:prstGeom>
            <a:noFill/>
            <a:ln w="12700">
              <a:solidFill>
                <a:srgbClr val="8FAB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 name="그래픽 40" descr="커서 단색으로 채워진">
              <a:extLst>
                <a:ext uri="{FF2B5EF4-FFF2-40B4-BE49-F238E27FC236}">
                  <a16:creationId xmlns:a16="http://schemas.microsoft.com/office/drawing/2014/main" id="{36C30BD1-79E8-91B9-24EA-B12A8939A7A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14044" y="2345404"/>
              <a:ext cx="169742" cy="169742"/>
            </a:xfrm>
            <a:prstGeom prst="rect">
              <a:avLst/>
            </a:prstGeom>
          </p:spPr>
        </p:pic>
      </p:grpSp>
      <p:sp>
        <p:nvSpPr>
          <p:cNvPr id="10" name="직사각형 9">
            <a:extLst>
              <a:ext uri="{FF2B5EF4-FFF2-40B4-BE49-F238E27FC236}">
                <a16:creationId xmlns:a16="http://schemas.microsoft.com/office/drawing/2014/main" id="{3FFD5DD0-E965-478F-918A-A29DF9D081C3}"/>
              </a:ext>
            </a:extLst>
          </p:cNvPr>
          <p:cNvSpPr/>
          <p:nvPr/>
        </p:nvSpPr>
        <p:spPr>
          <a:xfrm>
            <a:off x="4418946" y="2012950"/>
            <a:ext cx="216000" cy="1554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299">
            <a:extLst>
              <a:ext uri="{FF2B5EF4-FFF2-40B4-BE49-F238E27FC236}">
                <a16:creationId xmlns:a16="http://schemas.microsoft.com/office/drawing/2014/main" id="{FD0DEE7D-222B-278D-F134-E6114A6C2A94}"/>
              </a:ext>
            </a:extLst>
          </p:cNvPr>
          <p:cNvSpPr/>
          <p:nvPr/>
        </p:nvSpPr>
        <p:spPr>
          <a:xfrm>
            <a:off x="4287915" y="190495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15" name="모서리가 둥근 직사각형 299">
            <a:extLst>
              <a:ext uri="{FF2B5EF4-FFF2-40B4-BE49-F238E27FC236}">
                <a16:creationId xmlns:a16="http://schemas.microsoft.com/office/drawing/2014/main" id="{08E4D8BF-317F-E9FA-DA37-6EB009160BD8}"/>
              </a:ext>
            </a:extLst>
          </p:cNvPr>
          <p:cNvSpPr/>
          <p:nvPr/>
        </p:nvSpPr>
        <p:spPr>
          <a:xfrm>
            <a:off x="4863417" y="207277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pic>
        <p:nvPicPr>
          <p:cNvPr id="34" name="그림 33">
            <a:extLst>
              <a:ext uri="{FF2B5EF4-FFF2-40B4-BE49-F238E27FC236}">
                <a16:creationId xmlns:a16="http://schemas.microsoft.com/office/drawing/2014/main" id="{2A72CB77-0CF9-DE94-04AB-6F7C40190CA4}"/>
              </a:ext>
            </a:extLst>
          </p:cNvPr>
          <p:cNvPicPr>
            <a:picLocks noChangeAspect="1"/>
          </p:cNvPicPr>
          <p:nvPr/>
        </p:nvPicPr>
        <p:blipFill>
          <a:blip r:embed="rId12"/>
          <a:stretch>
            <a:fillRect/>
          </a:stretch>
        </p:blipFill>
        <p:spPr>
          <a:xfrm>
            <a:off x="2856489" y="2260698"/>
            <a:ext cx="349688" cy="119756"/>
          </a:xfrm>
          <a:prstGeom prst="rect">
            <a:avLst/>
          </a:prstGeom>
        </p:spPr>
      </p:pic>
      <p:sp>
        <p:nvSpPr>
          <p:cNvPr id="36" name="직사각형 35">
            <a:extLst>
              <a:ext uri="{FF2B5EF4-FFF2-40B4-BE49-F238E27FC236}">
                <a16:creationId xmlns:a16="http://schemas.microsoft.com/office/drawing/2014/main" id="{EA53917C-C887-B3D0-0807-8D9E14D02865}"/>
              </a:ext>
            </a:extLst>
          </p:cNvPr>
          <p:cNvSpPr/>
          <p:nvPr/>
        </p:nvSpPr>
        <p:spPr>
          <a:xfrm>
            <a:off x="2814272" y="2234796"/>
            <a:ext cx="147023" cy="1554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모서리가 둥근 직사각형 299">
            <a:extLst>
              <a:ext uri="{FF2B5EF4-FFF2-40B4-BE49-F238E27FC236}">
                <a16:creationId xmlns:a16="http://schemas.microsoft.com/office/drawing/2014/main" id="{13146A03-83E3-2A72-F68D-5E6255F1D0C6}"/>
              </a:ext>
            </a:extLst>
          </p:cNvPr>
          <p:cNvSpPr/>
          <p:nvPr/>
        </p:nvSpPr>
        <p:spPr>
          <a:xfrm>
            <a:off x="2683241" y="212679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2-2</a:t>
            </a:r>
            <a:endParaRPr lang="ko-KR" altLang="en-US" sz="750" b="1" dirty="0"/>
          </a:p>
        </p:txBody>
      </p:sp>
    </p:spTree>
    <p:extLst>
      <p:ext uri="{BB962C8B-B14F-4D97-AF65-F5344CB8AC3E}">
        <p14:creationId xmlns:p14="http://schemas.microsoft.com/office/powerpoint/2010/main" val="33847033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7">
            <a:extLst>
              <a:ext uri="{FF2B5EF4-FFF2-40B4-BE49-F238E27FC236}">
                <a16:creationId xmlns:a16="http://schemas.microsoft.com/office/drawing/2014/main" id="{73302141-0D37-41C8-A7B9-BEF101F3FA3D}"/>
              </a:ext>
            </a:extLst>
          </p:cNvPr>
          <p:cNvSpPr txBox="1">
            <a:spLocks/>
          </p:cNvSpPr>
          <p:nvPr/>
        </p:nvSpPr>
        <p:spPr>
          <a:xfrm>
            <a:off x="2213533" y="2764715"/>
            <a:ext cx="7764933" cy="1328569"/>
          </a:xfrm>
          <a:prstGeom prst="rect">
            <a:avLst/>
          </a:prstGeom>
        </p:spPr>
        <p:txBody>
          <a:bodyPr wrap="square" lIns="0" anchor="ctr">
            <a:spAutoFit/>
          </a:bodyPr>
          <a:lstStyle>
            <a:lvl1pPr marL="0" indent="0" algn="l" defTabSz="914400" rtl="0" eaLnBrk="1" latinLnBrk="1" hangingPunct="1">
              <a:lnSpc>
                <a:spcPct val="90000"/>
              </a:lnSpc>
              <a:spcBef>
                <a:spcPts val="1000"/>
              </a:spcBef>
              <a:buFont typeface="Arial" panose="020B0604020202020204" pitchFamily="34" charset="0"/>
              <a:buNone/>
              <a:defRPr sz="4450" b="1"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ko-KR" altLang="en-US" sz="3600" dirty="0">
                <a:solidFill>
                  <a:srgbClr val="373A47"/>
                </a:solidFill>
                <a:latin typeface="+mj-ea"/>
                <a:ea typeface="+mj-ea"/>
              </a:rPr>
              <a:t>전체 템플릿별 기능 고도화</a:t>
            </a:r>
            <a:endParaRPr lang="en-US" altLang="ko-KR" sz="3600" dirty="0">
              <a:solidFill>
                <a:srgbClr val="373A47"/>
              </a:solidFill>
              <a:latin typeface="+mj-ea"/>
              <a:ea typeface="+mj-ea"/>
            </a:endParaRPr>
          </a:p>
          <a:p>
            <a:pPr algn="ctr">
              <a:lnSpc>
                <a:spcPct val="100000"/>
              </a:lnSpc>
            </a:pPr>
            <a:r>
              <a:rPr lang="en-US" altLang="ko-KR" sz="3600" dirty="0">
                <a:solidFill>
                  <a:srgbClr val="373A47"/>
                </a:solidFill>
                <a:latin typeface="+mj-ea"/>
                <a:ea typeface="+mj-ea"/>
              </a:rPr>
              <a:t>-</a:t>
            </a:r>
            <a:r>
              <a:rPr lang="ko-KR" altLang="en-US" sz="3600" dirty="0">
                <a:solidFill>
                  <a:srgbClr val="373A47"/>
                </a:solidFill>
                <a:latin typeface="+mj-ea"/>
                <a:ea typeface="+mj-ea"/>
              </a:rPr>
              <a:t>패널 위치</a:t>
            </a:r>
            <a:r>
              <a:rPr lang="en-US" altLang="ko-KR" sz="3600" dirty="0">
                <a:solidFill>
                  <a:srgbClr val="373A47"/>
                </a:solidFill>
                <a:latin typeface="+mj-ea"/>
                <a:ea typeface="+mj-ea"/>
              </a:rPr>
              <a:t>/</a:t>
            </a:r>
            <a:r>
              <a:rPr lang="ko-KR" altLang="en-US" sz="3600" dirty="0">
                <a:solidFill>
                  <a:srgbClr val="373A47"/>
                </a:solidFill>
                <a:latin typeface="+mj-ea"/>
                <a:ea typeface="+mj-ea"/>
              </a:rPr>
              <a:t>패널 크기</a:t>
            </a:r>
            <a:r>
              <a:rPr lang="en-US" altLang="ko-KR" sz="3600" dirty="0">
                <a:solidFill>
                  <a:srgbClr val="373A47"/>
                </a:solidFill>
                <a:latin typeface="+mj-ea"/>
                <a:ea typeface="+mj-ea"/>
              </a:rPr>
              <a:t>/</a:t>
            </a:r>
            <a:r>
              <a:rPr lang="ko-KR" altLang="en-US" sz="3600" dirty="0">
                <a:solidFill>
                  <a:srgbClr val="373A47"/>
                </a:solidFill>
                <a:latin typeface="+mj-ea"/>
                <a:ea typeface="+mj-ea"/>
              </a:rPr>
              <a:t>범례위치 설정</a:t>
            </a:r>
            <a:r>
              <a:rPr lang="en-US" altLang="ko-KR" sz="3600" dirty="0">
                <a:solidFill>
                  <a:srgbClr val="373A47"/>
                </a:solidFill>
                <a:latin typeface="+mj-ea"/>
                <a:ea typeface="+mj-ea"/>
              </a:rPr>
              <a:t>-</a:t>
            </a:r>
            <a:endParaRPr lang="ko-KR" altLang="en-US" sz="3600" dirty="0">
              <a:solidFill>
                <a:srgbClr val="373A47"/>
              </a:solidFill>
              <a:latin typeface="+mj-ea"/>
              <a:ea typeface="+mj-ea"/>
            </a:endParaRPr>
          </a:p>
        </p:txBody>
      </p:sp>
    </p:spTree>
    <p:extLst>
      <p:ext uri="{BB962C8B-B14F-4D97-AF65-F5344CB8AC3E}">
        <p14:creationId xmlns:p14="http://schemas.microsoft.com/office/powerpoint/2010/main" val="4010007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582E85C5-AEB7-7B0C-9943-12315FA6C149}"/>
              </a:ext>
            </a:extLst>
          </p:cNvPr>
          <p:cNvPicPr>
            <a:picLocks noChangeAspect="1"/>
          </p:cNvPicPr>
          <p:nvPr/>
        </p:nvPicPr>
        <p:blipFill rotWithShape="1">
          <a:blip r:embed="rId2"/>
          <a:srcRect t="5516"/>
          <a:stretch/>
        </p:blipFill>
        <p:spPr>
          <a:xfrm>
            <a:off x="142874" y="1357450"/>
            <a:ext cx="9328784" cy="4255450"/>
          </a:xfrm>
          <a:prstGeom prst="rect">
            <a:avLst/>
          </a:prstGeom>
        </p:spPr>
      </p:pic>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6574459"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비교 템플릿</a:t>
            </a:r>
            <a:r>
              <a:rPr lang="en-US" altLang="ko-KR" dirty="0">
                <a:latin typeface="맑은 고딕" panose="020B0503020000020004" pitchFamily="50" charset="-127"/>
              </a:rPr>
              <a:t>_</a:t>
            </a:r>
            <a:r>
              <a:rPr lang="ko-KR" altLang="en-US" dirty="0">
                <a:latin typeface="맑은 고딕" panose="020B0503020000020004" pitchFamily="50" charset="-127"/>
              </a:rPr>
              <a:t>배경지도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LXPFA_SB_2D_WA_008</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graphicFrame>
        <p:nvGraphicFramePr>
          <p:cNvPr id="16" name="표 15">
            <a:extLst>
              <a:ext uri="{FF2B5EF4-FFF2-40B4-BE49-F238E27FC236}">
                <a16:creationId xmlns:a16="http://schemas.microsoft.com/office/drawing/2014/main" id="{ECABF706-7DD3-C6F7-0B40-021BCDD44504}"/>
              </a:ext>
            </a:extLst>
          </p:cNvPr>
          <p:cNvGraphicFramePr>
            <a:graphicFrameLocks noGrp="1"/>
          </p:cNvGraphicFramePr>
          <p:nvPr>
            <p:extLst>
              <p:ext uri="{D42A27DB-BD31-4B8C-83A1-F6EECF244321}">
                <p14:modId xmlns:p14="http://schemas.microsoft.com/office/powerpoint/2010/main" val="3175781907"/>
              </p:ext>
            </p:extLst>
          </p:nvPr>
        </p:nvGraphicFramePr>
        <p:xfrm>
          <a:off x="9563100" y="897079"/>
          <a:ext cx="2486025" cy="3943207"/>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비교</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0" baseline="0" dirty="0">
                          <a:latin typeface="맑은 고딕" panose="020B0503020000020004" pitchFamily="50" charset="-127"/>
                          <a:ea typeface="+mn-ea"/>
                        </a:rPr>
                        <a:t>2</a:t>
                      </a:r>
                      <a:r>
                        <a:rPr lang="ko-KR" altLang="en-US" sz="800" b="0" baseline="0" dirty="0">
                          <a:latin typeface="맑은 고딕" panose="020B0503020000020004" pitchFamily="50" charset="-127"/>
                          <a:ea typeface="+mn-ea"/>
                        </a:rPr>
                        <a:t>개의 </a:t>
                      </a:r>
                      <a:r>
                        <a:rPr lang="ko-KR" altLang="en-US" sz="800" b="0" baseline="0" dirty="0" err="1">
                          <a:latin typeface="맑은 고딕" panose="020B0503020000020004" pitchFamily="50" charset="-127"/>
                          <a:ea typeface="+mn-ea"/>
                        </a:rPr>
                        <a:t>맵을</a:t>
                      </a:r>
                      <a:r>
                        <a:rPr lang="ko-KR" altLang="en-US" sz="800" b="0" baseline="0" dirty="0">
                          <a:latin typeface="맑은 고딕" panose="020B0503020000020004" pitchFamily="50" charset="-127"/>
                          <a:ea typeface="+mn-ea"/>
                        </a:rPr>
                        <a:t> 연결하여 비교하거나 각 </a:t>
                      </a:r>
                      <a:r>
                        <a:rPr lang="ko-KR" altLang="en-US" sz="800" b="0" baseline="0" dirty="0" err="1">
                          <a:latin typeface="맑은 고딕" panose="020B0503020000020004" pitchFamily="50" charset="-127"/>
                          <a:ea typeface="+mn-ea"/>
                        </a:rPr>
                        <a:t>맵을</a:t>
                      </a:r>
                      <a:r>
                        <a:rPr lang="ko-KR" altLang="en-US" sz="800" b="0" baseline="0" dirty="0">
                          <a:latin typeface="맑은 고딕" panose="020B0503020000020004" pitchFamily="50" charset="-127"/>
                          <a:ea typeface="+mn-ea"/>
                        </a:rPr>
                        <a:t> </a:t>
                      </a:r>
                      <a:r>
                        <a:rPr lang="ko-KR" altLang="en-US" sz="800" b="0" baseline="0" dirty="0" err="1">
                          <a:latin typeface="맑은 고딕" panose="020B0503020000020004" pitchFamily="50" charset="-127"/>
                          <a:ea typeface="+mn-ea"/>
                        </a:rPr>
                        <a:t>개별적으로탐색할</a:t>
                      </a:r>
                      <a:r>
                        <a:rPr lang="ko-KR" altLang="en-US" sz="800" b="0" baseline="0" dirty="0">
                          <a:latin typeface="맑은 고딕" panose="020B0503020000020004" pitchFamily="50" charset="-127"/>
                          <a:ea typeface="+mn-ea"/>
                        </a:rPr>
                        <a:t>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국토정보기본도 위젯 </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비교 템플릿에서 국토정보기본도 위젯 클릭 시 화면 영역 선택할 수 있는 버튼 표시</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기본도 유형 선택</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8100187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기존 기능과 동일</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4523574"/>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화면 선택</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14335637"/>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기본도 유형 선택 후 화면 선택</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화면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1</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은 왼쪽 화면</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화면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2</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는 오른쪽 화면</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선택 시 색상 강조되며</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해당 화면에 국토정보기본도 표시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화면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1,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화면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2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둘다</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선택 가능</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44039739"/>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4</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기본도 적용</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65546001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선택한 화면에 국토정보 기본도 적용</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0831130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3" name="그림 2">
            <a:extLst>
              <a:ext uri="{FF2B5EF4-FFF2-40B4-BE49-F238E27FC236}">
                <a16:creationId xmlns:a16="http://schemas.microsoft.com/office/drawing/2014/main" id="{C3299267-F8B1-0771-44B7-CC09BDE2EF22}"/>
              </a:ext>
            </a:extLst>
          </p:cNvPr>
          <p:cNvPicPr>
            <a:picLocks noChangeAspect="1"/>
          </p:cNvPicPr>
          <p:nvPr/>
        </p:nvPicPr>
        <p:blipFill>
          <a:blip r:embed="rId3"/>
          <a:stretch>
            <a:fillRect/>
          </a:stretch>
        </p:blipFill>
        <p:spPr>
          <a:xfrm>
            <a:off x="210260" y="1748922"/>
            <a:ext cx="452803" cy="104023"/>
          </a:xfrm>
          <a:prstGeom prst="rect">
            <a:avLst/>
          </a:prstGeom>
        </p:spPr>
      </p:pic>
      <p:sp>
        <p:nvSpPr>
          <p:cNvPr id="8" name="TextBox 7">
            <a:extLst>
              <a:ext uri="{FF2B5EF4-FFF2-40B4-BE49-F238E27FC236}">
                <a16:creationId xmlns:a16="http://schemas.microsoft.com/office/drawing/2014/main" id="{F6141C45-B0B1-DC5D-7203-7B3BEB86C08F}"/>
              </a:ext>
            </a:extLst>
          </p:cNvPr>
          <p:cNvSpPr txBox="1"/>
          <p:nvPr/>
        </p:nvSpPr>
        <p:spPr>
          <a:xfrm>
            <a:off x="-9525" y="3168201"/>
            <a:ext cx="892372" cy="184666"/>
          </a:xfrm>
          <a:prstGeom prst="rect">
            <a:avLst/>
          </a:prstGeom>
          <a:noFill/>
        </p:spPr>
        <p:txBody>
          <a:bodyPr wrap="square" rtlCol="0">
            <a:spAutoFit/>
          </a:bodyPr>
          <a:lstStyle/>
          <a:p>
            <a:pPr algn="ctr"/>
            <a:r>
              <a:rPr lang="ko-KR" altLang="en-US" sz="600" b="1" dirty="0"/>
              <a:t>콘텐츠 영역 </a:t>
            </a:r>
            <a:r>
              <a:rPr lang="en-US" altLang="ko-KR" sz="600" b="1" dirty="0"/>
              <a:t>2</a:t>
            </a:r>
            <a:endParaRPr lang="ko-KR" altLang="en-US" sz="600" b="1" dirty="0"/>
          </a:p>
        </p:txBody>
      </p:sp>
      <p:sp>
        <p:nvSpPr>
          <p:cNvPr id="9" name="직사각형 8">
            <a:extLst>
              <a:ext uri="{FF2B5EF4-FFF2-40B4-BE49-F238E27FC236}">
                <a16:creationId xmlns:a16="http://schemas.microsoft.com/office/drawing/2014/main" id="{4012C195-8A25-5748-CB04-50968E4AC9FF}"/>
              </a:ext>
            </a:extLst>
          </p:cNvPr>
          <p:cNvSpPr/>
          <p:nvPr/>
        </p:nvSpPr>
        <p:spPr>
          <a:xfrm>
            <a:off x="210260" y="1612228"/>
            <a:ext cx="452803" cy="104023"/>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CAEFBD36-501F-C09A-39A0-46EC38BA4B3C}"/>
              </a:ext>
            </a:extLst>
          </p:cNvPr>
          <p:cNvSpPr txBox="1"/>
          <p:nvPr/>
        </p:nvSpPr>
        <p:spPr>
          <a:xfrm>
            <a:off x="5715" y="1563824"/>
            <a:ext cx="892372" cy="184666"/>
          </a:xfrm>
          <a:prstGeom prst="rect">
            <a:avLst/>
          </a:prstGeom>
          <a:noFill/>
        </p:spPr>
        <p:txBody>
          <a:bodyPr wrap="square" rtlCol="0">
            <a:spAutoFit/>
          </a:bodyPr>
          <a:lstStyle/>
          <a:p>
            <a:pPr algn="ctr"/>
            <a:r>
              <a:rPr lang="ko-KR" altLang="en-US" sz="600" b="1" dirty="0"/>
              <a:t>콘텐츠 영역 </a:t>
            </a:r>
            <a:r>
              <a:rPr lang="en-US" altLang="ko-KR" sz="600" b="1" dirty="0"/>
              <a:t>1</a:t>
            </a:r>
            <a:endParaRPr lang="ko-KR" altLang="en-US" sz="600" b="1" dirty="0"/>
          </a:p>
        </p:txBody>
      </p:sp>
      <p:pic>
        <p:nvPicPr>
          <p:cNvPr id="13" name="그림 12">
            <a:extLst>
              <a:ext uri="{FF2B5EF4-FFF2-40B4-BE49-F238E27FC236}">
                <a16:creationId xmlns:a16="http://schemas.microsoft.com/office/drawing/2014/main" id="{63B59C29-ADBF-3A08-D5E4-6658B37294EB}"/>
              </a:ext>
            </a:extLst>
          </p:cNvPr>
          <p:cNvPicPr>
            <a:picLocks noChangeAspect="1"/>
          </p:cNvPicPr>
          <p:nvPr/>
        </p:nvPicPr>
        <p:blipFill>
          <a:blip r:embed="rId3"/>
          <a:stretch>
            <a:fillRect/>
          </a:stretch>
        </p:blipFill>
        <p:spPr>
          <a:xfrm>
            <a:off x="210260" y="3357656"/>
            <a:ext cx="452803" cy="104023"/>
          </a:xfrm>
          <a:prstGeom prst="rect">
            <a:avLst/>
          </a:prstGeom>
        </p:spPr>
      </p:pic>
      <p:cxnSp>
        <p:nvCxnSpPr>
          <p:cNvPr id="15" name="직선 연결선 14">
            <a:extLst>
              <a:ext uri="{FF2B5EF4-FFF2-40B4-BE49-F238E27FC236}">
                <a16:creationId xmlns:a16="http://schemas.microsoft.com/office/drawing/2014/main" id="{501F5EA4-E235-2C87-6C14-7306A87EA496}"/>
              </a:ext>
            </a:extLst>
          </p:cNvPr>
          <p:cNvCxnSpPr>
            <a:cxnSpLocks/>
          </p:cNvCxnSpPr>
          <p:nvPr/>
        </p:nvCxnSpPr>
        <p:spPr>
          <a:xfrm>
            <a:off x="195666" y="3110365"/>
            <a:ext cx="128070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9" name="그림 28">
            <a:extLst>
              <a:ext uri="{FF2B5EF4-FFF2-40B4-BE49-F238E27FC236}">
                <a16:creationId xmlns:a16="http://schemas.microsoft.com/office/drawing/2014/main" id="{75F8B335-D04A-7298-C1A9-71F56F0EAA7A}"/>
              </a:ext>
            </a:extLst>
          </p:cNvPr>
          <p:cNvPicPr>
            <a:picLocks noChangeAspect="1"/>
          </p:cNvPicPr>
          <p:nvPr/>
        </p:nvPicPr>
        <p:blipFill rotWithShape="1">
          <a:blip r:embed="rId4"/>
          <a:srcRect l="4232" r="7462"/>
          <a:stretch/>
        </p:blipFill>
        <p:spPr>
          <a:xfrm>
            <a:off x="5652726" y="1370071"/>
            <a:ext cx="3809052" cy="4104436"/>
          </a:xfrm>
          <a:prstGeom prst="rect">
            <a:avLst/>
          </a:prstGeom>
        </p:spPr>
      </p:pic>
      <p:pic>
        <p:nvPicPr>
          <p:cNvPr id="30" name="그림 29">
            <a:extLst>
              <a:ext uri="{FF2B5EF4-FFF2-40B4-BE49-F238E27FC236}">
                <a16:creationId xmlns:a16="http://schemas.microsoft.com/office/drawing/2014/main" id="{A53DEEA5-AB04-CCE0-F17D-C13E7E7F8FAB}"/>
              </a:ext>
            </a:extLst>
          </p:cNvPr>
          <p:cNvPicPr>
            <a:picLocks noChangeAspect="1"/>
          </p:cNvPicPr>
          <p:nvPr/>
        </p:nvPicPr>
        <p:blipFill>
          <a:blip r:embed="rId5"/>
          <a:stretch>
            <a:fillRect/>
          </a:stretch>
        </p:blipFill>
        <p:spPr>
          <a:xfrm>
            <a:off x="7889385" y="1401875"/>
            <a:ext cx="1271765" cy="171474"/>
          </a:xfrm>
          <a:prstGeom prst="rect">
            <a:avLst/>
          </a:prstGeom>
        </p:spPr>
      </p:pic>
      <p:pic>
        <p:nvPicPr>
          <p:cNvPr id="31" name="그림 30">
            <a:extLst>
              <a:ext uri="{FF2B5EF4-FFF2-40B4-BE49-F238E27FC236}">
                <a16:creationId xmlns:a16="http://schemas.microsoft.com/office/drawing/2014/main" id="{5B1CE66D-FFFB-1CDB-80AA-733F6B1ED1E6}"/>
              </a:ext>
            </a:extLst>
          </p:cNvPr>
          <p:cNvPicPr>
            <a:picLocks noChangeAspect="1"/>
          </p:cNvPicPr>
          <p:nvPr/>
        </p:nvPicPr>
        <p:blipFill>
          <a:blip r:embed="rId6"/>
          <a:stretch>
            <a:fillRect/>
          </a:stretch>
        </p:blipFill>
        <p:spPr>
          <a:xfrm>
            <a:off x="8781814" y="5209764"/>
            <a:ext cx="643027" cy="185764"/>
          </a:xfrm>
          <a:prstGeom prst="rect">
            <a:avLst/>
          </a:prstGeom>
        </p:spPr>
      </p:pic>
      <p:pic>
        <p:nvPicPr>
          <p:cNvPr id="96" name="그림 95">
            <a:extLst>
              <a:ext uri="{FF2B5EF4-FFF2-40B4-BE49-F238E27FC236}">
                <a16:creationId xmlns:a16="http://schemas.microsoft.com/office/drawing/2014/main" id="{96FB63B1-CC09-E630-5F0A-1965DCE5F262}"/>
              </a:ext>
            </a:extLst>
          </p:cNvPr>
          <p:cNvPicPr>
            <a:picLocks noChangeAspect="1"/>
          </p:cNvPicPr>
          <p:nvPr/>
        </p:nvPicPr>
        <p:blipFill>
          <a:blip r:embed="rId7"/>
          <a:stretch>
            <a:fillRect/>
          </a:stretch>
        </p:blipFill>
        <p:spPr>
          <a:xfrm>
            <a:off x="9196939" y="1610504"/>
            <a:ext cx="217447" cy="2467553"/>
          </a:xfrm>
          <a:prstGeom prst="rect">
            <a:avLst/>
          </a:prstGeom>
        </p:spPr>
      </p:pic>
      <p:pic>
        <p:nvPicPr>
          <p:cNvPr id="97" name="그림 96">
            <a:extLst>
              <a:ext uri="{FF2B5EF4-FFF2-40B4-BE49-F238E27FC236}">
                <a16:creationId xmlns:a16="http://schemas.microsoft.com/office/drawing/2014/main" id="{0CC4FB30-EF5A-21AC-16B1-3D1EF32D508F}"/>
              </a:ext>
            </a:extLst>
          </p:cNvPr>
          <p:cNvPicPr>
            <a:picLocks noChangeAspect="1"/>
          </p:cNvPicPr>
          <p:nvPr/>
        </p:nvPicPr>
        <p:blipFill>
          <a:blip r:embed="rId8"/>
          <a:stretch>
            <a:fillRect/>
          </a:stretch>
        </p:blipFill>
        <p:spPr>
          <a:xfrm>
            <a:off x="174867" y="1863701"/>
            <a:ext cx="1360667" cy="324650"/>
          </a:xfrm>
          <a:prstGeom prst="rect">
            <a:avLst/>
          </a:prstGeom>
        </p:spPr>
      </p:pic>
      <p:pic>
        <p:nvPicPr>
          <p:cNvPr id="98" name="그림 97">
            <a:extLst>
              <a:ext uri="{FF2B5EF4-FFF2-40B4-BE49-F238E27FC236}">
                <a16:creationId xmlns:a16="http://schemas.microsoft.com/office/drawing/2014/main" id="{C1D20C85-8B4B-3D53-3647-C3C8BF67E59B}"/>
              </a:ext>
            </a:extLst>
          </p:cNvPr>
          <p:cNvPicPr>
            <a:picLocks noChangeAspect="1"/>
          </p:cNvPicPr>
          <p:nvPr/>
        </p:nvPicPr>
        <p:blipFill>
          <a:blip r:embed="rId9"/>
          <a:stretch>
            <a:fillRect/>
          </a:stretch>
        </p:blipFill>
        <p:spPr>
          <a:xfrm>
            <a:off x="171866" y="3482594"/>
            <a:ext cx="1363200" cy="298652"/>
          </a:xfrm>
          <a:prstGeom prst="rect">
            <a:avLst/>
          </a:prstGeom>
        </p:spPr>
      </p:pic>
      <p:pic>
        <p:nvPicPr>
          <p:cNvPr id="11" name="그림 10">
            <a:extLst>
              <a:ext uri="{FF2B5EF4-FFF2-40B4-BE49-F238E27FC236}">
                <a16:creationId xmlns:a16="http://schemas.microsoft.com/office/drawing/2014/main" id="{AA8B2605-D2E6-E982-1256-A544022FEECB}"/>
              </a:ext>
            </a:extLst>
          </p:cNvPr>
          <p:cNvPicPr>
            <a:picLocks noChangeAspect="1"/>
          </p:cNvPicPr>
          <p:nvPr/>
        </p:nvPicPr>
        <p:blipFill>
          <a:blip r:embed="rId10"/>
          <a:stretch>
            <a:fillRect/>
          </a:stretch>
        </p:blipFill>
        <p:spPr>
          <a:xfrm>
            <a:off x="9142681" y="1605152"/>
            <a:ext cx="282160" cy="3165841"/>
          </a:xfrm>
          <a:prstGeom prst="rect">
            <a:avLst/>
          </a:prstGeom>
        </p:spPr>
      </p:pic>
      <p:sp>
        <p:nvSpPr>
          <p:cNvPr id="111" name="모서리가 둥근 직사각형 299">
            <a:extLst>
              <a:ext uri="{FF2B5EF4-FFF2-40B4-BE49-F238E27FC236}">
                <a16:creationId xmlns:a16="http://schemas.microsoft.com/office/drawing/2014/main" id="{BFBA5179-F9D4-E43D-7DC7-E8D91A2FD0AC}"/>
              </a:ext>
            </a:extLst>
          </p:cNvPr>
          <p:cNvSpPr/>
          <p:nvPr/>
        </p:nvSpPr>
        <p:spPr>
          <a:xfrm>
            <a:off x="9316416" y="211249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pSp>
        <p:nvGrpSpPr>
          <p:cNvPr id="116" name="그룹 115">
            <a:extLst>
              <a:ext uri="{FF2B5EF4-FFF2-40B4-BE49-F238E27FC236}">
                <a16:creationId xmlns:a16="http://schemas.microsoft.com/office/drawing/2014/main" id="{F371115F-AAD1-3D44-6A95-169792F4FAAD}"/>
              </a:ext>
            </a:extLst>
          </p:cNvPr>
          <p:cNvGrpSpPr/>
          <p:nvPr/>
        </p:nvGrpSpPr>
        <p:grpSpPr>
          <a:xfrm>
            <a:off x="8511548" y="2561548"/>
            <a:ext cx="643797" cy="336656"/>
            <a:chOff x="8511548" y="2027039"/>
            <a:chExt cx="643797" cy="336656"/>
          </a:xfrm>
        </p:grpSpPr>
        <p:sp>
          <p:nvSpPr>
            <p:cNvPr id="14" name="사각형: 둥근 모서리 13">
              <a:extLst>
                <a:ext uri="{FF2B5EF4-FFF2-40B4-BE49-F238E27FC236}">
                  <a16:creationId xmlns:a16="http://schemas.microsoft.com/office/drawing/2014/main" id="{0A2A65E9-8ECA-4F1D-2013-A9BADE063F62}"/>
                </a:ext>
              </a:extLst>
            </p:cNvPr>
            <p:cNvSpPr/>
            <p:nvPr/>
          </p:nvSpPr>
          <p:spPr>
            <a:xfrm>
              <a:off x="8555618" y="2034455"/>
              <a:ext cx="537958" cy="293458"/>
            </a:xfrm>
            <a:prstGeom prst="roundRect">
              <a:avLst>
                <a:gd name="adj" fmla="val 365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사각형: 둥근 위쪽 모서리 112">
              <a:extLst>
                <a:ext uri="{FF2B5EF4-FFF2-40B4-BE49-F238E27FC236}">
                  <a16:creationId xmlns:a16="http://schemas.microsoft.com/office/drawing/2014/main" id="{86B45A87-9908-F181-BFDF-5FB6714ECEFD}"/>
                </a:ext>
              </a:extLst>
            </p:cNvPr>
            <p:cNvSpPr/>
            <p:nvPr/>
          </p:nvSpPr>
          <p:spPr>
            <a:xfrm rot="16200000">
              <a:off x="8537992" y="2047332"/>
              <a:ext cx="301707" cy="268977"/>
            </a:xfrm>
            <a:prstGeom prst="round2SameRect">
              <a:avLst>
                <a:gd name="adj1" fmla="val 5606"/>
                <a:gd name="adj2" fmla="val 0"/>
              </a:avLst>
            </a:prstGeom>
            <a:solidFill>
              <a:srgbClr val="2F5597">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연결선 19">
              <a:extLst>
                <a:ext uri="{FF2B5EF4-FFF2-40B4-BE49-F238E27FC236}">
                  <a16:creationId xmlns:a16="http://schemas.microsoft.com/office/drawing/2014/main" id="{C85ECA2A-E72C-C384-70C4-19E3DF68419C}"/>
                </a:ext>
              </a:extLst>
            </p:cNvPr>
            <p:cNvCxnSpPr>
              <a:cxnSpLocks/>
            </p:cNvCxnSpPr>
            <p:nvPr/>
          </p:nvCxnSpPr>
          <p:spPr>
            <a:xfrm>
              <a:off x="8824597" y="2053026"/>
              <a:ext cx="0" cy="2561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5" name="그래픽 24" descr="모니터 단색으로 채워진">
              <a:extLst>
                <a:ext uri="{FF2B5EF4-FFF2-40B4-BE49-F238E27FC236}">
                  <a16:creationId xmlns:a16="http://schemas.microsoft.com/office/drawing/2014/main" id="{CC9B5DE2-174D-45CE-40C5-44A1403B83E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78393" y="2027039"/>
              <a:ext cx="223429" cy="223429"/>
            </a:xfrm>
            <a:prstGeom prst="rect">
              <a:avLst/>
            </a:prstGeom>
          </p:spPr>
        </p:pic>
        <p:pic>
          <p:nvPicPr>
            <p:cNvPr id="26" name="그래픽 25" descr="모니터 단색으로 채워진">
              <a:extLst>
                <a:ext uri="{FF2B5EF4-FFF2-40B4-BE49-F238E27FC236}">
                  <a16:creationId xmlns:a16="http://schemas.microsoft.com/office/drawing/2014/main" id="{F0E352FD-4E3E-D67B-9FEE-7D7942FD2D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48614" y="2027039"/>
              <a:ext cx="223429" cy="223429"/>
            </a:xfrm>
            <a:prstGeom prst="rect">
              <a:avLst/>
            </a:prstGeom>
          </p:spPr>
        </p:pic>
        <p:sp>
          <p:nvSpPr>
            <p:cNvPr id="28" name="TextBox 27">
              <a:extLst>
                <a:ext uri="{FF2B5EF4-FFF2-40B4-BE49-F238E27FC236}">
                  <a16:creationId xmlns:a16="http://schemas.microsoft.com/office/drawing/2014/main" id="{9103C19F-8163-62D7-485C-88E62650A011}"/>
                </a:ext>
              </a:extLst>
            </p:cNvPr>
            <p:cNvSpPr txBox="1"/>
            <p:nvPr/>
          </p:nvSpPr>
          <p:spPr>
            <a:xfrm>
              <a:off x="8511548" y="2194418"/>
              <a:ext cx="370035" cy="169277"/>
            </a:xfrm>
            <a:prstGeom prst="rect">
              <a:avLst/>
            </a:prstGeom>
            <a:noFill/>
          </p:spPr>
          <p:txBody>
            <a:bodyPr wrap="square" rtlCol="0">
              <a:spAutoFit/>
            </a:bodyPr>
            <a:lstStyle/>
            <a:p>
              <a:pPr algn="ctr"/>
              <a:r>
                <a:rPr lang="ko-KR" altLang="en-US" sz="500" b="1" dirty="0">
                  <a:solidFill>
                    <a:schemeClr val="bg1"/>
                  </a:solidFill>
                </a:rPr>
                <a:t>화면 </a:t>
              </a:r>
              <a:r>
                <a:rPr lang="en-US" altLang="ko-KR" sz="500" b="1" dirty="0">
                  <a:solidFill>
                    <a:schemeClr val="bg1"/>
                  </a:solidFill>
                </a:rPr>
                <a:t>1</a:t>
              </a:r>
              <a:endParaRPr lang="ko-KR" altLang="en-US" sz="500" b="1" dirty="0">
                <a:solidFill>
                  <a:schemeClr val="bg1"/>
                </a:solidFill>
              </a:endParaRPr>
            </a:p>
          </p:txBody>
        </p:sp>
        <p:sp>
          <p:nvSpPr>
            <p:cNvPr id="99" name="직사각형 98">
              <a:extLst>
                <a:ext uri="{FF2B5EF4-FFF2-40B4-BE49-F238E27FC236}">
                  <a16:creationId xmlns:a16="http://schemas.microsoft.com/office/drawing/2014/main" id="{D6E651E7-78E5-31E8-ADC0-D16659975864}"/>
                </a:ext>
              </a:extLst>
            </p:cNvPr>
            <p:cNvSpPr/>
            <p:nvPr/>
          </p:nvSpPr>
          <p:spPr>
            <a:xfrm>
              <a:off x="8608018" y="2074069"/>
              <a:ext cx="78780" cy="102394"/>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직사각형 99">
              <a:extLst>
                <a:ext uri="{FF2B5EF4-FFF2-40B4-BE49-F238E27FC236}">
                  <a16:creationId xmlns:a16="http://schemas.microsoft.com/office/drawing/2014/main" id="{A0F4DD0E-B80E-0368-2A65-DC9EFD8CE947}"/>
                </a:ext>
              </a:extLst>
            </p:cNvPr>
            <p:cNvSpPr/>
            <p:nvPr/>
          </p:nvSpPr>
          <p:spPr>
            <a:xfrm>
              <a:off x="8971735" y="2074069"/>
              <a:ext cx="77492" cy="102394"/>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2" name="TextBox 101">
              <a:extLst>
                <a:ext uri="{FF2B5EF4-FFF2-40B4-BE49-F238E27FC236}">
                  <a16:creationId xmlns:a16="http://schemas.microsoft.com/office/drawing/2014/main" id="{4466383D-0CAD-97AB-31D0-C982A7F5CCC4}"/>
                </a:ext>
              </a:extLst>
            </p:cNvPr>
            <p:cNvSpPr txBox="1"/>
            <p:nvPr/>
          </p:nvSpPr>
          <p:spPr>
            <a:xfrm>
              <a:off x="8785310" y="2192036"/>
              <a:ext cx="370035" cy="169277"/>
            </a:xfrm>
            <a:prstGeom prst="rect">
              <a:avLst/>
            </a:prstGeom>
            <a:noFill/>
          </p:spPr>
          <p:txBody>
            <a:bodyPr wrap="square" rtlCol="0">
              <a:spAutoFit/>
            </a:bodyPr>
            <a:lstStyle/>
            <a:p>
              <a:pPr algn="ctr"/>
              <a:r>
                <a:rPr lang="ko-KR" altLang="en-US" sz="500" b="1" dirty="0">
                  <a:solidFill>
                    <a:schemeClr val="bg1">
                      <a:lumMod val="50000"/>
                    </a:schemeClr>
                  </a:solidFill>
                </a:rPr>
                <a:t>화면 </a:t>
              </a:r>
              <a:r>
                <a:rPr lang="en-US" altLang="ko-KR" sz="500" b="1" dirty="0">
                  <a:solidFill>
                    <a:schemeClr val="bg1">
                      <a:lumMod val="50000"/>
                    </a:schemeClr>
                  </a:solidFill>
                </a:rPr>
                <a:t>2</a:t>
              </a:r>
              <a:endParaRPr lang="ko-KR" altLang="en-US" sz="500" b="1" dirty="0">
                <a:solidFill>
                  <a:schemeClr val="bg1">
                    <a:lumMod val="50000"/>
                  </a:schemeClr>
                </a:solidFill>
              </a:endParaRPr>
            </a:p>
          </p:txBody>
        </p:sp>
        <p:pic>
          <p:nvPicPr>
            <p:cNvPr id="115" name="그래픽 114" descr="커서 단색으로 채워진">
              <a:extLst>
                <a:ext uri="{FF2B5EF4-FFF2-40B4-BE49-F238E27FC236}">
                  <a16:creationId xmlns:a16="http://schemas.microsoft.com/office/drawing/2014/main" id="{03F36435-49D8-8971-A87A-FED33EDB0C4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47121" y="2116819"/>
              <a:ext cx="162948" cy="162948"/>
            </a:xfrm>
            <a:prstGeom prst="rect">
              <a:avLst/>
            </a:prstGeom>
          </p:spPr>
        </p:pic>
      </p:grpSp>
      <p:pic>
        <p:nvPicPr>
          <p:cNvPr id="118" name="그림 117">
            <a:extLst>
              <a:ext uri="{FF2B5EF4-FFF2-40B4-BE49-F238E27FC236}">
                <a16:creationId xmlns:a16="http://schemas.microsoft.com/office/drawing/2014/main" id="{38BB69FA-0986-4C7E-C2DA-B2C3E8F05984}"/>
              </a:ext>
            </a:extLst>
          </p:cNvPr>
          <p:cNvPicPr>
            <a:picLocks noChangeAspect="1"/>
          </p:cNvPicPr>
          <p:nvPr/>
        </p:nvPicPr>
        <p:blipFill>
          <a:blip r:embed="rId17"/>
          <a:stretch>
            <a:fillRect/>
          </a:stretch>
        </p:blipFill>
        <p:spPr>
          <a:xfrm>
            <a:off x="8534400" y="2227100"/>
            <a:ext cx="572962" cy="316322"/>
          </a:xfrm>
          <a:prstGeom prst="rect">
            <a:avLst/>
          </a:prstGeom>
        </p:spPr>
      </p:pic>
      <p:sp>
        <p:nvSpPr>
          <p:cNvPr id="112" name="모서리가 둥근 직사각형 299">
            <a:extLst>
              <a:ext uri="{FF2B5EF4-FFF2-40B4-BE49-F238E27FC236}">
                <a16:creationId xmlns:a16="http://schemas.microsoft.com/office/drawing/2014/main" id="{7C6F535F-18A1-2000-3638-676F0AD6BD34}"/>
              </a:ext>
            </a:extLst>
          </p:cNvPr>
          <p:cNvSpPr/>
          <p:nvPr/>
        </p:nvSpPr>
        <p:spPr>
          <a:xfrm>
            <a:off x="8431266" y="210524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119" name="모서리가 둥근 직사각형 299">
            <a:extLst>
              <a:ext uri="{FF2B5EF4-FFF2-40B4-BE49-F238E27FC236}">
                <a16:creationId xmlns:a16="http://schemas.microsoft.com/office/drawing/2014/main" id="{FA97EDA9-B2AD-3F38-7240-9AB71C461DAF}"/>
              </a:ext>
            </a:extLst>
          </p:cNvPr>
          <p:cNvSpPr/>
          <p:nvPr/>
        </p:nvSpPr>
        <p:spPr>
          <a:xfrm>
            <a:off x="8431266" y="248190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pic>
        <p:nvPicPr>
          <p:cNvPr id="121" name="그림 120">
            <a:extLst>
              <a:ext uri="{FF2B5EF4-FFF2-40B4-BE49-F238E27FC236}">
                <a16:creationId xmlns:a16="http://schemas.microsoft.com/office/drawing/2014/main" id="{9C9841C4-2FAB-1F81-0190-0C0E3DA8809A}"/>
              </a:ext>
            </a:extLst>
          </p:cNvPr>
          <p:cNvPicPr>
            <a:picLocks noChangeAspect="1"/>
          </p:cNvPicPr>
          <p:nvPr/>
        </p:nvPicPr>
        <p:blipFill>
          <a:blip r:embed="rId18"/>
          <a:stretch>
            <a:fillRect/>
          </a:stretch>
        </p:blipFill>
        <p:spPr>
          <a:xfrm>
            <a:off x="1584735" y="1370071"/>
            <a:ext cx="4067522" cy="4104433"/>
          </a:xfrm>
          <a:prstGeom prst="rect">
            <a:avLst/>
          </a:prstGeom>
        </p:spPr>
      </p:pic>
      <p:cxnSp>
        <p:nvCxnSpPr>
          <p:cNvPr id="123" name="직선 연결선 122">
            <a:extLst>
              <a:ext uri="{FF2B5EF4-FFF2-40B4-BE49-F238E27FC236}">
                <a16:creationId xmlns:a16="http://schemas.microsoft.com/office/drawing/2014/main" id="{15E637A7-374E-9C06-D1FD-F61A830BAFA9}"/>
              </a:ext>
            </a:extLst>
          </p:cNvPr>
          <p:cNvCxnSpPr>
            <a:cxnSpLocks/>
          </p:cNvCxnSpPr>
          <p:nvPr/>
        </p:nvCxnSpPr>
        <p:spPr>
          <a:xfrm flipH="1">
            <a:off x="5642846" y="1357450"/>
            <a:ext cx="8617" cy="410443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5" name="모서리가 둥근 직사각형 299">
            <a:extLst>
              <a:ext uri="{FF2B5EF4-FFF2-40B4-BE49-F238E27FC236}">
                <a16:creationId xmlns:a16="http://schemas.microsoft.com/office/drawing/2014/main" id="{C69562C7-7043-9492-1F7B-777E54FD25FA}"/>
              </a:ext>
            </a:extLst>
          </p:cNvPr>
          <p:cNvSpPr/>
          <p:nvPr/>
        </p:nvSpPr>
        <p:spPr>
          <a:xfrm>
            <a:off x="3691749" y="308007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a:t>
            </a:r>
            <a:endParaRPr lang="ko-KR" altLang="en-US" sz="750" b="1" dirty="0"/>
          </a:p>
        </p:txBody>
      </p:sp>
      <p:grpSp>
        <p:nvGrpSpPr>
          <p:cNvPr id="2" name="그룹 1">
            <a:extLst>
              <a:ext uri="{FF2B5EF4-FFF2-40B4-BE49-F238E27FC236}">
                <a16:creationId xmlns:a16="http://schemas.microsoft.com/office/drawing/2014/main" id="{BAE586C2-3350-F420-7462-40535F74C3AD}"/>
              </a:ext>
            </a:extLst>
          </p:cNvPr>
          <p:cNvGrpSpPr/>
          <p:nvPr/>
        </p:nvGrpSpPr>
        <p:grpSpPr>
          <a:xfrm>
            <a:off x="143362" y="1141982"/>
            <a:ext cx="9328296" cy="212463"/>
            <a:chOff x="142875" y="1154131"/>
            <a:chExt cx="9328296" cy="212463"/>
          </a:xfrm>
        </p:grpSpPr>
        <p:pic>
          <p:nvPicPr>
            <p:cNvPr id="4" name="그림 3">
              <a:extLst>
                <a:ext uri="{FF2B5EF4-FFF2-40B4-BE49-F238E27FC236}">
                  <a16:creationId xmlns:a16="http://schemas.microsoft.com/office/drawing/2014/main" id="{62DC0D07-52C4-8FA3-5412-32C72D2CAF63}"/>
                </a:ext>
              </a:extLst>
            </p:cNvPr>
            <p:cNvPicPr>
              <a:picLocks noChangeAspect="1"/>
            </p:cNvPicPr>
            <p:nvPr/>
          </p:nvPicPr>
          <p:blipFill rotWithShape="1">
            <a:blip r:embed="rId19"/>
            <a:srcRect r="23489" b="-724"/>
            <a:stretch/>
          </p:blipFill>
          <p:spPr>
            <a:xfrm>
              <a:off x="142875" y="1161816"/>
              <a:ext cx="9328296" cy="204778"/>
            </a:xfrm>
            <a:prstGeom prst="rect">
              <a:avLst/>
            </a:prstGeom>
          </p:spPr>
        </p:pic>
        <p:sp>
          <p:nvSpPr>
            <p:cNvPr id="5" name="직사각형 4">
              <a:extLst>
                <a:ext uri="{FF2B5EF4-FFF2-40B4-BE49-F238E27FC236}">
                  <a16:creationId xmlns:a16="http://schemas.microsoft.com/office/drawing/2014/main" id="{35323DC7-3B51-EDAA-627B-EFEC55F4C47D}"/>
                </a:ext>
              </a:extLst>
            </p:cNvPr>
            <p:cNvSpPr/>
            <p:nvPr/>
          </p:nvSpPr>
          <p:spPr>
            <a:xfrm>
              <a:off x="142875" y="1200150"/>
              <a:ext cx="1972130" cy="1060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5FCA82F0-3FCE-7B7B-BEF5-40724A72EE70}"/>
                </a:ext>
              </a:extLst>
            </p:cNvPr>
            <p:cNvSpPr txBox="1"/>
            <p:nvPr/>
          </p:nvSpPr>
          <p:spPr>
            <a:xfrm>
              <a:off x="204333" y="1161815"/>
              <a:ext cx="506867" cy="200055"/>
            </a:xfrm>
            <a:prstGeom prst="rect">
              <a:avLst/>
            </a:prstGeom>
            <a:noFill/>
          </p:spPr>
          <p:txBody>
            <a:bodyPr wrap="square" rtlCol="0">
              <a:spAutoFit/>
            </a:bodyPr>
            <a:lstStyle/>
            <a:p>
              <a:pPr algn="ctr"/>
              <a:r>
                <a:rPr lang="ko-KR" altLang="en-US" sz="700" b="1" dirty="0"/>
                <a:t>탭 </a:t>
              </a:r>
              <a:r>
                <a:rPr lang="en-US" altLang="ko-KR" sz="700" b="1" dirty="0"/>
                <a:t>1</a:t>
              </a:r>
              <a:endParaRPr lang="ko-KR" altLang="en-US" sz="700" b="1" dirty="0"/>
            </a:p>
          </p:txBody>
        </p:sp>
        <p:sp>
          <p:nvSpPr>
            <p:cNvPr id="7" name="TextBox 6">
              <a:extLst>
                <a:ext uri="{FF2B5EF4-FFF2-40B4-BE49-F238E27FC236}">
                  <a16:creationId xmlns:a16="http://schemas.microsoft.com/office/drawing/2014/main" id="{268BCADB-772E-D5C8-3ED9-B5A5E1942845}"/>
                </a:ext>
              </a:extLst>
            </p:cNvPr>
            <p:cNvSpPr txBox="1"/>
            <p:nvPr/>
          </p:nvSpPr>
          <p:spPr>
            <a:xfrm>
              <a:off x="875506" y="1161815"/>
              <a:ext cx="506867" cy="200055"/>
            </a:xfrm>
            <a:prstGeom prst="rect">
              <a:avLst/>
            </a:prstGeom>
            <a:noFill/>
          </p:spPr>
          <p:txBody>
            <a:bodyPr wrap="square" rtlCol="0">
              <a:spAutoFit/>
            </a:bodyPr>
            <a:lstStyle/>
            <a:p>
              <a:pPr algn="ctr"/>
              <a:r>
                <a:rPr lang="ko-KR" altLang="en-US" sz="700" b="1" dirty="0">
                  <a:solidFill>
                    <a:schemeClr val="bg1">
                      <a:lumMod val="50000"/>
                    </a:schemeClr>
                  </a:solidFill>
                </a:rPr>
                <a:t>탭 </a:t>
              </a:r>
              <a:r>
                <a:rPr lang="en-US" altLang="ko-KR" sz="700" b="1" dirty="0">
                  <a:solidFill>
                    <a:schemeClr val="bg1">
                      <a:lumMod val="50000"/>
                    </a:schemeClr>
                  </a:solidFill>
                </a:rPr>
                <a:t>2</a:t>
              </a:r>
              <a:endParaRPr lang="ko-KR" altLang="en-US" sz="700" b="1" dirty="0">
                <a:solidFill>
                  <a:schemeClr val="bg1">
                    <a:lumMod val="50000"/>
                  </a:schemeClr>
                </a:solidFill>
              </a:endParaRPr>
            </a:p>
          </p:txBody>
        </p:sp>
        <p:pic>
          <p:nvPicPr>
            <p:cNvPr id="10" name="그래픽 9" descr="위쪽 캐럿 단색으로 채워진">
              <a:extLst>
                <a:ext uri="{FF2B5EF4-FFF2-40B4-BE49-F238E27FC236}">
                  <a16:creationId xmlns:a16="http://schemas.microsoft.com/office/drawing/2014/main" id="{AB05E900-BCC9-CE52-0E5E-FF7E3B06EAB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19955" y="1154131"/>
              <a:ext cx="198120" cy="198120"/>
            </a:xfrm>
            <a:prstGeom prst="rect">
              <a:avLst/>
            </a:prstGeom>
          </p:spPr>
        </p:pic>
      </p:grpSp>
      <p:pic>
        <p:nvPicPr>
          <p:cNvPr id="17" name="그림 16">
            <a:extLst>
              <a:ext uri="{FF2B5EF4-FFF2-40B4-BE49-F238E27FC236}">
                <a16:creationId xmlns:a16="http://schemas.microsoft.com/office/drawing/2014/main" id="{50C4CF28-19B2-4D11-6070-80F1298B0A05}"/>
              </a:ext>
            </a:extLst>
          </p:cNvPr>
          <p:cNvPicPr>
            <a:picLocks noChangeAspect="1"/>
          </p:cNvPicPr>
          <p:nvPr/>
        </p:nvPicPr>
        <p:blipFill rotWithShape="1">
          <a:blip r:embed="rId2"/>
          <a:srcRect b="94626"/>
          <a:stretch/>
        </p:blipFill>
        <p:spPr>
          <a:xfrm>
            <a:off x="142874" y="902600"/>
            <a:ext cx="9328784" cy="242048"/>
          </a:xfrm>
          <a:prstGeom prst="rect">
            <a:avLst/>
          </a:prstGeom>
        </p:spPr>
      </p:pic>
    </p:spTree>
    <p:extLst>
      <p:ext uri="{BB962C8B-B14F-4D97-AF65-F5344CB8AC3E}">
        <p14:creationId xmlns:p14="http://schemas.microsoft.com/office/powerpoint/2010/main" val="24542665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6680337" cy="196464"/>
          </a:xfrm>
        </p:spPr>
        <p:txBody>
          <a:bodyPr/>
          <a:lstStyle/>
          <a:p>
            <a:r>
              <a:rPr lang="ko-KR" altLang="en-US" dirty="0">
                <a:latin typeface="맑은 고딕" panose="020B0503020000020004" pitchFamily="50" charset="-127"/>
              </a:rPr>
              <a:t>패널 및 범례 설정</a:t>
            </a:r>
            <a:r>
              <a:rPr lang="en-US" altLang="ko-KR" dirty="0">
                <a:latin typeface="맑은 고딕" panose="020B0503020000020004" pitchFamily="50" charset="-127"/>
              </a:rPr>
              <a:t>_</a:t>
            </a:r>
            <a:r>
              <a:rPr lang="ko-KR" altLang="en-US" dirty="0">
                <a:latin typeface="맑은 고딕" panose="020B0503020000020004" pitchFamily="50" charset="-127"/>
              </a:rPr>
              <a:t>레이아웃 패널 설정</a:t>
            </a:r>
            <a:r>
              <a:rPr lang="en-US" altLang="ko-KR" dirty="0">
                <a:latin typeface="맑은 고딕" panose="020B0503020000020004" pitchFamily="50" charset="-127"/>
              </a:rPr>
              <a:t>_1(LXPFA_SFR_013_2D_002, LXPFA_SFR_013_2D_006)</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LXPFA_SB_2D_WA_105</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2023-05-08</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4278352790"/>
              </p:ext>
            </p:extLst>
          </p:nvPr>
        </p:nvGraphicFramePr>
        <p:xfrm>
          <a:off x="9563100" y="897079"/>
          <a:ext cx="2486025" cy="4400407"/>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1" baseline="0" dirty="0">
                          <a:latin typeface="맑은 고딕" panose="020B0503020000020004" pitchFamily="50" charset="-127"/>
                          <a:ea typeface="+mn-ea"/>
                        </a:rPr>
                        <a:t>패널 위치 </a:t>
                      </a:r>
                      <a:r>
                        <a:rPr lang="en-US" altLang="ko-KR" sz="800" b="1" baseline="0" dirty="0">
                          <a:latin typeface="맑은 고딕" panose="020B0503020000020004" pitchFamily="50" charset="-127"/>
                          <a:ea typeface="+mn-ea"/>
                        </a:rPr>
                        <a:t>/ </a:t>
                      </a:r>
                      <a:r>
                        <a:rPr lang="ko-KR" altLang="en-US" sz="800" b="1" baseline="0" dirty="0">
                          <a:latin typeface="맑은 고딕" panose="020B0503020000020004" pitchFamily="50" charset="-127"/>
                          <a:ea typeface="+mn-ea"/>
                        </a:rPr>
                        <a:t>패널 크기 </a:t>
                      </a:r>
                      <a:r>
                        <a:rPr lang="en-US" altLang="ko-KR" sz="800" b="1" baseline="0" dirty="0">
                          <a:latin typeface="맑은 고딕" panose="020B0503020000020004" pitchFamily="50" charset="-127"/>
                          <a:ea typeface="+mn-ea"/>
                        </a:rPr>
                        <a:t>/ </a:t>
                      </a:r>
                      <a:r>
                        <a:rPr lang="ko-KR" altLang="en-US" sz="800" b="1" baseline="0" dirty="0">
                          <a:latin typeface="맑은 고딕" panose="020B0503020000020004" pitchFamily="50" charset="-127"/>
                          <a:ea typeface="+mn-ea"/>
                        </a:rPr>
                        <a:t>범례 위치 설정</a:t>
                      </a:r>
                      <a:endParaRPr lang="en-US" altLang="ko-KR" sz="800" b="1" baseline="0" dirty="0">
                        <a:latin typeface="맑은 고딕" panose="020B0503020000020004" pitchFamily="50" charset="-127"/>
                        <a:ea typeface="+mn-ea"/>
                      </a:endParaRPr>
                    </a:p>
                    <a:p>
                      <a:pPr marL="0" marR="0" lvl="0" indent="0" algn="l" defTabSz="914400" rtl="0" eaLnBrk="1" fontAlgn="auto" latinLnBrk="1" hangingPunct="1">
                        <a:lnSpc>
                          <a:spcPts val="1300"/>
                        </a:lnSpc>
                        <a:spcBef>
                          <a:spcPts val="0"/>
                        </a:spcBef>
                        <a:spcAft>
                          <a:spcPts val="0"/>
                        </a:spcAft>
                        <a:buClrTx/>
                        <a:buSzTx/>
                        <a:buFont typeface="Arial" panose="020B0604020202020204" pitchFamily="34" charset="0"/>
                        <a:buNone/>
                        <a:tabLst/>
                        <a:defRPr/>
                      </a:pPr>
                      <a:r>
                        <a:rPr lang="en-US" altLang="ko-KR" sz="800" b="1" baseline="0" dirty="0">
                          <a:solidFill>
                            <a:srgbClr val="FF0000"/>
                          </a:solidFill>
                          <a:latin typeface="맑은 고딕" panose="020B0503020000020004" pitchFamily="50" charset="-127"/>
                          <a:ea typeface="+mn-ea"/>
                        </a:rPr>
                        <a:t>* </a:t>
                      </a:r>
                      <a:r>
                        <a:rPr lang="ko-KR" altLang="en-US" sz="800" b="1" baseline="0" dirty="0">
                          <a:solidFill>
                            <a:srgbClr val="FF0000"/>
                          </a:solidFill>
                          <a:latin typeface="맑은 고딕" panose="020B0503020000020004" pitchFamily="50" charset="-127"/>
                          <a:ea typeface="+mn-ea"/>
                        </a:rPr>
                        <a:t>레이어 추가 패널이 </a:t>
                      </a:r>
                      <a:r>
                        <a:rPr lang="ko-KR" altLang="en-US" sz="800" b="1" u="sng" baseline="0" dirty="0">
                          <a:solidFill>
                            <a:srgbClr val="FF0000"/>
                          </a:solidFill>
                          <a:latin typeface="맑은 고딕" panose="020B0503020000020004" pitchFamily="50" charset="-127"/>
                          <a:ea typeface="+mn-ea"/>
                        </a:rPr>
                        <a:t>있는</a:t>
                      </a:r>
                      <a:r>
                        <a:rPr lang="ko-KR" altLang="en-US" sz="800" b="1" baseline="0" dirty="0">
                          <a:solidFill>
                            <a:srgbClr val="FF0000"/>
                          </a:solidFill>
                          <a:latin typeface="맑은 고딕" panose="020B0503020000020004" pitchFamily="50" charset="-127"/>
                          <a:ea typeface="+mn-ea"/>
                        </a:rPr>
                        <a:t> 모든 템플릿에 적용</a:t>
                      </a:r>
                      <a:endParaRPr lang="en-US" altLang="ko-KR" sz="800" b="1" baseline="0" dirty="0">
                        <a:solidFill>
                          <a:srgbClr val="FF0000"/>
                        </a:solidFill>
                        <a:latin typeface="맑은 고딕" panose="020B0503020000020004" pitchFamily="50" charset="-127"/>
                        <a:ea typeface="+mn-ea"/>
                      </a:endParaRPr>
                    </a:p>
                    <a:p>
                      <a:pPr marL="0" marR="0" lvl="0" indent="0" algn="l" defTabSz="914400" rtl="0" eaLnBrk="1" fontAlgn="auto" latinLnBrk="1" hangingPunct="1">
                        <a:lnSpc>
                          <a:spcPts val="1300"/>
                        </a:lnSpc>
                        <a:spcBef>
                          <a:spcPts val="0"/>
                        </a:spcBef>
                        <a:spcAft>
                          <a:spcPts val="0"/>
                        </a:spcAft>
                        <a:buClrTx/>
                        <a:buSzTx/>
                        <a:buFont typeface="Arial" panose="020B0604020202020204" pitchFamily="34" charset="0"/>
                        <a:buNone/>
                        <a:tabLst/>
                        <a:defRPr/>
                      </a:pPr>
                      <a:r>
                        <a:rPr lang="en-US" altLang="ko-KR" sz="800" b="1" baseline="0" dirty="0">
                          <a:solidFill>
                            <a:srgbClr val="FF0000"/>
                          </a:solidFill>
                          <a:latin typeface="맑은 고딕" panose="020B0503020000020004" pitchFamily="50" charset="-127"/>
                          <a:ea typeface="+mn-ea"/>
                        </a:rPr>
                        <a:t>(</a:t>
                      </a:r>
                      <a:r>
                        <a:rPr lang="ko-KR" altLang="en-US" sz="800" b="1" baseline="0" dirty="0">
                          <a:solidFill>
                            <a:srgbClr val="FF0000"/>
                          </a:solidFill>
                          <a:latin typeface="맑은 고딕" panose="020B0503020000020004" pitchFamily="50" charset="-127"/>
                          <a:ea typeface="+mn-ea"/>
                        </a:rPr>
                        <a:t>표준</a:t>
                      </a:r>
                      <a:r>
                        <a:rPr lang="en-US" altLang="ko-KR" sz="800" b="1" baseline="0" dirty="0">
                          <a:solidFill>
                            <a:srgbClr val="FF0000"/>
                          </a:solidFill>
                          <a:latin typeface="맑은 고딕" panose="020B0503020000020004" pitchFamily="50" charset="-127"/>
                          <a:ea typeface="+mn-ea"/>
                        </a:rPr>
                        <a:t>, </a:t>
                      </a:r>
                      <a:r>
                        <a:rPr lang="ko-KR" altLang="en-US" sz="800" b="1" baseline="0" dirty="0">
                          <a:solidFill>
                            <a:srgbClr val="FF0000"/>
                          </a:solidFill>
                          <a:latin typeface="맑은 고딕" panose="020B0503020000020004" pitchFamily="50" charset="-127"/>
                          <a:ea typeface="+mn-ea"/>
                        </a:rPr>
                        <a:t>편집</a:t>
                      </a:r>
                      <a:r>
                        <a:rPr lang="en-US" altLang="ko-KR" sz="800" b="1" baseline="0" dirty="0">
                          <a:solidFill>
                            <a:srgbClr val="FF0000"/>
                          </a:solidFill>
                          <a:latin typeface="맑은 고딕" panose="020B0503020000020004" pitchFamily="50" charset="-127"/>
                          <a:ea typeface="+mn-ea"/>
                        </a:rPr>
                        <a:t>, </a:t>
                      </a:r>
                      <a:r>
                        <a:rPr lang="ko-KR" altLang="en-US" sz="800" b="1" baseline="0" dirty="0">
                          <a:solidFill>
                            <a:srgbClr val="FF0000"/>
                          </a:solidFill>
                          <a:latin typeface="맑은 고딕" panose="020B0503020000020004" pitchFamily="50" charset="-127"/>
                          <a:ea typeface="+mn-ea"/>
                        </a:rPr>
                        <a:t>시간인식</a:t>
                      </a:r>
                      <a:r>
                        <a:rPr lang="en-US" altLang="ko-KR" sz="800" b="1" baseline="0" dirty="0">
                          <a:solidFill>
                            <a:srgbClr val="FF0000"/>
                          </a:solidFill>
                          <a:latin typeface="맑은 고딕" panose="020B0503020000020004" pitchFamily="50" charset="-127"/>
                          <a:ea typeface="+mn-ea"/>
                        </a:rPr>
                        <a:t>, </a:t>
                      </a:r>
                      <a:r>
                        <a:rPr lang="ko-KR" altLang="en-US" sz="800" b="1" baseline="0" dirty="0">
                          <a:solidFill>
                            <a:srgbClr val="FF0000"/>
                          </a:solidFill>
                          <a:latin typeface="맑은 고딕" panose="020B0503020000020004" pitchFamily="50" charset="-127"/>
                          <a:ea typeface="+mn-ea"/>
                        </a:rPr>
                        <a:t>비교</a:t>
                      </a:r>
                      <a:r>
                        <a:rPr lang="en-US" altLang="ko-KR" sz="800" b="1" baseline="0" dirty="0">
                          <a:solidFill>
                            <a:srgbClr val="FF0000"/>
                          </a:solidFill>
                          <a:latin typeface="맑은 고딕" panose="020B0503020000020004" pitchFamily="50" charset="-127"/>
                          <a:ea typeface="+mn-ea"/>
                        </a:rPr>
                        <a:t>, </a:t>
                      </a:r>
                      <a:r>
                        <a:rPr lang="ko-KR" altLang="en-US" sz="800" b="1" baseline="0" dirty="0">
                          <a:solidFill>
                            <a:srgbClr val="FF0000"/>
                          </a:solidFill>
                          <a:latin typeface="맑은 고딕" panose="020B0503020000020004" pitchFamily="50" charset="-127"/>
                          <a:ea typeface="+mn-ea"/>
                        </a:rPr>
                        <a:t>부서데이터관리 등</a:t>
                      </a:r>
                      <a:r>
                        <a:rPr lang="en-US" altLang="ko-KR" sz="800" b="1" baseline="0" dirty="0">
                          <a:solidFill>
                            <a:srgbClr val="FF0000"/>
                          </a:solidFill>
                          <a:latin typeface="맑은 고딕" panose="020B0503020000020004" pitchFamily="50" charset="-127"/>
                          <a:ea typeface="+mn-ea"/>
                        </a:rPr>
                        <a:t>)</a:t>
                      </a: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레이아웃 탭</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레이아웃 탭 선택</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타이틀 및 위젯 위치 설정</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기존 기능과 동일</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패널 위치 설정</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6775882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mn-ea"/>
                          <a:cs typeface="+mn-cs"/>
                          <a:sym typeface="Wingdings" pitchFamily="2" charset="2"/>
                        </a:rPr>
                        <a:t> - </a:t>
                      </a:r>
                      <a:r>
                        <a:rPr lang="ko-KR" altLang="en-US" sz="800" b="0" kern="1200" baseline="0" dirty="0">
                          <a:solidFill>
                            <a:schemeClr val="tx1"/>
                          </a:solidFill>
                          <a:latin typeface="맑은 고딕" panose="020B0503020000020004" pitchFamily="50" charset="-127"/>
                          <a:ea typeface="+mn-ea"/>
                          <a:cs typeface="+mn-cs"/>
                          <a:sym typeface="Wingdings" pitchFamily="2" charset="2"/>
                        </a:rPr>
                        <a:t>레이어 추가 패널의 위치 변경</a:t>
                      </a:r>
                      <a:r>
                        <a:rPr lang="en-US" altLang="ko-KR" sz="800" b="0" kern="1200" baseline="0" dirty="0">
                          <a:solidFill>
                            <a:schemeClr val="tx1"/>
                          </a:solidFill>
                          <a:latin typeface="맑은 고딕" panose="020B0503020000020004" pitchFamily="50" charset="-127"/>
                          <a:ea typeface="+mn-ea"/>
                          <a:cs typeface="+mn-cs"/>
                          <a:sym typeface="Wingdings" pitchFamily="2" charset="2"/>
                        </a:rPr>
                        <a:t> </a:t>
                      </a: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패널의 위치를 왼쪽</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혹은 오른쪽 중 선택하여 배치</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41581424"/>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4</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패널 크기 설정</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52778140"/>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레이어 추가 패널의 크기 설정</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기존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시리즈맵</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저널형 템플릿의 레이아웃 패널 사이즈 설정 기능과 동일</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4-1</a:t>
                      </a: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번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패널 크기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조절바</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조절바를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드래그하여</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패널 크기 조절</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(MAX, MIN </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값 지정 필요</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a:t>
                      </a: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고정된 패널 크기 값으로 설정</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(4</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번</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하는 방법</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직접 조절</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(4-1</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번</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하는 방법 중 선택</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47296616"/>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3" name="그림 2">
            <a:extLst>
              <a:ext uri="{FF2B5EF4-FFF2-40B4-BE49-F238E27FC236}">
                <a16:creationId xmlns:a16="http://schemas.microsoft.com/office/drawing/2014/main" id="{E49A1BC4-3C17-2B82-CF5E-AEBFFD7B3BAE}"/>
              </a:ext>
            </a:extLst>
          </p:cNvPr>
          <p:cNvPicPr>
            <a:picLocks noChangeAspect="1"/>
          </p:cNvPicPr>
          <p:nvPr/>
        </p:nvPicPr>
        <p:blipFill>
          <a:blip r:embed="rId2"/>
          <a:stretch>
            <a:fillRect/>
          </a:stretch>
        </p:blipFill>
        <p:spPr>
          <a:xfrm>
            <a:off x="142875" y="910803"/>
            <a:ext cx="9339792" cy="4501809"/>
          </a:xfrm>
          <a:prstGeom prst="rect">
            <a:avLst/>
          </a:prstGeom>
        </p:spPr>
      </p:pic>
      <p:sp>
        <p:nvSpPr>
          <p:cNvPr id="5" name="TextBox 4">
            <a:extLst>
              <a:ext uri="{FF2B5EF4-FFF2-40B4-BE49-F238E27FC236}">
                <a16:creationId xmlns:a16="http://schemas.microsoft.com/office/drawing/2014/main" id="{308519D0-111F-6CB4-8C9A-4420073C9990}"/>
              </a:ext>
            </a:extLst>
          </p:cNvPr>
          <p:cNvSpPr txBox="1"/>
          <p:nvPr/>
        </p:nvSpPr>
        <p:spPr>
          <a:xfrm>
            <a:off x="370417" y="2508962"/>
            <a:ext cx="860425" cy="169277"/>
          </a:xfrm>
          <a:prstGeom prst="rect">
            <a:avLst/>
          </a:prstGeom>
          <a:noFill/>
        </p:spPr>
        <p:txBody>
          <a:bodyPr wrap="square" rtlCol="0">
            <a:spAutoFit/>
          </a:bodyPr>
          <a:lstStyle/>
          <a:p>
            <a:r>
              <a:rPr lang="ko-KR" altLang="en-US" sz="500" b="1" dirty="0">
                <a:solidFill>
                  <a:schemeClr val="bg1">
                    <a:lumMod val="50000"/>
                  </a:schemeClr>
                </a:solidFill>
              </a:rPr>
              <a:t>패널 위치 설정</a:t>
            </a:r>
          </a:p>
        </p:txBody>
      </p:sp>
      <p:sp>
        <p:nvSpPr>
          <p:cNvPr id="6" name="사각형: 둥근 모서리 5">
            <a:extLst>
              <a:ext uri="{FF2B5EF4-FFF2-40B4-BE49-F238E27FC236}">
                <a16:creationId xmlns:a16="http://schemas.microsoft.com/office/drawing/2014/main" id="{A6F3311B-1E31-22E9-2E83-28D082BB7E6B}"/>
              </a:ext>
            </a:extLst>
          </p:cNvPr>
          <p:cNvSpPr/>
          <p:nvPr/>
        </p:nvSpPr>
        <p:spPr>
          <a:xfrm>
            <a:off x="434975" y="2661650"/>
            <a:ext cx="1346199" cy="528487"/>
          </a:xfrm>
          <a:prstGeom prst="roundRect">
            <a:avLst>
              <a:gd name="adj" fmla="val 1954"/>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TextBox 29">
            <a:extLst>
              <a:ext uri="{FF2B5EF4-FFF2-40B4-BE49-F238E27FC236}">
                <a16:creationId xmlns:a16="http://schemas.microsoft.com/office/drawing/2014/main" id="{347350DA-7AB9-AE88-9D19-E35791425E39}"/>
              </a:ext>
            </a:extLst>
          </p:cNvPr>
          <p:cNvSpPr txBox="1"/>
          <p:nvPr/>
        </p:nvSpPr>
        <p:spPr>
          <a:xfrm>
            <a:off x="370417" y="3263277"/>
            <a:ext cx="860425" cy="169277"/>
          </a:xfrm>
          <a:prstGeom prst="rect">
            <a:avLst/>
          </a:prstGeom>
          <a:noFill/>
        </p:spPr>
        <p:txBody>
          <a:bodyPr wrap="square" rtlCol="0">
            <a:spAutoFit/>
          </a:bodyPr>
          <a:lstStyle/>
          <a:p>
            <a:r>
              <a:rPr lang="ko-KR" altLang="en-US" sz="500" b="1" dirty="0">
                <a:solidFill>
                  <a:schemeClr val="bg1">
                    <a:lumMod val="50000"/>
                  </a:schemeClr>
                </a:solidFill>
              </a:rPr>
              <a:t>패널 크기 설정</a:t>
            </a:r>
          </a:p>
        </p:txBody>
      </p:sp>
      <p:sp>
        <p:nvSpPr>
          <p:cNvPr id="31" name="사각형: 둥근 모서리 30">
            <a:extLst>
              <a:ext uri="{FF2B5EF4-FFF2-40B4-BE49-F238E27FC236}">
                <a16:creationId xmlns:a16="http://schemas.microsoft.com/office/drawing/2014/main" id="{63735B07-CFE8-EF47-10C8-3BEE343C1290}"/>
              </a:ext>
            </a:extLst>
          </p:cNvPr>
          <p:cNvSpPr/>
          <p:nvPr/>
        </p:nvSpPr>
        <p:spPr>
          <a:xfrm>
            <a:off x="434975" y="3415965"/>
            <a:ext cx="1346199" cy="1276686"/>
          </a:xfrm>
          <a:prstGeom prst="roundRect">
            <a:avLst>
              <a:gd name="adj" fmla="val 1954"/>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0" name="그림 39">
            <a:extLst>
              <a:ext uri="{FF2B5EF4-FFF2-40B4-BE49-F238E27FC236}">
                <a16:creationId xmlns:a16="http://schemas.microsoft.com/office/drawing/2014/main" id="{9B5C0C65-90A7-6FE3-CDDA-74C35954ADF8}"/>
              </a:ext>
            </a:extLst>
          </p:cNvPr>
          <p:cNvPicPr>
            <a:picLocks noChangeAspect="1"/>
          </p:cNvPicPr>
          <p:nvPr/>
        </p:nvPicPr>
        <p:blipFill>
          <a:blip r:embed="rId3"/>
          <a:stretch>
            <a:fillRect/>
          </a:stretch>
        </p:blipFill>
        <p:spPr>
          <a:xfrm>
            <a:off x="462147" y="2695011"/>
            <a:ext cx="637992" cy="468828"/>
          </a:xfrm>
          <a:prstGeom prst="rect">
            <a:avLst/>
          </a:prstGeom>
        </p:spPr>
      </p:pic>
      <p:grpSp>
        <p:nvGrpSpPr>
          <p:cNvPr id="46" name="그룹 45">
            <a:extLst>
              <a:ext uri="{FF2B5EF4-FFF2-40B4-BE49-F238E27FC236}">
                <a16:creationId xmlns:a16="http://schemas.microsoft.com/office/drawing/2014/main" id="{C4EACDDF-A4B8-B6E0-97C1-493BC4388978}"/>
              </a:ext>
            </a:extLst>
          </p:cNvPr>
          <p:cNvGrpSpPr/>
          <p:nvPr/>
        </p:nvGrpSpPr>
        <p:grpSpPr>
          <a:xfrm>
            <a:off x="1107753" y="2690178"/>
            <a:ext cx="628326" cy="478494"/>
            <a:chOff x="1233281" y="2610572"/>
            <a:chExt cx="628326" cy="478494"/>
          </a:xfrm>
        </p:grpSpPr>
        <p:pic>
          <p:nvPicPr>
            <p:cNvPr id="42" name="그림 41">
              <a:extLst>
                <a:ext uri="{FF2B5EF4-FFF2-40B4-BE49-F238E27FC236}">
                  <a16:creationId xmlns:a16="http://schemas.microsoft.com/office/drawing/2014/main" id="{12121D3C-BAEB-EF69-264C-CE8DE62DAFC7}"/>
                </a:ext>
              </a:extLst>
            </p:cNvPr>
            <p:cNvPicPr>
              <a:picLocks noChangeAspect="1"/>
            </p:cNvPicPr>
            <p:nvPr/>
          </p:nvPicPr>
          <p:blipFill>
            <a:blip r:embed="rId4"/>
            <a:stretch>
              <a:fillRect/>
            </a:stretch>
          </p:blipFill>
          <p:spPr>
            <a:xfrm>
              <a:off x="1233281" y="2610572"/>
              <a:ext cx="628326" cy="478494"/>
            </a:xfrm>
            <a:prstGeom prst="rect">
              <a:avLst/>
            </a:prstGeom>
          </p:spPr>
        </p:pic>
        <p:pic>
          <p:nvPicPr>
            <p:cNvPr id="43" name="그림 42">
              <a:extLst>
                <a:ext uri="{FF2B5EF4-FFF2-40B4-BE49-F238E27FC236}">
                  <a16:creationId xmlns:a16="http://schemas.microsoft.com/office/drawing/2014/main" id="{1B2B2060-C3FE-8B53-3A8F-21EBA8ACD0DB}"/>
                </a:ext>
              </a:extLst>
            </p:cNvPr>
            <p:cNvPicPr>
              <a:picLocks noChangeAspect="1"/>
            </p:cNvPicPr>
            <p:nvPr/>
          </p:nvPicPr>
          <p:blipFill rotWithShape="1">
            <a:blip r:embed="rId4"/>
            <a:srcRect l="29028" t="12196" r="1618" b="12506"/>
            <a:stretch/>
          </p:blipFill>
          <p:spPr>
            <a:xfrm>
              <a:off x="1247773" y="2661649"/>
              <a:ext cx="435771" cy="373135"/>
            </a:xfrm>
            <a:prstGeom prst="rect">
              <a:avLst/>
            </a:prstGeom>
          </p:spPr>
        </p:pic>
        <p:pic>
          <p:nvPicPr>
            <p:cNvPr id="44" name="그림 43">
              <a:extLst>
                <a:ext uri="{FF2B5EF4-FFF2-40B4-BE49-F238E27FC236}">
                  <a16:creationId xmlns:a16="http://schemas.microsoft.com/office/drawing/2014/main" id="{98A96C38-5947-CAB1-F95D-349C7F93E416}"/>
                </a:ext>
              </a:extLst>
            </p:cNvPr>
            <p:cNvPicPr>
              <a:picLocks noChangeAspect="1"/>
            </p:cNvPicPr>
            <p:nvPr/>
          </p:nvPicPr>
          <p:blipFill rotWithShape="1">
            <a:blip r:embed="rId4"/>
            <a:srcRect l="1861" t="10328" r="70835" b="11192"/>
            <a:stretch/>
          </p:blipFill>
          <p:spPr>
            <a:xfrm>
              <a:off x="1687041" y="2661650"/>
              <a:ext cx="171558" cy="375516"/>
            </a:xfrm>
            <a:prstGeom prst="rect">
              <a:avLst/>
            </a:prstGeom>
          </p:spPr>
        </p:pic>
      </p:grpSp>
      <p:sp>
        <p:nvSpPr>
          <p:cNvPr id="47" name="사각형: 둥근 모서리 46">
            <a:extLst>
              <a:ext uri="{FF2B5EF4-FFF2-40B4-BE49-F238E27FC236}">
                <a16:creationId xmlns:a16="http://schemas.microsoft.com/office/drawing/2014/main" id="{9814D735-28A9-7B51-F142-40D7EC69A839}"/>
              </a:ext>
            </a:extLst>
          </p:cNvPr>
          <p:cNvSpPr/>
          <p:nvPr/>
        </p:nvSpPr>
        <p:spPr>
          <a:xfrm>
            <a:off x="471673" y="2693353"/>
            <a:ext cx="600511" cy="468828"/>
          </a:xfrm>
          <a:prstGeom prst="roundRect">
            <a:avLst>
              <a:gd name="adj" fmla="val 2445"/>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9" name="그래픽 48" descr="배지 체크 표시1 단색으로 채워진">
            <a:extLst>
              <a:ext uri="{FF2B5EF4-FFF2-40B4-BE49-F238E27FC236}">
                <a16:creationId xmlns:a16="http://schemas.microsoft.com/office/drawing/2014/main" id="{7648EFC9-0523-9F44-3F98-5CEA71A9A8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7615" y="2789616"/>
            <a:ext cx="268625" cy="268625"/>
          </a:xfrm>
          <a:prstGeom prst="rect">
            <a:avLst/>
          </a:prstGeom>
        </p:spPr>
      </p:pic>
      <p:sp>
        <p:nvSpPr>
          <p:cNvPr id="2" name="직사각형 1">
            <a:extLst>
              <a:ext uri="{FF2B5EF4-FFF2-40B4-BE49-F238E27FC236}">
                <a16:creationId xmlns:a16="http://schemas.microsoft.com/office/drawing/2014/main" id="{3CCD7009-A293-6823-A403-9A42B6CD57DC}"/>
              </a:ext>
            </a:extLst>
          </p:cNvPr>
          <p:cNvSpPr/>
          <p:nvPr/>
        </p:nvSpPr>
        <p:spPr>
          <a:xfrm>
            <a:off x="387665" y="2529938"/>
            <a:ext cx="1393497" cy="6807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모서리가 둥근 직사각형 299">
            <a:extLst>
              <a:ext uri="{FF2B5EF4-FFF2-40B4-BE49-F238E27FC236}">
                <a16:creationId xmlns:a16="http://schemas.microsoft.com/office/drawing/2014/main" id="{4FA21CF7-C58F-148E-D5D2-4753A90E113C}"/>
              </a:ext>
            </a:extLst>
          </p:cNvPr>
          <p:cNvSpPr/>
          <p:nvPr/>
        </p:nvSpPr>
        <p:spPr>
          <a:xfrm>
            <a:off x="265797" y="280371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
        <p:nvSpPr>
          <p:cNvPr id="12" name="모서리가 둥근 직사각형 299">
            <a:extLst>
              <a:ext uri="{FF2B5EF4-FFF2-40B4-BE49-F238E27FC236}">
                <a16:creationId xmlns:a16="http://schemas.microsoft.com/office/drawing/2014/main" id="{07A87334-5EEF-5EB2-13FD-C2A941596D95}"/>
              </a:ext>
            </a:extLst>
          </p:cNvPr>
          <p:cNvSpPr/>
          <p:nvPr/>
        </p:nvSpPr>
        <p:spPr>
          <a:xfrm>
            <a:off x="663927" y="100789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17" name="직사각형 16">
            <a:extLst>
              <a:ext uri="{FF2B5EF4-FFF2-40B4-BE49-F238E27FC236}">
                <a16:creationId xmlns:a16="http://schemas.microsoft.com/office/drawing/2014/main" id="{CBF81B33-BFFB-8F9F-58C2-4AF2B7D07164}"/>
              </a:ext>
            </a:extLst>
          </p:cNvPr>
          <p:cNvSpPr/>
          <p:nvPr/>
        </p:nvSpPr>
        <p:spPr>
          <a:xfrm>
            <a:off x="387665" y="1318499"/>
            <a:ext cx="1393497" cy="11361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299">
            <a:extLst>
              <a:ext uri="{FF2B5EF4-FFF2-40B4-BE49-F238E27FC236}">
                <a16:creationId xmlns:a16="http://schemas.microsoft.com/office/drawing/2014/main" id="{7BD519A9-C1A3-7EED-E59A-51643815ACC4}"/>
              </a:ext>
            </a:extLst>
          </p:cNvPr>
          <p:cNvSpPr/>
          <p:nvPr/>
        </p:nvSpPr>
        <p:spPr>
          <a:xfrm>
            <a:off x="267302" y="185626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pic>
        <p:nvPicPr>
          <p:cNvPr id="8" name="그림 7">
            <a:extLst>
              <a:ext uri="{FF2B5EF4-FFF2-40B4-BE49-F238E27FC236}">
                <a16:creationId xmlns:a16="http://schemas.microsoft.com/office/drawing/2014/main" id="{650E0953-4F00-32A1-965E-CA485389FDF6}"/>
              </a:ext>
            </a:extLst>
          </p:cNvPr>
          <p:cNvPicPr>
            <a:picLocks noChangeAspect="1"/>
          </p:cNvPicPr>
          <p:nvPr/>
        </p:nvPicPr>
        <p:blipFill>
          <a:blip r:embed="rId7"/>
          <a:stretch>
            <a:fillRect/>
          </a:stretch>
        </p:blipFill>
        <p:spPr>
          <a:xfrm>
            <a:off x="469317" y="3451604"/>
            <a:ext cx="1259465" cy="1188442"/>
          </a:xfrm>
          <a:prstGeom prst="rect">
            <a:avLst/>
          </a:prstGeom>
        </p:spPr>
      </p:pic>
      <p:sp>
        <p:nvSpPr>
          <p:cNvPr id="37" name="직사각형 36">
            <a:extLst>
              <a:ext uri="{FF2B5EF4-FFF2-40B4-BE49-F238E27FC236}">
                <a16:creationId xmlns:a16="http://schemas.microsoft.com/office/drawing/2014/main" id="{22205BA8-4537-8BDE-64A8-CF80B70C95BE}"/>
              </a:ext>
            </a:extLst>
          </p:cNvPr>
          <p:cNvSpPr/>
          <p:nvPr/>
        </p:nvSpPr>
        <p:spPr>
          <a:xfrm>
            <a:off x="387665" y="3270885"/>
            <a:ext cx="1393497" cy="14217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모서리가 둥근 직사각형 299">
            <a:extLst>
              <a:ext uri="{FF2B5EF4-FFF2-40B4-BE49-F238E27FC236}">
                <a16:creationId xmlns:a16="http://schemas.microsoft.com/office/drawing/2014/main" id="{24ECEE1C-3BD5-9278-FBA2-608F2A2419A2}"/>
              </a:ext>
            </a:extLst>
          </p:cNvPr>
          <p:cNvSpPr/>
          <p:nvPr/>
        </p:nvSpPr>
        <p:spPr>
          <a:xfrm>
            <a:off x="265797" y="383828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a:t>
            </a:r>
            <a:endParaRPr lang="ko-KR" altLang="en-US" sz="750" b="1" dirty="0"/>
          </a:p>
        </p:txBody>
      </p:sp>
      <p:pic>
        <p:nvPicPr>
          <p:cNvPr id="9" name="그림 8">
            <a:extLst>
              <a:ext uri="{FF2B5EF4-FFF2-40B4-BE49-F238E27FC236}">
                <a16:creationId xmlns:a16="http://schemas.microsoft.com/office/drawing/2014/main" id="{35F6D1A9-C9AB-3224-BD0E-99BACFA19A5B}"/>
              </a:ext>
            </a:extLst>
          </p:cNvPr>
          <p:cNvPicPr>
            <a:picLocks noChangeAspect="1"/>
          </p:cNvPicPr>
          <p:nvPr/>
        </p:nvPicPr>
        <p:blipFill rotWithShape="1">
          <a:blip r:embed="rId8"/>
          <a:srcRect t="1" r="11912" b="-13336"/>
          <a:stretch/>
        </p:blipFill>
        <p:spPr>
          <a:xfrm>
            <a:off x="1820507" y="1164308"/>
            <a:ext cx="7662160" cy="255296"/>
          </a:xfrm>
          <a:prstGeom prst="rect">
            <a:avLst/>
          </a:prstGeom>
        </p:spPr>
      </p:pic>
      <p:pic>
        <p:nvPicPr>
          <p:cNvPr id="11" name="그림 10">
            <a:extLst>
              <a:ext uri="{FF2B5EF4-FFF2-40B4-BE49-F238E27FC236}">
                <a16:creationId xmlns:a16="http://schemas.microsoft.com/office/drawing/2014/main" id="{0ED35561-4BAA-F170-1BF4-47BAA5FA78F5}"/>
              </a:ext>
            </a:extLst>
          </p:cNvPr>
          <p:cNvPicPr>
            <a:picLocks noChangeAspect="1"/>
          </p:cNvPicPr>
          <p:nvPr/>
        </p:nvPicPr>
        <p:blipFill rotWithShape="1">
          <a:blip r:embed="rId2"/>
          <a:srcRect l="18378" b="94329"/>
          <a:stretch/>
        </p:blipFill>
        <p:spPr>
          <a:xfrm>
            <a:off x="1859376" y="918517"/>
            <a:ext cx="7623291" cy="255296"/>
          </a:xfrm>
          <a:prstGeom prst="rect">
            <a:avLst/>
          </a:prstGeom>
        </p:spPr>
      </p:pic>
      <p:pic>
        <p:nvPicPr>
          <p:cNvPr id="13" name="그림 12">
            <a:extLst>
              <a:ext uri="{FF2B5EF4-FFF2-40B4-BE49-F238E27FC236}">
                <a16:creationId xmlns:a16="http://schemas.microsoft.com/office/drawing/2014/main" id="{70409545-754D-0C17-197F-516C7569D4EB}"/>
              </a:ext>
            </a:extLst>
          </p:cNvPr>
          <p:cNvPicPr>
            <a:picLocks noChangeAspect="1"/>
          </p:cNvPicPr>
          <p:nvPr/>
        </p:nvPicPr>
        <p:blipFill rotWithShape="1">
          <a:blip r:embed="rId2"/>
          <a:srcRect l="18378" t="5671"/>
          <a:stretch/>
        </p:blipFill>
        <p:spPr>
          <a:xfrm>
            <a:off x="1828471" y="1378180"/>
            <a:ext cx="7661809" cy="4246513"/>
          </a:xfrm>
          <a:prstGeom prst="rect">
            <a:avLst/>
          </a:prstGeom>
        </p:spPr>
      </p:pic>
      <p:cxnSp>
        <p:nvCxnSpPr>
          <p:cNvPr id="34" name="직선 연결선 33">
            <a:extLst>
              <a:ext uri="{FF2B5EF4-FFF2-40B4-BE49-F238E27FC236}">
                <a16:creationId xmlns:a16="http://schemas.microsoft.com/office/drawing/2014/main" id="{4DB09866-37D3-A05E-A08C-3E75EC67D927}"/>
              </a:ext>
            </a:extLst>
          </p:cNvPr>
          <p:cNvCxnSpPr>
            <a:cxnSpLocks/>
          </p:cNvCxnSpPr>
          <p:nvPr/>
        </p:nvCxnSpPr>
        <p:spPr>
          <a:xfrm>
            <a:off x="3182456" y="2938082"/>
            <a:ext cx="0" cy="821395"/>
          </a:xfrm>
          <a:prstGeom prst="line">
            <a:avLst/>
          </a:prstGeom>
          <a:ln w="190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5" name="그림 24">
            <a:extLst>
              <a:ext uri="{FF2B5EF4-FFF2-40B4-BE49-F238E27FC236}">
                <a16:creationId xmlns:a16="http://schemas.microsoft.com/office/drawing/2014/main" id="{5217D1D0-7ADA-DA87-000B-F4226787C80A}"/>
              </a:ext>
            </a:extLst>
          </p:cNvPr>
          <p:cNvPicPr>
            <a:picLocks noChangeAspect="1"/>
          </p:cNvPicPr>
          <p:nvPr/>
        </p:nvPicPr>
        <p:blipFill>
          <a:blip r:embed="rId9">
            <a:alphaModFix amt="85000"/>
          </a:blip>
          <a:stretch>
            <a:fillRect/>
          </a:stretch>
        </p:blipFill>
        <p:spPr>
          <a:xfrm>
            <a:off x="3243613" y="1380676"/>
            <a:ext cx="717332" cy="4141856"/>
          </a:xfrm>
          <a:prstGeom prst="rect">
            <a:avLst/>
          </a:prstGeom>
        </p:spPr>
      </p:pic>
      <p:sp>
        <p:nvSpPr>
          <p:cNvPr id="7" name="직사각형 6">
            <a:extLst>
              <a:ext uri="{FF2B5EF4-FFF2-40B4-BE49-F238E27FC236}">
                <a16:creationId xmlns:a16="http://schemas.microsoft.com/office/drawing/2014/main" id="{C21A5AB9-8ACF-7632-F381-4280028E2AFA}"/>
              </a:ext>
            </a:extLst>
          </p:cNvPr>
          <p:cNvSpPr/>
          <p:nvPr/>
        </p:nvSpPr>
        <p:spPr>
          <a:xfrm>
            <a:off x="3086820" y="2831844"/>
            <a:ext cx="176070" cy="10523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299">
            <a:extLst>
              <a:ext uri="{FF2B5EF4-FFF2-40B4-BE49-F238E27FC236}">
                <a16:creationId xmlns:a16="http://schemas.microsoft.com/office/drawing/2014/main" id="{1ADCBFF0-4D57-09E9-D9D3-55817607430E}"/>
              </a:ext>
            </a:extLst>
          </p:cNvPr>
          <p:cNvSpPr/>
          <p:nvPr/>
        </p:nvSpPr>
        <p:spPr>
          <a:xfrm>
            <a:off x="2966456" y="272067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4-1</a:t>
            </a:r>
            <a:endParaRPr lang="ko-KR" altLang="en-US" sz="750" b="1" dirty="0"/>
          </a:p>
        </p:txBody>
      </p:sp>
      <p:cxnSp>
        <p:nvCxnSpPr>
          <p:cNvPr id="27" name="직선 연결선 26">
            <a:extLst>
              <a:ext uri="{FF2B5EF4-FFF2-40B4-BE49-F238E27FC236}">
                <a16:creationId xmlns:a16="http://schemas.microsoft.com/office/drawing/2014/main" id="{AE887CC2-BA0F-9F70-B799-72B8D7606CF4}"/>
              </a:ext>
            </a:extLst>
          </p:cNvPr>
          <p:cNvCxnSpPr>
            <a:cxnSpLocks/>
          </p:cNvCxnSpPr>
          <p:nvPr/>
        </p:nvCxnSpPr>
        <p:spPr>
          <a:xfrm>
            <a:off x="3893656" y="2938082"/>
            <a:ext cx="0" cy="821395"/>
          </a:xfrm>
          <a:prstGeom prst="line">
            <a:avLst/>
          </a:prstGeom>
          <a:ln w="190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C96F4BC8-9402-DFD3-F2D8-FF6624D0A102}"/>
              </a:ext>
            </a:extLst>
          </p:cNvPr>
          <p:cNvCxnSpPr>
            <a:cxnSpLocks/>
          </p:cNvCxnSpPr>
          <p:nvPr/>
        </p:nvCxnSpPr>
        <p:spPr>
          <a:xfrm>
            <a:off x="3262890" y="3349809"/>
            <a:ext cx="548161"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204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7F2E48CE-CAB6-6E65-07CD-58D8393BA78C}"/>
              </a:ext>
            </a:extLst>
          </p:cNvPr>
          <p:cNvPicPr>
            <a:picLocks noChangeAspect="1"/>
          </p:cNvPicPr>
          <p:nvPr/>
        </p:nvPicPr>
        <p:blipFill>
          <a:blip r:embed="rId2"/>
          <a:stretch>
            <a:fillRect/>
          </a:stretch>
        </p:blipFill>
        <p:spPr>
          <a:xfrm>
            <a:off x="142875" y="910803"/>
            <a:ext cx="9336094" cy="4514637"/>
          </a:xfrm>
          <a:prstGeom prst="rect">
            <a:avLst/>
          </a:prstGeom>
        </p:spPr>
      </p:pic>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6124077" cy="196464"/>
          </a:xfrm>
        </p:spPr>
        <p:txBody>
          <a:bodyPr/>
          <a:lstStyle/>
          <a:p>
            <a:r>
              <a:rPr lang="ko-KR" altLang="en-US" dirty="0">
                <a:latin typeface="맑은 고딕" panose="020B0503020000020004" pitchFamily="50" charset="-127"/>
              </a:rPr>
              <a:t>패널 및 범례 설정</a:t>
            </a:r>
            <a:r>
              <a:rPr lang="en-US" altLang="ko-KR" dirty="0">
                <a:latin typeface="맑은 고딕" panose="020B0503020000020004" pitchFamily="50" charset="-127"/>
              </a:rPr>
              <a:t>_</a:t>
            </a:r>
            <a:r>
              <a:rPr lang="ko-KR" altLang="en-US" dirty="0">
                <a:latin typeface="맑은 고딕" panose="020B0503020000020004" pitchFamily="50" charset="-127"/>
              </a:rPr>
              <a:t>레이아웃 패널 설정</a:t>
            </a:r>
            <a:r>
              <a:rPr lang="en-US" altLang="ko-KR" dirty="0">
                <a:latin typeface="맑은 고딕" panose="020B0503020000020004" pitchFamily="50" charset="-127"/>
              </a:rPr>
              <a:t>_2(LXPFA_SFR_013_2D_002, LXPFA_SFR_013_2D_006)</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LXPFA_SB_2D_WA_106</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2023-05-08</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2609287872"/>
              </p:ext>
            </p:extLst>
          </p:nvPr>
        </p:nvGraphicFramePr>
        <p:xfrm>
          <a:off x="9563100" y="897079"/>
          <a:ext cx="2486025" cy="3454283"/>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1" baseline="0" dirty="0">
                          <a:latin typeface="맑은 고딕" panose="020B0503020000020004" pitchFamily="50" charset="-127"/>
                          <a:ea typeface="+mn-ea"/>
                        </a:rPr>
                        <a:t>패널 위치 </a:t>
                      </a:r>
                      <a:r>
                        <a:rPr lang="en-US" altLang="ko-KR" sz="800" b="1" baseline="0" dirty="0">
                          <a:latin typeface="맑은 고딕" panose="020B0503020000020004" pitchFamily="50" charset="-127"/>
                          <a:ea typeface="+mn-ea"/>
                        </a:rPr>
                        <a:t>/ </a:t>
                      </a:r>
                      <a:r>
                        <a:rPr lang="ko-KR" altLang="en-US" sz="800" b="1" baseline="0" dirty="0">
                          <a:latin typeface="맑은 고딕" panose="020B0503020000020004" pitchFamily="50" charset="-127"/>
                          <a:ea typeface="+mn-ea"/>
                        </a:rPr>
                        <a:t>패널 크기 </a:t>
                      </a:r>
                      <a:r>
                        <a:rPr lang="en-US" altLang="ko-KR" sz="800" b="1" baseline="0" dirty="0">
                          <a:latin typeface="맑은 고딕" panose="020B0503020000020004" pitchFamily="50" charset="-127"/>
                          <a:ea typeface="+mn-ea"/>
                        </a:rPr>
                        <a:t>/ </a:t>
                      </a:r>
                      <a:r>
                        <a:rPr lang="ko-KR" altLang="en-US" sz="800" b="1" baseline="0" dirty="0">
                          <a:latin typeface="맑은 고딕" panose="020B0503020000020004" pitchFamily="50" charset="-127"/>
                          <a:ea typeface="+mn-ea"/>
                        </a:rPr>
                        <a:t>범례 위치 설정</a:t>
                      </a:r>
                      <a:endParaRPr lang="en-US" altLang="ko-KR" sz="800" b="1" baseline="0" dirty="0">
                        <a:latin typeface="맑은 고딕" panose="020B0503020000020004" pitchFamily="50" charset="-127"/>
                        <a:ea typeface="+mn-ea"/>
                      </a:endParaRPr>
                    </a:p>
                    <a:p>
                      <a:pPr marL="0" marR="0" lvl="0" indent="0" algn="l" defTabSz="914400" rtl="0" eaLnBrk="1" fontAlgn="auto" latinLnBrk="1" hangingPunct="1">
                        <a:lnSpc>
                          <a:spcPts val="1300"/>
                        </a:lnSpc>
                        <a:spcBef>
                          <a:spcPts val="0"/>
                        </a:spcBef>
                        <a:spcAft>
                          <a:spcPts val="0"/>
                        </a:spcAft>
                        <a:buClrTx/>
                        <a:buSzTx/>
                        <a:buFont typeface="Arial" panose="020B0604020202020204" pitchFamily="34" charset="0"/>
                        <a:buNone/>
                        <a:tabLst/>
                        <a:defRPr/>
                      </a:pPr>
                      <a:r>
                        <a:rPr lang="en-US" altLang="ko-KR" sz="800" b="1" baseline="0" dirty="0">
                          <a:solidFill>
                            <a:srgbClr val="FF0000"/>
                          </a:solidFill>
                          <a:latin typeface="맑은 고딕" panose="020B0503020000020004" pitchFamily="50" charset="-127"/>
                          <a:ea typeface="+mn-ea"/>
                        </a:rPr>
                        <a:t>* </a:t>
                      </a:r>
                      <a:r>
                        <a:rPr lang="ko-KR" altLang="en-US" sz="800" b="1" baseline="0" dirty="0">
                          <a:solidFill>
                            <a:srgbClr val="FF0000"/>
                          </a:solidFill>
                          <a:latin typeface="맑은 고딕" panose="020B0503020000020004" pitchFamily="50" charset="-127"/>
                          <a:ea typeface="+mn-ea"/>
                        </a:rPr>
                        <a:t>레이어 추가 패널이 </a:t>
                      </a:r>
                      <a:r>
                        <a:rPr lang="ko-KR" altLang="en-US" sz="800" b="1" u="sng" baseline="0" dirty="0">
                          <a:solidFill>
                            <a:srgbClr val="FF0000"/>
                          </a:solidFill>
                          <a:latin typeface="맑은 고딕" panose="020B0503020000020004" pitchFamily="50" charset="-127"/>
                          <a:ea typeface="+mn-ea"/>
                        </a:rPr>
                        <a:t>없는</a:t>
                      </a:r>
                      <a:r>
                        <a:rPr lang="ko-KR" altLang="en-US" sz="800" b="1" baseline="0" dirty="0">
                          <a:solidFill>
                            <a:srgbClr val="FF0000"/>
                          </a:solidFill>
                          <a:latin typeface="맑은 고딕" panose="020B0503020000020004" pitchFamily="50" charset="-127"/>
                          <a:ea typeface="+mn-ea"/>
                        </a:rPr>
                        <a:t> 모든 템플릿에 적용</a:t>
                      </a:r>
                      <a:endParaRPr lang="en-US" altLang="ko-KR" sz="800" b="1" baseline="0" dirty="0">
                        <a:solidFill>
                          <a:srgbClr val="FF0000"/>
                        </a:solidFill>
                        <a:latin typeface="맑은 고딕" panose="020B0503020000020004" pitchFamily="50" charset="-127"/>
                        <a:ea typeface="+mn-ea"/>
                      </a:endParaRPr>
                    </a:p>
                    <a:p>
                      <a:pPr marL="0" marR="0" lvl="0" indent="0" algn="l" defTabSz="914400" rtl="0" eaLnBrk="1" fontAlgn="auto" latinLnBrk="1" hangingPunct="1">
                        <a:lnSpc>
                          <a:spcPts val="1300"/>
                        </a:lnSpc>
                        <a:spcBef>
                          <a:spcPts val="0"/>
                        </a:spcBef>
                        <a:spcAft>
                          <a:spcPts val="0"/>
                        </a:spcAft>
                        <a:buClrTx/>
                        <a:buSzTx/>
                        <a:buFont typeface="Arial" panose="020B0604020202020204" pitchFamily="34" charset="0"/>
                        <a:buNone/>
                        <a:tabLst/>
                        <a:defRPr/>
                      </a:pPr>
                      <a:r>
                        <a:rPr lang="en-US" altLang="ko-KR" sz="800" b="1" baseline="0" dirty="0">
                          <a:solidFill>
                            <a:srgbClr val="FF0000"/>
                          </a:solidFill>
                          <a:latin typeface="맑은 고딕" panose="020B0503020000020004" pitchFamily="50" charset="-127"/>
                          <a:ea typeface="+mn-ea"/>
                        </a:rPr>
                        <a:t>(</a:t>
                      </a:r>
                      <a:r>
                        <a:rPr lang="ko-KR" altLang="en-US" sz="800" b="1" baseline="0" dirty="0" err="1">
                          <a:solidFill>
                            <a:srgbClr val="FF0000"/>
                          </a:solidFill>
                          <a:latin typeface="맑은 고딕" panose="020B0503020000020004" pitchFamily="50" charset="-127"/>
                          <a:ea typeface="+mn-ea"/>
                        </a:rPr>
                        <a:t>시리즈맵</a:t>
                      </a:r>
                      <a:r>
                        <a:rPr lang="en-US" altLang="ko-KR" sz="800" b="1" baseline="0" dirty="0">
                          <a:solidFill>
                            <a:srgbClr val="FF0000"/>
                          </a:solidFill>
                          <a:latin typeface="맑은 고딕" panose="020B0503020000020004" pitchFamily="50" charset="-127"/>
                          <a:ea typeface="+mn-ea"/>
                        </a:rPr>
                        <a:t>, </a:t>
                      </a:r>
                      <a:r>
                        <a:rPr lang="ko-KR" altLang="en-US" sz="800" b="1" baseline="0" dirty="0">
                          <a:solidFill>
                            <a:srgbClr val="FF0000"/>
                          </a:solidFill>
                          <a:latin typeface="맑은 고딕" panose="020B0503020000020004" pitchFamily="50" charset="-127"/>
                          <a:ea typeface="+mn-ea"/>
                        </a:rPr>
                        <a:t>저널형 등</a:t>
                      </a:r>
                      <a:r>
                        <a:rPr lang="en-US" altLang="ko-KR" sz="800" b="1" baseline="0" dirty="0">
                          <a:solidFill>
                            <a:srgbClr val="FF0000"/>
                          </a:solidFill>
                          <a:latin typeface="맑은 고딕" panose="020B0503020000020004" pitchFamily="50" charset="-127"/>
                          <a:ea typeface="+mn-ea"/>
                        </a:rPr>
                        <a:t>)</a:t>
                      </a: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레이아웃 탭</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레이아웃 탭 선택</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헤더 정보</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기존 기능과 동일</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패널 사이즈 설정</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6775882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mn-ea"/>
                          <a:cs typeface="+mn-cs"/>
                          <a:sym typeface="Wingdings" pitchFamily="2" charset="2"/>
                        </a:rPr>
                        <a:t> - </a:t>
                      </a:r>
                      <a:r>
                        <a:rPr lang="ko-KR" altLang="en-US" sz="800" b="0" kern="1200" baseline="0" dirty="0">
                          <a:solidFill>
                            <a:schemeClr val="tx1"/>
                          </a:solidFill>
                          <a:latin typeface="맑은 고딕" panose="020B0503020000020004" pitchFamily="50" charset="-127"/>
                          <a:ea typeface="+mn-ea"/>
                          <a:cs typeface="+mn-cs"/>
                          <a:sym typeface="Wingdings" pitchFamily="2" charset="2"/>
                        </a:rPr>
                        <a:t>기존 기능과 동일</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mn-ea"/>
                          <a:cs typeface="+mn-cs"/>
                          <a:sym typeface="Wingdings" pitchFamily="2" charset="2"/>
                        </a:rPr>
                        <a:t> - </a:t>
                      </a:r>
                      <a:r>
                        <a:rPr lang="ko-KR" altLang="en-US" sz="800" b="0" kern="1200" baseline="0" dirty="0">
                          <a:solidFill>
                            <a:schemeClr val="tx1"/>
                          </a:solidFill>
                          <a:latin typeface="맑은 고딕" panose="020B0503020000020004" pitchFamily="50" charset="-127"/>
                          <a:ea typeface="+mn-ea"/>
                          <a:cs typeface="+mn-cs"/>
                          <a:sym typeface="Wingdings" pitchFamily="2" charset="2"/>
                        </a:rPr>
                        <a:t>텍스트 및 콘텐츠 영역 패널의 위치 변경</a:t>
                      </a:r>
                      <a:r>
                        <a:rPr lang="en-US" altLang="ko-KR" sz="800" b="0" kern="1200" baseline="0" dirty="0">
                          <a:solidFill>
                            <a:schemeClr val="tx1"/>
                          </a:solidFill>
                          <a:latin typeface="맑은 고딕" panose="020B0503020000020004" pitchFamily="50" charset="-127"/>
                          <a:ea typeface="+mn-ea"/>
                          <a:cs typeface="+mn-cs"/>
                          <a:sym typeface="Wingdings" pitchFamily="2" charset="2"/>
                        </a:rPr>
                        <a:t> </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3-1</a:t>
                      </a: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번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패널 크기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조절바</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조절바를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드래그하여</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패널 크기 조절</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(MAX, MIN </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값 지정 필요</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a:t>
                      </a: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mn-ea"/>
                          <a:cs typeface="+mn-cs"/>
                          <a:sym typeface="Wingdings" pitchFamily="2" charset="2"/>
                        </a:rPr>
                        <a:t> - </a:t>
                      </a:r>
                      <a:r>
                        <a:rPr lang="ko-KR" altLang="en-US" sz="800" b="0" kern="1200" baseline="0" dirty="0">
                          <a:solidFill>
                            <a:schemeClr val="tx1"/>
                          </a:solidFill>
                          <a:latin typeface="맑은 고딕" panose="020B0503020000020004" pitchFamily="50" charset="-127"/>
                          <a:ea typeface="+mn-ea"/>
                          <a:cs typeface="+mn-cs"/>
                          <a:sym typeface="Wingdings" pitchFamily="2" charset="2"/>
                        </a:rPr>
                        <a:t>고정된 패널 크기 값으로 설정</a:t>
                      </a:r>
                      <a:r>
                        <a:rPr lang="en-US" altLang="ko-KR" sz="800" b="0" kern="1200" baseline="0" dirty="0">
                          <a:solidFill>
                            <a:schemeClr val="tx1"/>
                          </a:solidFill>
                          <a:latin typeface="맑은 고딕" panose="020B0503020000020004" pitchFamily="50" charset="-127"/>
                          <a:ea typeface="+mn-ea"/>
                          <a:cs typeface="+mn-cs"/>
                          <a:sym typeface="Wingdings" pitchFamily="2" charset="2"/>
                        </a:rPr>
                        <a:t>(3</a:t>
                      </a:r>
                      <a:r>
                        <a:rPr lang="ko-KR" altLang="en-US" sz="800" b="0" kern="1200" baseline="0" dirty="0">
                          <a:solidFill>
                            <a:schemeClr val="tx1"/>
                          </a:solidFill>
                          <a:latin typeface="맑은 고딕" panose="020B0503020000020004" pitchFamily="50" charset="-127"/>
                          <a:ea typeface="+mn-ea"/>
                          <a:cs typeface="+mn-cs"/>
                          <a:sym typeface="Wingdings" pitchFamily="2" charset="2"/>
                        </a:rPr>
                        <a:t>번</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하는 방법</a:t>
                      </a:r>
                      <a:r>
                        <a:rPr lang="en-US" altLang="ko-KR" sz="800" b="0" kern="1200" baseline="0" dirty="0">
                          <a:solidFill>
                            <a:schemeClr val="tx1"/>
                          </a:solidFill>
                          <a:latin typeface="맑은 고딕" panose="020B0503020000020004" pitchFamily="50" charset="-127"/>
                          <a:ea typeface="+mn-ea"/>
                          <a:cs typeface="+mn-cs"/>
                          <a:sym typeface="Wingdings" pitchFamily="2" charset="2"/>
                        </a:rPr>
                        <a:t>, </a:t>
                      </a:r>
                      <a:r>
                        <a:rPr lang="ko-KR" altLang="en-US" sz="800" b="0" kern="1200" baseline="0" dirty="0">
                          <a:solidFill>
                            <a:schemeClr val="tx1"/>
                          </a:solidFill>
                          <a:latin typeface="맑은 고딕" panose="020B0503020000020004" pitchFamily="50" charset="-127"/>
                          <a:ea typeface="+mn-ea"/>
                          <a:cs typeface="+mn-cs"/>
                          <a:sym typeface="Wingdings" pitchFamily="2" charset="2"/>
                        </a:rPr>
                        <a:t>직접 조절</a:t>
                      </a:r>
                      <a:r>
                        <a:rPr lang="en-US" altLang="ko-KR" sz="800" b="0" kern="1200" baseline="0" dirty="0">
                          <a:solidFill>
                            <a:schemeClr val="tx1"/>
                          </a:solidFill>
                          <a:latin typeface="맑은 고딕" panose="020B0503020000020004" pitchFamily="50" charset="-127"/>
                          <a:ea typeface="+mn-ea"/>
                          <a:cs typeface="+mn-cs"/>
                          <a:sym typeface="Wingdings" pitchFamily="2" charset="2"/>
                        </a:rPr>
                        <a:t>(3-1</a:t>
                      </a:r>
                      <a:r>
                        <a:rPr lang="ko-KR" altLang="en-US" sz="800" b="0" kern="1200" baseline="0" dirty="0">
                          <a:solidFill>
                            <a:schemeClr val="tx1"/>
                          </a:solidFill>
                          <a:latin typeface="맑은 고딕" panose="020B0503020000020004" pitchFamily="50" charset="-127"/>
                          <a:ea typeface="+mn-ea"/>
                          <a:cs typeface="+mn-cs"/>
                          <a:sym typeface="Wingdings" pitchFamily="2" charset="2"/>
                        </a:rPr>
                        <a:t>번</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하는 방법 중 선택</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41581424"/>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2" name="직사각형 1">
            <a:extLst>
              <a:ext uri="{FF2B5EF4-FFF2-40B4-BE49-F238E27FC236}">
                <a16:creationId xmlns:a16="http://schemas.microsoft.com/office/drawing/2014/main" id="{3CCD7009-A293-6823-A403-9A42B6CD57DC}"/>
              </a:ext>
            </a:extLst>
          </p:cNvPr>
          <p:cNvSpPr/>
          <p:nvPr/>
        </p:nvSpPr>
        <p:spPr>
          <a:xfrm>
            <a:off x="387665" y="3002338"/>
            <a:ext cx="1393497" cy="13986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모서리가 둥근 직사각형 299">
            <a:extLst>
              <a:ext uri="{FF2B5EF4-FFF2-40B4-BE49-F238E27FC236}">
                <a16:creationId xmlns:a16="http://schemas.microsoft.com/office/drawing/2014/main" id="{4FA21CF7-C58F-148E-D5D2-4753A90E113C}"/>
              </a:ext>
            </a:extLst>
          </p:cNvPr>
          <p:cNvSpPr/>
          <p:nvPr/>
        </p:nvSpPr>
        <p:spPr>
          <a:xfrm>
            <a:off x="265797" y="363125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
        <p:nvSpPr>
          <p:cNvPr id="12" name="모서리가 둥근 직사각형 299">
            <a:extLst>
              <a:ext uri="{FF2B5EF4-FFF2-40B4-BE49-F238E27FC236}">
                <a16:creationId xmlns:a16="http://schemas.microsoft.com/office/drawing/2014/main" id="{07A87334-5EEF-5EB2-13FD-C2A941596D95}"/>
              </a:ext>
            </a:extLst>
          </p:cNvPr>
          <p:cNvSpPr/>
          <p:nvPr/>
        </p:nvSpPr>
        <p:spPr>
          <a:xfrm>
            <a:off x="326975" y="100789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17" name="직사각형 16">
            <a:extLst>
              <a:ext uri="{FF2B5EF4-FFF2-40B4-BE49-F238E27FC236}">
                <a16:creationId xmlns:a16="http://schemas.microsoft.com/office/drawing/2014/main" id="{CBF81B33-BFFB-8F9F-58C2-4AF2B7D07164}"/>
              </a:ext>
            </a:extLst>
          </p:cNvPr>
          <p:cNvSpPr/>
          <p:nvPr/>
        </p:nvSpPr>
        <p:spPr>
          <a:xfrm>
            <a:off x="387665" y="1327207"/>
            <a:ext cx="1393497" cy="16335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299">
            <a:extLst>
              <a:ext uri="{FF2B5EF4-FFF2-40B4-BE49-F238E27FC236}">
                <a16:creationId xmlns:a16="http://schemas.microsoft.com/office/drawing/2014/main" id="{7BD519A9-C1A3-7EED-E59A-51643815ACC4}"/>
              </a:ext>
            </a:extLst>
          </p:cNvPr>
          <p:cNvSpPr/>
          <p:nvPr/>
        </p:nvSpPr>
        <p:spPr>
          <a:xfrm>
            <a:off x="267302" y="203596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pic>
        <p:nvPicPr>
          <p:cNvPr id="14" name="그림 13">
            <a:extLst>
              <a:ext uri="{FF2B5EF4-FFF2-40B4-BE49-F238E27FC236}">
                <a16:creationId xmlns:a16="http://schemas.microsoft.com/office/drawing/2014/main" id="{A6285D35-AC44-92F1-16EA-5BAFDEC9358B}"/>
              </a:ext>
            </a:extLst>
          </p:cNvPr>
          <p:cNvPicPr>
            <a:picLocks noChangeAspect="1"/>
          </p:cNvPicPr>
          <p:nvPr/>
        </p:nvPicPr>
        <p:blipFill>
          <a:blip r:embed="rId3">
            <a:alphaModFix amt="70000"/>
          </a:blip>
          <a:stretch>
            <a:fillRect/>
          </a:stretch>
        </p:blipFill>
        <p:spPr>
          <a:xfrm>
            <a:off x="3668595" y="1180566"/>
            <a:ext cx="700279" cy="4115333"/>
          </a:xfrm>
          <a:prstGeom prst="rect">
            <a:avLst/>
          </a:prstGeom>
        </p:spPr>
      </p:pic>
      <p:cxnSp>
        <p:nvCxnSpPr>
          <p:cNvPr id="34" name="직선 연결선 33">
            <a:extLst>
              <a:ext uri="{FF2B5EF4-FFF2-40B4-BE49-F238E27FC236}">
                <a16:creationId xmlns:a16="http://schemas.microsoft.com/office/drawing/2014/main" id="{4DB09866-37D3-A05E-A08C-3E75EC67D927}"/>
              </a:ext>
            </a:extLst>
          </p:cNvPr>
          <p:cNvCxnSpPr>
            <a:cxnSpLocks/>
          </p:cNvCxnSpPr>
          <p:nvPr/>
        </p:nvCxnSpPr>
        <p:spPr>
          <a:xfrm>
            <a:off x="3550441" y="2724150"/>
            <a:ext cx="0" cy="821395"/>
          </a:xfrm>
          <a:prstGeom prst="line">
            <a:avLst/>
          </a:prstGeom>
          <a:ln w="190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C21A5AB9-8ACF-7632-F381-4280028E2AFA}"/>
              </a:ext>
            </a:extLst>
          </p:cNvPr>
          <p:cNvSpPr/>
          <p:nvPr/>
        </p:nvSpPr>
        <p:spPr>
          <a:xfrm>
            <a:off x="3454805" y="2617912"/>
            <a:ext cx="176070" cy="10523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299">
            <a:extLst>
              <a:ext uri="{FF2B5EF4-FFF2-40B4-BE49-F238E27FC236}">
                <a16:creationId xmlns:a16="http://schemas.microsoft.com/office/drawing/2014/main" id="{1ADCBFF0-4D57-09E9-D9D3-55817607430E}"/>
              </a:ext>
            </a:extLst>
          </p:cNvPr>
          <p:cNvSpPr/>
          <p:nvPr/>
        </p:nvSpPr>
        <p:spPr>
          <a:xfrm>
            <a:off x="3334441" y="250674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3-1</a:t>
            </a:r>
            <a:endParaRPr lang="ko-KR" altLang="en-US" sz="750" b="1" dirty="0"/>
          </a:p>
        </p:txBody>
      </p:sp>
      <p:cxnSp>
        <p:nvCxnSpPr>
          <p:cNvPr id="27" name="직선 연결선 26">
            <a:extLst>
              <a:ext uri="{FF2B5EF4-FFF2-40B4-BE49-F238E27FC236}">
                <a16:creationId xmlns:a16="http://schemas.microsoft.com/office/drawing/2014/main" id="{AE887CC2-BA0F-9F70-B799-72B8D7606CF4}"/>
              </a:ext>
            </a:extLst>
          </p:cNvPr>
          <p:cNvCxnSpPr>
            <a:cxnSpLocks/>
          </p:cNvCxnSpPr>
          <p:nvPr/>
        </p:nvCxnSpPr>
        <p:spPr>
          <a:xfrm>
            <a:off x="4284501" y="2724150"/>
            <a:ext cx="0" cy="821395"/>
          </a:xfrm>
          <a:prstGeom prst="line">
            <a:avLst/>
          </a:prstGeom>
          <a:ln w="190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C96F4BC8-9402-DFD3-F2D8-FF6624D0A102}"/>
              </a:ext>
            </a:extLst>
          </p:cNvPr>
          <p:cNvCxnSpPr>
            <a:cxnSpLocks/>
          </p:cNvCxnSpPr>
          <p:nvPr/>
        </p:nvCxnSpPr>
        <p:spPr>
          <a:xfrm>
            <a:off x="3630875" y="3135877"/>
            <a:ext cx="548161"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6D705A06-C88D-CDD0-DB01-531721F65D35}"/>
              </a:ext>
            </a:extLst>
          </p:cNvPr>
          <p:cNvPicPr>
            <a:picLocks noChangeAspect="1"/>
          </p:cNvPicPr>
          <p:nvPr/>
        </p:nvPicPr>
        <p:blipFill rotWithShape="1">
          <a:blip r:embed="rId4"/>
          <a:srcRect t="1" r="11912" b="-13336"/>
          <a:stretch/>
        </p:blipFill>
        <p:spPr>
          <a:xfrm>
            <a:off x="1820507" y="1164308"/>
            <a:ext cx="7662160" cy="255296"/>
          </a:xfrm>
          <a:prstGeom prst="rect">
            <a:avLst/>
          </a:prstGeom>
        </p:spPr>
      </p:pic>
    </p:spTree>
    <p:extLst>
      <p:ext uri="{BB962C8B-B14F-4D97-AF65-F5344CB8AC3E}">
        <p14:creationId xmlns:p14="http://schemas.microsoft.com/office/powerpoint/2010/main" val="29640586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9B6E2807-CD9C-576C-3662-319CF658A2A1}"/>
              </a:ext>
            </a:extLst>
          </p:cNvPr>
          <p:cNvPicPr>
            <a:picLocks noChangeAspect="1"/>
          </p:cNvPicPr>
          <p:nvPr/>
        </p:nvPicPr>
        <p:blipFill>
          <a:blip r:embed="rId3"/>
          <a:stretch>
            <a:fillRect/>
          </a:stretch>
        </p:blipFill>
        <p:spPr>
          <a:xfrm>
            <a:off x="142875" y="897079"/>
            <a:ext cx="9336707" cy="4514933"/>
          </a:xfrm>
          <a:prstGeom prst="rect">
            <a:avLst/>
          </a:prstGeom>
        </p:spPr>
      </p:pic>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322491" cy="175003"/>
          </a:xfrm>
        </p:spPr>
        <p:txBody>
          <a:bodyPr/>
          <a:lstStyle/>
          <a:p>
            <a:r>
              <a:rPr lang="ko-KR" altLang="en-US" dirty="0">
                <a:latin typeface="맑은 고딕" panose="020B0503020000020004" pitchFamily="50" charset="-127"/>
              </a:rPr>
              <a:t>패널 및 범례 설정</a:t>
            </a:r>
            <a:r>
              <a:rPr lang="en-US" altLang="ko-KR" dirty="0">
                <a:latin typeface="맑은 고딕" panose="020B0503020000020004" pitchFamily="50" charset="-127"/>
              </a:rPr>
              <a:t>_</a:t>
            </a:r>
            <a:r>
              <a:rPr lang="ko-KR" altLang="en-US" dirty="0">
                <a:latin typeface="맑은 고딕" panose="020B0503020000020004" pitchFamily="50" charset="-127"/>
              </a:rPr>
              <a:t>범례 위젯</a:t>
            </a:r>
            <a:r>
              <a:rPr lang="en-US" altLang="ko-KR" dirty="0">
                <a:latin typeface="맑은 고딕" panose="020B0503020000020004" pitchFamily="50" charset="-127"/>
              </a:rPr>
              <a:t>(LXPFA_SFR_013_2D_006)</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LXPFA_SB_2D_WA_107</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2023-05-08</a:t>
            </a:r>
            <a:endParaRPr lang="ko-KR" altLang="en-US" dirty="0"/>
          </a:p>
        </p:txBody>
      </p:sp>
      <p:sp>
        <p:nvSpPr>
          <p:cNvPr id="27" name="사각형: 둥근 모서리 26">
            <a:extLst>
              <a:ext uri="{FF2B5EF4-FFF2-40B4-BE49-F238E27FC236}">
                <a16:creationId xmlns:a16="http://schemas.microsoft.com/office/drawing/2014/main" id="{AB9002F4-C291-6267-D571-BC39F7ADE31D}"/>
              </a:ext>
            </a:extLst>
          </p:cNvPr>
          <p:cNvSpPr/>
          <p:nvPr/>
        </p:nvSpPr>
        <p:spPr>
          <a:xfrm>
            <a:off x="7863699" y="4730585"/>
            <a:ext cx="1564918" cy="364222"/>
          </a:xfrm>
          <a:prstGeom prst="roundRect">
            <a:avLst>
              <a:gd name="adj" fmla="val 63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25984586-8787-3B30-935B-8EFA1BF18868}"/>
              </a:ext>
            </a:extLst>
          </p:cNvPr>
          <p:cNvSpPr/>
          <p:nvPr/>
        </p:nvSpPr>
        <p:spPr>
          <a:xfrm>
            <a:off x="8031116" y="4851693"/>
            <a:ext cx="257175" cy="114300"/>
          </a:xfrm>
          <a:prstGeom prst="rect">
            <a:avLst/>
          </a:prstGeom>
          <a:solidFill>
            <a:srgbClr val="FE0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408A175B-39CA-01CE-79DB-D78F87E8A4AB}"/>
              </a:ext>
            </a:extLst>
          </p:cNvPr>
          <p:cNvSpPr/>
          <p:nvPr/>
        </p:nvSpPr>
        <p:spPr>
          <a:xfrm>
            <a:off x="8288291" y="4851693"/>
            <a:ext cx="257175" cy="114300"/>
          </a:xfrm>
          <a:prstGeom prst="rect">
            <a:avLst/>
          </a:prstGeom>
          <a:solidFill>
            <a:srgbClr val="E28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105EFD54-C612-5D82-30E7-8AA7BAF2C63E}"/>
              </a:ext>
            </a:extLst>
          </p:cNvPr>
          <p:cNvSpPr/>
          <p:nvPr/>
        </p:nvSpPr>
        <p:spPr>
          <a:xfrm>
            <a:off x="8545466" y="4851693"/>
            <a:ext cx="257175" cy="114300"/>
          </a:xfrm>
          <a:prstGeom prst="rect">
            <a:avLst/>
          </a:prstGeom>
          <a:solidFill>
            <a:srgbClr val="DCC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6B12631-761F-B7C5-293A-6E765AA383B5}"/>
              </a:ext>
            </a:extLst>
          </p:cNvPr>
          <p:cNvSpPr/>
          <p:nvPr/>
        </p:nvSpPr>
        <p:spPr>
          <a:xfrm>
            <a:off x="8802641" y="4851693"/>
            <a:ext cx="257175" cy="114300"/>
          </a:xfrm>
          <a:prstGeom prst="rect">
            <a:avLst/>
          </a:prstGeom>
          <a:solidFill>
            <a:srgbClr val="61B9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255C8D8E-3B13-288C-357E-EFCAB9C5D253}"/>
              </a:ext>
            </a:extLst>
          </p:cNvPr>
          <p:cNvSpPr/>
          <p:nvPr/>
        </p:nvSpPr>
        <p:spPr>
          <a:xfrm>
            <a:off x="9059816" y="4851693"/>
            <a:ext cx="257175" cy="1143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9DFFE99B-B1AD-2B56-5AED-D9071F40C8B3}"/>
              </a:ext>
            </a:extLst>
          </p:cNvPr>
          <p:cNvSpPr txBox="1"/>
          <p:nvPr/>
        </p:nvSpPr>
        <p:spPr>
          <a:xfrm>
            <a:off x="7914332" y="4938053"/>
            <a:ext cx="1539685" cy="169277"/>
          </a:xfrm>
          <a:prstGeom prst="rect">
            <a:avLst/>
          </a:prstGeom>
          <a:noFill/>
        </p:spPr>
        <p:txBody>
          <a:bodyPr wrap="square" rtlCol="0">
            <a:spAutoFit/>
          </a:bodyPr>
          <a:lstStyle/>
          <a:p>
            <a:r>
              <a:rPr lang="en-US" altLang="ko-KR" sz="500" dirty="0"/>
              <a:t>50        40        30         20        10         0</a:t>
            </a:r>
            <a:endParaRPr lang="ko-KR" altLang="en-US" sz="500" dirty="0"/>
          </a:p>
        </p:txBody>
      </p:sp>
      <p:sp>
        <p:nvSpPr>
          <p:cNvPr id="34" name="TextBox 33">
            <a:extLst>
              <a:ext uri="{FF2B5EF4-FFF2-40B4-BE49-F238E27FC236}">
                <a16:creationId xmlns:a16="http://schemas.microsoft.com/office/drawing/2014/main" id="{D2999870-26FF-30E3-B8F6-7044DE66977F}"/>
              </a:ext>
            </a:extLst>
          </p:cNvPr>
          <p:cNvSpPr txBox="1"/>
          <p:nvPr/>
        </p:nvSpPr>
        <p:spPr>
          <a:xfrm>
            <a:off x="7852220" y="4785732"/>
            <a:ext cx="221559" cy="246221"/>
          </a:xfrm>
          <a:prstGeom prst="rect">
            <a:avLst/>
          </a:prstGeom>
          <a:noFill/>
        </p:spPr>
        <p:txBody>
          <a:bodyPr wrap="square" rtlCol="0">
            <a:spAutoFit/>
          </a:bodyPr>
          <a:lstStyle/>
          <a:p>
            <a:r>
              <a:rPr lang="ko-KR" altLang="en-US" sz="500" b="1"/>
              <a:t>개수</a:t>
            </a:r>
            <a:endParaRPr lang="ko-KR" altLang="en-US" sz="500" b="1" dirty="0"/>
          </a:p>
        </p:txBody>
      </p:sp>
      <p:graphicFrame>
        <p:nvGraphicFramePr>
          <p:cNvPr id="42" name="표 41">
            <a:extLst>
              <a:ext uri="{FF2B5EF4-FFF2-40B4-BE49-F238E27FC236}">
                <a16:creationId xmlns:a16="http://schemas.microsoft.com/office/drawing/2014/main" id="{F3FD88FB-C083-13C1-4E8D-3C6511C710EE}"/>
              </a:ext>
            </a:extLst>
          </p:cNvPr>
          <p:cNvGraphicFramePr>
            <a:graphicFrameLocks noGrp="1"/>
          </p:cNvGraphicFramePr>
          <p:nvPr>
            <p:extLst>
              <p:ext uri="{D42A27DB-BD31-4B8C-83A1-F6EECF244321}">
                <p14:modId xmlns:p14="http://schemas.microsoft.com/office/powerpoint/2010/main" val="2221450008"/>
              </p:ext>
            </p:extLst>
          </p:nvPr>
        </p:nvGraphicFramePr>
        <p:xfrm>
          <a:off x="9563100" y="897079"/>
          <a:ext cx="2486025" cy="29399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1" baseline="0" dirty="0">
                          <a:latin typeface="맑은 고딕" panose="020B0503020000020004" pitchFamily="50" charset="-127"/>
                          <a:ea typeface="+mn-ea"/>
                        </a:rPr>
                        <a:t>패널 위치 </a:t>
                      </a:r>
                      <a:r>
                        <a:rPr lang="en-US" altLang="ko-KR" sz="800" b="1" baseline="0" dirty="0">
                          <a:latin typeface="맑은 고딕" panose="020B0503020000020004" pitchFamily="50" charset="-127"/>
                          <a:ea typeface="+mn-ea"/>
                        </a:rPr>
                        <a:t>/ </a:t>
                      </a:r>
                      <a:r>
                        <a:rPr lang="ko-KR" altLang="en-US" sz="800" b="1" baseline="0" dirty="0">
                          <a:latin typeface="맑은 고딕" panose="020B0503020000020004" pitchFamily="50" charset="-127"/>
                          <a:ea typeface="+mn-ea"/>
                        </a:rPr>
                        <a:t>패널 크기 </a:t>
                      </a:r>
                      <a:r>
                        <a:rPr lang="en-US" altLang="ko-KR" sz="800" b="1" baseline="0" dirty="0">
                          <a:latin typeface="맑은 고딕" panose="020B0503020000020004" pitchFamily="50" charset="-127"/>
                          <a:ea typeface="+mn-ea"/>
                        </a:rPr>
                        <a:t>/ </a:t>
                      </a:r>
                      <a:r>
                        <a:rPr lang="ko-KR" altLang="en-US" sz="800" b="1" baseline="0" dirty="0">
                          <a:latin typeface="맑은 고딕" panose="020B0503020000020004" pitchFamily="50" charset="-127"/>
                          <a:ea typeface="+mn-ea"/>
                        </a:rPr>
                        <a:t>범례 위치 설정</a:t>
                      </a:r>
                      <a:endParaRPr lang="en-US" altLang="ko-KR" sz="800" b="1"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범례 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90055651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범례가 있는 레이어에 한해 범례 버튼 생성</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버튼 클릭 시 색상 강조</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(1-1</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번</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되며</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범례 위젯</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(2</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번</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표시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범례 위젯 펼쳐졌을 때 범례 버튼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재클릭</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시 색상 강조 효과 사라지며</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범례 위젯 닫힘</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32892527"/>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범례 위젯</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9525"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952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lnT w="3175" cap="flat" cmpd="sng" algn="ctr">
                      <a:solidFill>
                        <a:schemeClr val="tx1">
                          <a:lumMod val="65000"/>
                          <a:lumOff val="35000"/>
                        </a:schemeClr>
                      </a:solidFill>
                      <a:prstDash val="solid"/>
                      <a:round/>
                      <a:headEnd type="none" w="med" len="med"/>
                      <a:tailEnd type="none" w="med" len="med"/>
                    </a:lnT>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rgbClr val="FF0000"/>
                          </a:solidFill>
                          <a:latin typeface="맑은 고딕" panose="020B0503020000020004" pitchFamily="50" charset="-127"/>
                          <a:ea typeface="+mn-ea"/>
                          <a:sym typeface="Wingdings" pitchFamily="2" charset="2"/>
                        </a:rPr>
                        <a:t> </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공간분석 결과를 레이어로 저장 후 지도 위에 해당 레이어를 추가했을 때 범례 버튼 클릭 시 해당 레이어에 대한 범례 위젯 표시</a:t>
                      </a:r>
                      <a:endParaRPr lang="en-US" altLang="ko-KR" sz="800" b="0" baseline="0" dirty="0">
                        <a:solidFill>
                          <a:schemeClr val="tx1"/>
                        </a:solidFill>
                        <a:latin typeface="맑은 고딕" panose="020B0503020000020004" pitchFamily="50" charset="-127"/>
                        <a:ea typeface="+mn-ea"/>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baseline="0" dirty="0">
                          <a:solidFill>
                            <a:srgbClr val="FF0000"/>
                          </a:solidFill>
                          <a:latin typeface="맑은 고딕" panose="020B0503020000020004" pitchFamily="50" charset="-127"/>
                          <a:ea typeface="+mn-ea"/>
                          <a:sym typeface="Wingdings" pitchFamily="2" charset="2"/>
                        </a:rPr>
                        <a:t>* </a:t>
                      </a:r>
                      <a:r>
                        <a:rPr lang="ko-KR" altLang="en-US" sz="800" b="0" baseline="0" dirty="0">
                          <a:solidFill>
                            <a:srgbClr val="FF0000"/>
                          </a:solidFill>
                          <a:latin typeface="맑은 고딕" panose="020B0503020000020004" pitchFamily="50" charset="-127"/>
                          <a:ea typeface="+mn-ea"/>
                          <a:sym typeface="Wingdings" pitchFamily="2" charset="2"/>
                        </a:rPr>
                        <a:t>범례 표출 방법 지정 필요</a:t>
                      </a:r>
                      <a:endParaRPr lang="en-US" altLang="ko-KR" sz="800" b="0"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9525"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952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43" name="직사각형 42">
            <a:extLst>
              <a:ext uri="{FF2B5EF4-FFF2-40B4-BE49-F238E27FC236}">
                <a16:creationId xmlns:a16="http://schemas.microsoft.com/office/drawing/2014/main" id="{81ECB613-4748-A670-0AE0-6AC9D967C669}"/>
              </a:ext>
            </a:extLst>
          </p:cNvPr>
          <p:cNvSpPr/>
          <p:nvPr/>
        </p:nvSpPr>
        <p:spPr>
          <a:xfrm>
            <a:off x="7767750" y="4670697"/>
            <a:ext cx="1680909" cy="4553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모서리가 둥근 직사각형 299">
            <a:extLst>
              <a:ext uri="{FF2B5EF4-FFF2-40B4-BE49-F238E27FC236}">
                <a16:creationId xmlns:a16="http://schemas.microsoft.com/office/drawing/2014/main" id="{59363C17-0713-465F-BC76-98019E9C6E87}"/>
              </a:ext>
            </a:extLst>
          </p:cNvPr>
          <p:cNvSpPr/>
          <p:nvPr/>
        </p:nvSpPr>
        <p:spPr>
          <a:xfrm>
            <a:off x="7676653" y="457860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9" name="직사각형 8">
            <a:extLst>
              <a:ext uri="{FF2B5EF4-FFF2-40B4-BE49-F238E27FC236}">
                <a16:creationId xmlns:a16="http://schemas.microsoft.com/office/drawing/2014/main" id="{B99C3BCC-3ED6-4160-1869-7864391DE2A3}"/>
              </a:ext>
            </a:extLst>
          </p:cNvPr>
          <p:cNvSpPr/>
          <p:nvPr/>
        </p:nvSpPr>
        <p:spPr>
          <a:xfrm>
            <a:off x="955296" y="1403630"/>
            <a:ext cx="174997" cy="1584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299">
            <a:extLst>
              <a:ext uri="{FF2B5EF4-FFF2-40B4-BE49-F238E27FC236}">
                <a16:creationId xmlns:a16="http://schemas.microsoft.com/office/drawing/2014/main" id="{F1F2A81A-1299-D126-3E2B-1CBA74C28254}"/>
              </a:ext>
            </a:extLst>
          </p:cNvPr>
          <p:cNvSpPr/>
          <p:nvPr/>
        </p:nvSpPr>
        <p:spPr>
          <a:xfrm>
            <a:off x="747430" y="136740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pic>
        <p:nvPicPr>
          <p:cNvPr id="12" name="그래픽 11" descr="커서 단색으로 채워진">
            <a:extLst>
              <a:ext uri="{FF2B5EF4-FFF2-40B4-BE49-F238E27FC236}">
                <a16:creationId xmlns:a16="http://schemas.microsoft.com/office/drawing/2014/main" id="{431EFA76-34A4-ACD8-C5DE-8C98A56393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0787" y="1485572"/>
            <a:ext cx="198871" cy="198871"/>
          </a:xfrm>
          <a:prstGeom prst="rect">
            <a:avLst/>
          </a:prstGeom>
        </p:spPr>
      </p:pic>
      <p:pic>
        <p:nvPicPr>
          <p:cNvPr id="19" name="그래픽 18" descr="가로 막대형 차트 단색으로 채워진">
            <a:extLst>
              <a:ext uri="{FF2B5EF4-FFF2-40B4-BE49-F238E27FC236}">
                <a16:creationId xmlns:a16="http://schemas.microsoft.com/office/drawing/2014/main" id="{7A73A8B4-0E19-A2E3-6E87-98CD523BF7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4236" y="1433214"/>
            <a:ext cx="102692" cy="102692"/>
          </a:xfrm>
          <a:prstGeom prst="rect">
            <a:avLst/>
          </a:prstGeom>
        </p:spPr>
      </p:pic>
      <p:pic>
        <p:nvPicPr>
          <p:cNvPr id="20" name="그래픽 19" descr="가로 막대형 차트 단색으로 채워진">
            <a:extLst>
              <a:ext uri="{FF2B5EF4-FFF2-40B4-BE49-F238E27FC236}">
                <a16:creationId xmlns:a16="http://schemas.microsoft.com/office/drawing/2014/main" id="{93FA1A4C-513E-FE4A-1094-73B5500299E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4236" y="1791207"/>
            <a:ext cx="102692" cy="102692"/>
          </a:xfrm>
          <a:prstGeom prst="rect">
            <a:avLst/>
          </a:prstGeom>
        </p:spPr>
      </p:pic>
      <p:cxnSp>
        <p:nvCxnSpPr>
          <p:cNvPr id="24" name="직선 화살표 연결선 23">
            <a:extLst>
              <a:ext uri="{FF2B5EF4-FFF2-40B4-BE49-F238E27FC236}">
                <a16:creationId xmlns:a16="http://schemas.microsoft.com/office/drawing/2014/main" id="{9C369B8C-7B33-924F-27D1-E783C9C10B20}"/>
              </a:ext>
            </a:extLst>
          </p:cNvPr>
          <p:cNvCxnSpPr>
            <a:cxnSpLocks/>
            <a:stCxn id="9" idx="2"/>
            <a:endCxn id="47" idx="0"/>
          </p:cNvCxnSpPr>
          <p:nvPr/>
        </p:nvCxnSpPr>
        <p:spPr>
          <a:xfrm>
            <a:off x="1042795" y="1562100"/>
            <a:ext cx="0" cy="2023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B9A569A4-CB9D-90E1-F222-74D3A5A0932D}"/>
              </a:ext>
            </a:extLst>
          </p:cNvPr>
          <p:cNvSpPr/>
          <p:nvPr/>
        </p:nvSpPr>
        <p:spPr>
          <a:xfrm>
            <a:off x="955296" y="1764400"/>
            <a:ext cx="174997" cy="1584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모서리가 둥근 직사각형 299">
            <a:extLst>
              <a:ext uri="{FF2B5EF4-FFF2-40B4-BE49-F238E27FC236}">
                <a16:creationId xmlns:a16="http://schemas.microsoft.com/office/drawing/2014/main" id="{D6C94FC6-7377-137B-017A-1A82C374910A}"/>
              </a:ext>
            </a:extLst>
          </p:cNvPr>
          <p:cNvSpPr/>
          <p:nvPr/>
        </p:nvSpPr>
        <p:spPr>
          <a:xfrm>
            <a:off x="753826" y="173137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1-1</a:t>
            </a:r>
            <a:endParaRPr lang="ko-KR" altLang="en-US" sz="750" b="1" dirty="0"/>
          </a:p>
        </p:txBody>
      </p:sp>
    </p:spTree>
    <p:extLst>
      <p:ext uri="{BB962C8B-B14F-4D97-AF65-F5344CB8AC3E}">
        <p14:creationId xmlns:p14="http://schemas.microsoft.com/office/powerpoint/2010/main" val="4822547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7091112-624F-439B-B415-0FA93EB8C4C7}"/>
              </a:ext>
            </a:extLst>
          </p:cNvPr>
          <p:cNvPicPr>
            <a:picLocks noChangeAspect="1"/>
          </p:cNvPicPr>
          <p:nvPr/>
        </p:nvPicPr>
        <p:blipFill>
          <a:blip r:embed="rId3"/>
          <a:stretch>
            <a:fillRect/>
          </a:stretch>
        </p:blipFill>
        <p:spPr>
          <a:xfrm>
            <a:off x="142875" y="910804"/>
            <a:ext cx="9349814" cy="4521432"/>
          </a:xfrm>
          <a:prstGeom prst="rect">
            <a:avLst/>
          </a:prstGeom>
        </p:spPr>
      </p:pic>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4834392" cy="248529"/>
          </a:xfrm>
        </p:spPr>
        <p:txBody>
          <a:bodyPr/>
          <a:lstStyle/>
          <a:p>
            <a:r>
              <a:rPr lang="ko-KR" altLang="en-US" dirty="0">
                <a:latin typeface="맑은 고딕" panose="020B0503020000020004" pitchFamily="50" charset="-127"/>
              </a:rPr>
              <a:t>패널 및 범례 설정</a:t>
            </a:r>
            <a:r>
              <a:rPr lang="en-US" altLang="ko-KR" dirty="0">
                <a:latin typeface="맑은 고딕" panose="020B0503020000020004" pitchFamily="50" charset="-127"/>
              </a:rPr>
              <a:t>_</a:t>
            </a:r>
            <a:r>
              <a:rPr lang="ko-KR" altLang="en-US" dirty="0">
                <a:latin typeface="맑은 고딕" panose="020B0503020000020004" pitchFamily="50" charset="-127"/>
              </a:rPr>
              <a:t>범례 위치 설정</a:t>
            </a:r>
            <a:r>
              <a:rPr lang="en-US" altLang="ko-KR" dirty="0">
                <a:latin typeface="맑은 고딕" panose="020B0503020000020004" pitchFamily="50" charset="-127"/>
              </a:rPr>
              <a:t>(LXPFA_SFR_013_2D_006)</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LXPFA_SB_2D_WA_108</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2023-05-08</a:t>
            </a:r>
            <a:endParaRPr lang="ko-KR" altLang="en-US" dirty="0"/>
          </a:p>
        </p:txBody>
      </p:sp>
      <p:graphicFrame>
        <p:nvGraphicFramePr>
          <p:cNvPr id="366" name="표 365">
            <a:extLst>
              <a:ext uri="{FF2B5EF4-FFF2-40B4-BE49-F238E27FC236}">
                <a16:creationId xmlns:a16="http://schemas.microsoft.com/office/drawing/2014/main" id="{978A9D78-1D70-20D4-6232-1EFBE26D37F7}"/>
              </a:ext>
            </a:extLst>
          </p:cNvPr>
          <p:cNvGraphicFramePr>
            <a:graphicFrameLocks noGrp="1"/>
          </p:cNvGraphicFramePr>
          <p:nvPr>
            <p:extLst>
              <p:ext uri="{D42A27DB-BD31-4B8C-83A1-F6EECF244321}">
                <p14:modId xmlns:p14="http://schemas.microsoft.com/office/powerpoint/2010/main" val="1636077918"/>
              </p:ext>
            </p:extLst>
          </p:nvPr>
        </p:nvGraphicFramePr>
        <p:xfrm>
          <a:off x="9563100" y="897079"/>
          <a:ext cx="2486025" cy="2666883"/>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7759">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1" baseline="0" dirty="0">
                          <a:latin typeface="맑은 고딕" panose="020B0503020000020004" pitchFamily="50" charset="-127"/>
                          <a:ea typeface="+mn-ea"/>
                        </a:rPr>
                        <a:t>패널 위치 </a:t>
                      </a:r>
                      <a:r>
                        <a:rPr lang="en-US" altLang="ko-KR" sz="800" b="1" baseline="0" dirty="0">
                          <a:latin typeface="맑은 고딕" panose="020B0503020000020004" pitchFamily="50" charset="-127"/>
                          <a:ea typeface="+mn-ea"/>
                        </a:rPr>
                        <a:t>/ </a:t>
                      </a:r>
                      <a:r>
                        <a:rPr lang="ko-KR" altLang="en-US" sz="800" b="1" baseline="0" dirty="0">
                          <a:latin typeface="맑은 고딕" panose="020B0503020000020004" pitchFamily="50" charset="-127"/>
                          <a:ea typeface="+mn-ea"/>
                        </a:rPr>
                        <a:t>패널 크기 </a:t>
                      </a:r>
                      <a:r>
                        <a:rPr lang="en-US" altLang="ko-KR" sz="800" b="1" baseline="0" dirty="0">
                          <a:latin typeface="맑은 고딕" panose="020B0503020000020004" pitchFamily="50" charset="-127"/>
                          <a:ea typeface="+mn-ea"/>
                        </a:rPr>
                        <a:t>/ </a:t>
                      </a:r>
                      <a:r>
                        <a:rPr lang="ko-KR" altLang="en-US" sz="800" b="1" baseline="0" dirty="0">
                          <a:latin typeface="맑은 고딕" panose="020B0503020000020004" pitchFamily="50" charset="-127"/>
                          <a:ea typeface="+mn-ea"/>
                        </a:rPr>
                        <a:t>범례 위치 설정</a:t>
                      </a:r>
                      <a:endParaRPr lang="en-US" altLang="ko-KR" sz="800" b="1"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범례 위젯 생성</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ko-KR" altLang="en-US" sz="800" b="0" baseline="0" dirty="0">
                          <a:solidFill>
                            <a:schemeClr val="tx1"/>
                          </a:solidFill>
                          <a:latin typeface="맑은 고딕" panose="020B0503020000020004" pitchFamily="50" charset="-127"/>
                          <a:ea typeface="+mn-ea"/>
                          <a:sym typeface="Wingdings" pitchFamily="2" charset="2"/>
                        </a:rPr>
                        <a:t>범례 위젯 생성</a:t>
                      </a:r>
                      <a:endParaRPr lang="en-US" altLang="ko-KR" sz="800" b="0"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mn-ea"/>
                          <a:sym typeface="Wingdings" pitchFamily="2" charset="2"/>
                        </a:rPr>
                        <a:t>범례 위치 이동</a:t>
                      </a:r>
                      <a:endParaRPr lang="en-US" altLang="ko-KR" sz="800" b="1"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66749829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ko-KR" altLang="en-US" sz="800" b="0" baseline="0" dirty="0">
                          <a:solidFill>
                            <a:schemeClr val="tx1"/>
                          </a:solidFill>
                          <a:latin typeface="맑은 고딕" panose="020B0503020000020004" pitchFamily="50" charset="-127"/>
                          <a:ea typeface="+mn-ea"/>
                          <a:sym typeface="Wingdings" pitchFamily="2" charset="2"/>
                        </a:rPr>
                        <a:t>범례 위치를 </a:t>
                      </a:r>
                      <a:r>
                        <a:rPr lang="ko-KR" altLang="en-US" sz="800" b="0" baseline="0" dirty="0" err="1">
                          <a:solidFill>
                            <a:schemeClr val="tx1"/>
                          </a:solidFill>
                          <a:latin typeface="맑은 고딕" panose="020B0503020000020004" pitchFamily="50" charset="-127"/>
                          <a:ea typeface="+mn-ea"/>
                          <a:sym typeface="Wingdings" pitchFamily="2" charset="2"/>
                        </a:rPr>
                        <a:t>드래그하여</a:t>
                      </a:r>
                      <a:r>
                        <a:rPr lang="ko-KR" altLang="en-US" sz="800" b="0" baseline="0" dirty="0">
                          <a:solidFill>
                            <a:schemeClr val="tx1"/>
                          </a:solidFill>
                          <a:latin typeface="맑은 고딕" panose="020B0503020000020004" pitchFamily="50" charset="-127"/>
                          <a:ea typeface="+mn-ea"/>
                          <a:sym typeface="Wingdings" pitchFamily="2" charset="2"/>
                        </a:rPr>
                        <a:t> 이동</a:t>
                      </a:r>
                      <a:endParaRPr lang="en-US" altLang="ko-KR" sz="800" b="0"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8532934"/>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2,3,4,5</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mn-ea"/>
                          <a:sym typeface="Wingdings" pitchFamily="2" charset="2"/>
                        </a:rPr>
                        <a:t>범례 위치</a:t>
                      </a:r>
                      <a:endParaRPr lang="en-US" altLang="ko-KR" sz="800" b="1"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73010779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ko-KR" altLang="en-US" sz="800" b="0" baseline="0" dirty="0">
                          <a:solidFill>
                            <a:schemeClr val="tx1"/>
                          </a:solidFill>
                          <a:latin typeface="맑은 고딕" panose="020B0503020000020004" pitchFamily="50" charset="-127"/>
                          <a:ea typeface="+mn-ea"/>
                          <a:sym typeface="Wingdings" pitchFamily="2" charset="2"/>
                        </a:rPr>
                        <a:t>범례 위치는 </a:t>
                      </a:r>
                      <a:r>
                        <a:rPr lang="en-US" altLang="ko-KR" sz="800" b="0" baseline="0" dirty="0">
                          <a:solidFill>
                            <a:schemeClr val="tx1"/>
                          </a:solidFill>
                          <a:latin typeface="맑은 고딕" panose="020B0503020000020004" pitchFamily="50" charset="-127"/>
                          <a:ea typeface="+mn-ea"/>
                          <a:sym typeface="Wingdings" pitchFamily="2" charset="2"/>
                        </a:rPr>
                        <a:t>2, 3, 4, 5</a:t>
                      </a:r>
                      <a:r>
                        <a:rPr lang="ko-KR" altLang="en-US" sz="800" b="0" baseline="0" dirty="0">
                          <a:solidFill>
                            <a:schemeClr val="tx1"/>
                          </a:solidFill>
                          <a:latin typeface="맑은 고딕" panose="020B0503020000020004" pitchFamily="50" charset="-127"/>
                          <a:ea typeface="+mn-ea"/>
                          <a:sym typeface="Wingdings" pitchFamily="2" charset="2"/>
                        </a:rPr>
                        <a:t>번 위치에 설정 가능</a:t>
                      </a:r>
                      <a:endParaRPr lang="en-US" altLang="ko-KR" sz="800" b="0" baseline="0" dirty="0">
                        <a:solidFill>
                          <a:schemeClr val="tx1"/>
                        </a:solidFill>
                        <a:latin typeface="맑은 고딕" panose="020B0503020000020004" pitchFamily="50" charset="-127"/>
                        <a:ea typeface="+mn-ea"/>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- 2, 3, 4, 5</a:t>
                      </a:r>
                      <a:r>
                        <a:rPr lang="ko-KR" altLang="en-US" sz="800" b="0" baseline="0" dirty="0">
                          <a:solidFill>
                            <a:schemeClr val="tx1"/>
                          </a:solidFill>
                          <a:latin typeface="맑은 고딕" panose="020B0503020000020004" pitchFamily="50" charset="-127"/>
                          <a:ea typeface="+mn-ea"/>
                          <a:sym typeface="Wingdings" pitchFamily="2" charset="2"/>
                        </a:rPr>
                        <a:t>번 위치 근처에 </a:t>
                      </a:r>
                      <a:r>
                        <a:rPr lang="ko-KR" altLang="en-US" sz="800" b="0" baseline="0" dirty="0" err="1">
                          <a:solidFill>
                            <a:schemeClr val="tx1"/>
                          </a:solidFill>
                          <a:latin typeface="맑은 고딕" panose="020B0503020000020004" pitchFamily="50" charset="-127"/>
                          <a:ea typeface="+mn-ea"/>
                          <a:sym typeface="Wingdings" pitchFamily="2" charset="2"/>
                        </a:rPr>
                        <a:t>드래그할</a:t>
                      </a:r>
                      <a:r>
                        <a:rPr lang="ko-KR" altLang="en-US" sz="800" b="0" baseline="0" dirty="0">
                          <a:solidFill>
                            <a:schemeClr val="tx1"/>
                          </a:solidFill>
                          <a:latin typeface="맑은 고딕" panose="020B0503020000020004" pitchFamily="50" charset="-127"/>
                          <a:ea typeface="+mn-ea"/>
                          <a:sym typeface="Wingdings" pitchFamily="2" charset="2"/>
                        </a:rPr>
                        <a:t> 시 스냅 기능과 같이 각 위치에 배치</a:t>
                      </a:r>
                      <a:endParaRPr lang="en-US" altLang="ko-KR" sz="800" b="0"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4528291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pSp>
        <p:nvGrpSpPr>
          <p:cNvPr id="289" name="그룹 288">
            <a:extLst>
              <a:ext uri="{FF2B5EF4-FFF2-40B4-BE49-F238E27FC236}">
                <a16:creationId xmlns:a16="http://schemas.microsoft.com/office/drawing/2014/main" id="{6EBDF562-EFA1-9347-E805-DDD00C36C7A7}"/>
              </a:ext>
            </a:extLst>
          </p:cNvPr>
          <p:cNvGrpSpPr/>
          <p:nvPr/>
        </p:nvGrpSpPr>
        <p:grpSpPr>
          <a:xfrm>
            <a:off x="405438" y="2845777"/>
            <a:ext cx="358108" cy="297473"/>
            <a:chOff x="3485983" y="3543720"/>
            <a:chExt cx="470127" cy="390525"/>
          </a:xfrm>
        </p:grpSpPr>
        <p:sp>
          <p:nvSpPr>
            <p:cNvPr id="290" name="사각형: 둥근 모서리 289">
              <a:extLst>
                <a:ext uri="{FF2B5EF4-FFF2-40B4-BE49-F238E27FC236}">
                  <a16:creationId xmlns:a16="http://schemas.microsoft.com/office/drawing/2014/main" id="{E139E22E-2B09-7440-F84F-13D8ACE7DD30}"/>
                </a:ext>
              </a:extLst>
            </p:cNvPr>
            <p:cNvSpPr/>
            <p:nvPr/>
          </p:nvSpPr>
          <p:spPr>
            <a:xfrm>
              <a:off x="3560879" y="3543720"/>
              <a:ext cx="316889" cy="390525"/>
            </a:xfrm>
            <a:prstGeom prst="roundRect">
              <a:avLst>
                <a:gd name="adj" fmla="val 4672"/>
              </a:avLst>
            </a:prstGeom>
            <a:solidFill>
              <a:schemeClr val="bg1"/>
            </a:solidFill>
            <a:ln w="6350">
              <a:solidFill>
                <a:srgbClr val="4A6D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1" name="TextBox 290">
              <a:extLst>
                <a:ext uri="{FF2B5EF4-FFF2-40B4-BE49-F238E27FC236}">
                  <a16:creationId xmlns:a16="http://schemas.microsoft.com/office/drawing/2014/main" id="{3F309F5B-61C8-B0EF-6FE3-B00D82D9E421}"/>
                </a:ext>
              </a:extLst>
            </p:cNvPr>
            <p:cNvSpPr txBox="1"/>
            <p:nvPr/>
          </p:nvSpPr>
          <p:spPr>
            <a:xfrm>
              <a:off x="3485983" y="3766796"/>
              <a:ext cx="470127" cy="153888"/>
            </a:xfrm>
            <a:prstGeom prst="rect">
              <a:avLst/>
            </a:prstGeom>
            <a:noFill/>
          </p:spPr>
          <p:txBody>
            <a:bodyPr wrap="square" rtlCol="0">
              <a:spAutoFit/>
            </a:bodyPr>
            <a:lstStyle/>
            <a:p>
              <a:pPr algn="ctr"/>
              <a:r>
                <a:rPr lang="ko-KR" altLang="en-US" sz="400" b="1" dirty="0"/>
                <a:t>범례</a:t>
              </a:r>
            </a:p>
          </p:txBody>
        </p:sp>
      </p:grpSp>
      <p:grpSp>
        <p:nvGrpSpPr>
          <p:cNvPr id="19" name="그룹 18">
            <a:extLst>
              <a:ext uri="{FF2B5EF4-FFF2-40B4-BE49-F238E27FC236}">
                <a16:creationId xmlns:a16="http://schemas.microsoft.com/office/drawing/2014/main" id="{DDF9AEBB-1B4B-8EF7-BBA1-8DF563AC9E04}"/>
              </a:ext>
            </a:extLst>
          </p:cNvPr>
          <p:cNvGrpSpPr/>
          <p:nvPr/>
        </p:nvGrpSpPr>
        <p:grpSpPr>
          <a:xfrm>
            <a:off x="7626441" y="4730750"/>
            <a:ext cx="1655460" cy="558995"/>
            <a:chOff x="7626441" y="4730750"/>
            <a:chExt cx="1655460" cy="558995"/>
          </a:xfrm>
        </p:grpSpPr>
        <p:pic>
          <p:nvPicPr>
            <p:cNvPr id="8" name="그림 7">
              <a:extLst>
                <a:ext uri="{FF2B5EF4-FFF2-40B4-BE49-F238E27FC236}">
                  <a16:creationId xmlns:a16="http://schemas.microsoft.com/office/drawing/2014/main" id="{17C3B784-CFCB-86B8-2734-6CCB386BDBEC}"/>
                </a:ext>
              </a:extLst>
            </p:cNvPr>
            <p:cNvPicPr>
              <a:picLocks noChangeAspect="1"/>
            </p:cNvPicPr>
            <p:nvPr/>
          </p:nvPicPr>
          <p:blipFill>
            <a:blip r:embed="rId4"/>
            <a:stretch>
              <a:fillRect/>
            </a:stretch>
          </p:blipFill>
          <p:spPr>
            <a:xfrm>
              <a:off x="8348322" y="4730750"/>
              <a:ext cx="933579" cy="558995"/>
            </a:xfrm>
            <a:prstGeom prst="rect">
              <a:avLst/>
            </a:prstGeom>
          </p:spPr>
        </p:pic>
        <p:sp>
          <p:nvSpPr>
            <p:cNvPr id="9" name="사각형: 둥근 모서리 8">
              <a:extLst>
                <a:ext uri="{FF2B5EF4-FFF2-40B4-BE49-F238E27FC236}">
                  <a16:creationId xmlns:a16="http://schemas.microsoft.com/office/drawing/2014/main" id="{06B31F3C-2C6E-EDDD-81BD-6FAC4BB9ADC2}"/>
                </a:ext>
              </a:extLst>
            </p:cNvPr>
            <p:cNvSpPr/>
            <p:nvPr/>
          </p:nvSpPr>
          <p:spPr>
            <a:xfrm>
              <a:off x="7626441" y="4795873"/>
              <a:ext cx="1564918" cy="364222"/>
            </a:xfrm>
            <a:prstGeom prst="roundRect">
              <a:avLst>
                <a:gd name="adj" fmla="val 63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3E19AA48-9C7C-47F4-A24F-289A165A8701}"/>
                </a:ext>
              </a:extLst>
            </p:cNvPr>
            <p:cNvSpPr txBox="1"/>
            <p:nvPr/>
          </p:nvSpPr>
          <p:spPr>
            <a:xfrm>
              <a:off x="7659469" y="4877956"/>
              <a:ext cx="1539685" cy="200055"/>
            </a:xfrm>
            <a:prstGeom prst="rect">
              <a:avLst/>
            </a:prstGeom>
            <a:noFill/>
          </p:spPr>
          <p:txBody>
            <a:bodyPr wrap="square" rtlCol="0">
              <a:spAutoFit/>
            </a:bodyPr>
            <a:lstStyle/>
            <a:p>
              <a:pPr algn="ctr"/>
              <a:r>
                <a:rPr lang="ko-KR" altLang="en-US" sz="700" b="1" dirty="0"/>
                <a:t>범        </a:t>
              </a:r>
              <a:r>
                <a:rPr lang="ko-KR" altLang="en-US" sz="700" b="1" dirty="0" err="1"/>
                <a:t>례</a:t>
              </a:r>
              <a:endParaRPr lang="ko-KR" altLang="en-US" sz="700" b="1" dirty="0"/>
            </a:p>
          </p:txBody>
        </p:sp>
      </p:grpSp>
      <p:grpSp>
        <p:nvGrpSpPr>
          <p:cNvPr id="24" name="그룹 23">
            <a:extLst>
              <a:ext uri="{FF2B5EF4-FFF2-40B4-BE49-F238E27FC236}">
                <a16:creationId xmlns:a16="http://schemas.microsoft.com/office/drawing/2014/main" id="{4BF0D10A-3CD3-BA1E-3039-8970C48BBDD8}"/>
              </a:ext>
            </a:extLst>
          </p:cNvPr>
          <p:cNvGrpSpPr/>
          <p:nvPr/>
        </p:nvGrpSpPr>
        <p:grpSpPr>
          <a:xfrm>
            <a:off x="8292152" y="4877956"/>
            <a:ext cx="309527" cy="293371"/>
            <a:chOff x="6490993" y="4196820"/>
            <a:chExt cx="309527" cy="293371"/>
          </a:xfrm>
        </p:grpSpPr>
        <p:pic>
          <p:nvPicPr>
            <p:cNvPr id="21" name="그래픽 20" descr="이동 단색으로 채워진">
              <a:extLst>
                <a:ext uri="{FF2B5EF4-FFF2-40B4-BE49-F238E27FC236}">
                  <a16:creationId xmlns:a16="http://schemas.microsoft.com/office/drawing/2014/main" id="{29AA1F40-961A-E62A-0891-BD728D41D6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90993" y="4196820"/>
              <a:ext cx="274321" cy="274321"/>
            </a:xfrm>
            <a:prstGeom prst="rect">
              <a:avLst/>
            </a:prstGeom>
          </p:spPr>
        </p:pic>
        <p:pic>
          <p:nvPicPr>
            <p:cNvPr id="23" name="그래픽 22" descr="커서 단색으로 채워진">
              <a:extLst>
                <a:ext uri="{FF2B5EF4-FFF2-40B4-BE49-F238E27FC236}">
                  <a16:creationId xmlns:a16="http://schemas.microsoft.com/office/drawing/2014/main" id="{47E171F8-DE76-50F7-67F9-CC37303AEF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2948" y="4282619"/>
              <a:ext cx="207572" cy="207572"/>
            </a:xfrm>
            <a:prstGeom prst="rect">
              <a:avLst/>
            </a:prstGeom>
          </p:spPr>
        </p:pic>
      </p:grpSp>
      <p:grpSp>
        <p:nvGrpSpPr>
          <p:cNvPr id="25" name="그룹 24">
            <a:extLst>
              <a:ext uri="{FF2B5EF4-FFF2-40B4-BE49-F238E27FC236}">
                <a16:creationId xmlns:a16="http://schemas.microsoft.com/office/drawing/2014/main" id="{2CD8069A-C765-7A91-D9D3-77249F2BBFCF}"/>
              </a:ext>
            </a:extLst>
          </p:cNvPr>
          <p:cNvGrpSpPr/>
          <p:nvPr/>
        </p:nvGrpSpPr>
        <p:grpSpPr>
          <a:xfrm>
            <a:off x="7626441" y="1410574"/>
            <a:ext cx="1655460" cy="558995"/>
            <a:chOff x="7626441" y="4730750"/>
            <a:chExt cx="1655460" cy="558995"/>
          </a:xfrm>
        </p:grpSpPr>
        <p:pic>
          <p:nvPicPr>
            <p:cNvPr id="26" name="그림 25">
              <a:extLst>
                <a:ext uri="{FF2B5EF4-FFF2-40B4-BE49-F238E27FC236}">
                  <a16:creationId xmlns:a16="http://schemas.microsoft.com/office/drawing/2014/main" id="{84E912B7-C4F8-0C74-1DB9-739F2BC2F071}"/>
                </a:ext>
              </a:extLst>
            </p:cNvPr>
            <p:cNvPicPr>
              <a:picLocks noChangeAspect="1"/>
            </p:cNvPicPr>
            <p:nvPr/>
          </p:nvPicPr>
          <p:blipFill>
            <a:blip r:embed="rId4"/>
            <a:stretch>
              <a:fillRect/>
            </a:stretch>
          </p:blipFill>
          <p:spPr>
            <a:xfrm>
              <a:off x="8348322" y="4730750"/>
              <a:ext cx="933579" cy="558995"/>
            </a:xfrm>
            <a:prstGeom prst="rect">
              <a:avLst/>
            </a:prstGeom>
          </p:spPr>
        </p:pic>
        <p:sp>
          <p:nvSpPr>
            <p:cNvPr id="27" name="사각형: 둥근 모서리 26">
              <a:extLst>
                <a:ext uri="{FF2B5EF4-FFF2-40B4-BE49-F238E27FC236}">
                  <a16:creationId xmlns:a16="http://schemas.microsoft.com/office/drawing/2014/main" id="{6C329446-3AE7-5C6C-CFE1-0C50CCD304D8}"/>
                </a:ext>
              </a:extLst>
            </p:cNvPr>
            <p:cNvSpPr/>
            <p:nvPr/>
          </p:nvSpPr>
          <p:spPr>
            <a:xfrm>
              <a:off x="7626441" y="4795873"/>
              <a:ext cx="1564918" cy="364222"/>
            </a:xfrm>
            <a:prstGeom prst="roundRect">
              <a:avLst>
                <a:gd name="adj" fmla="val 6361"/>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A7A1B8C3-933B-2165-84E6-3726AF4F2D38}"/>
                </a:ext>
              </a:extLst>
            </p:cNvPr>
            <p:cNvSpPr txBox="1"/>
            <p:nvPr/>
          </p:nvSpPr>
          <p:spPr>
            <a:xfrm>
              <a:off x="7659469" y="4877956"/>
              <a:ext cx="1539685" cy="200055"/>
            </a:xfrm>
            <a:prstGeom prst="rect">
              <a:avLst/>
            </a:prstGeom>
            <a:noFill/>
          </p:spPr>
          <p:txBody>
            <a:bodyPr wrap="square" rtlCol="0">
              <a:spAutoFit/>
            </a:bodyPr>
            <a:lstStyle/>
            <a:p>
              <a:pPr algn="ctr"/>
              <a:r>
                <a:rPr lang="ko-KR" altLang="en-US" sz="700" b="1" dirty="0"/>
                <a:t>범        </a:t>
              </a:r>
              <a:r>
                <a:rPr lang="ko-KR" altLang="en-US" sz="700" b="1" dirty="0" err="1"/>
                <a:t>례</a:t>
              </a:r>
              <a:endParaRPr lang="ko-KR" altLang="en-US" sz="700" b="1" dirty="0"/>
            </a:p>
          </p:txBody>
        </p:sp>
      </p:grpSp>
      <p:grpSp>
        <p:nvGrpSpPr>
          <p:cNvPr id="29" name="그룹 28">
            <a:extLst>
              <a:ext uri="{FF2B5EF4-FFF2-40B4-BE49-F238E27FC236}">
                <a16:creationId xmlns:a16="http://schemas.microsoft.com/office/drawing/2014/main" id="{BD0D43DF-0269-FD8A-44C1-EEDD7ADC289A}"/>
              </a:ext>
            </a:extLst>
          </p:cNvPr>
          <p:cNvGrpSpPr/>
          <p:nvPr/>
        </p:nvGrpSpPr>
        <p:grpSpPr>
          <a:xfrm>
            <a:off x="8292152" y="1557780"/>
            <a:ext cx="309527" cy="293371"/>
            <a:chOff x="6490993" y="4196820"/>
            <a:chExt cx="309527" cy="293371"/>
          </a:xfrm>
        </p:grpSpPr>
        <p:pic>
          <p:nvPicPr>
            <p:cNvPr id="30" name="그래픽 29" descr="이동 단색으로 채워진">
              <a:extLst>
                <a:ext uri="{FF2B5EF4-FFF2-40B4-BE49-F238E27FC236}">
                  <a16:creationId xmlns:a16="http://schemas.microsoft.com/office/drawing/2014/main" id="{C479E4C1-5734-930A-9010-52A3C27D10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90993" y="4196820"/>
              <a:ext cx="274321" cy="274321"/>
            </a:xfrm>
            <a:prstGeom prst="rect">
              <a:avLst/>
            </a:prstGeom>
          </p:spPr>
        </p:pic>
        <p:pic>
          <p:nvPicPr>
            <p:cNvPr id="31" name="그래픽 30" descr="커서 단색으로 채워진">
              <a:extLst>
                <a:ext uri="{FF2B5EF4-FFF2-40B4-BE49-F238E27FC236}">
                  <a16:creationId xmlns:a16="http://schemas.microsoft.com/office/drawing/2014/main" id="{F417CA65-C24D-EA42-C68F-646C5D7CE5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2948" y="4282619"/>
              <a:ext cx="207572" cy="207572"/>
            </a:xfrm>
            <a:prstGeom prst="rect">
              <a:avLst/>
            </a:prstGeom>
          </p:spPr>
        </p:pic>
      </p:grpSp>
      <p:sp>
        <p:nvSpPr>
          <p:cNvPr id="32" name="직사각형 31">
            <a:extLst>
              <a:ext uri="{FF2B5EF4-FFF2-40B4-BE49-F238E27FC236}">
                <a16:creationId xmlns:a16="http://schemas.microsoft.com/office/drawing/2014/main" id="{3AD64F32-6851-ECE9-2714-D0E55F83451B}"/>
              </a:ext>
            </a:extLst>
          </p:cNvPr>
          <p:cNvSpPr/>
          <p:nvPr/>
        </p:nvSpPr>
        <p:spPr>
          <a:xfrm>
            <a:off x="7548263" y="4691042"/>
            <a:ext cx="1733638" cy="55899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모서리가 둥근 직사각형 299">
            <a:extLst>
              <a:ext uri="{FF2B5EF4-FFF2-40B4-BE49-F238E27FC236}">
                <a16:creationId xmlns:a16="http://schemas.microsoft.com/office/drawing/2014/main" id="{CB877B52-75C8-DE17-E9A4-2E922BDC23FD}"/>
              </a:ext>
            </a:extLst>
          </p:cNvPr>
          <p:cNvSpPr/>
          <p:nvPr/>
        </p:nvSpPr>
        <p:spPr>
          <a:xfrm>
            <a:off x="7611930" y="476223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34" name="직사각형 33">
            <a:extLst>
              <a:ext uri="{FF2B5EF4-FFF2-40B4-BE49-F238E27FC236}">
                <a16:creationId xmlns:a16="http://schemas.microsoft.com/office/drawing/2014/main" id="{7245B82B-427F-FD15-17B0-13850379F480}"/>
              </a:ext>
            </a:extLst>
          </p:cNvPr>
          <p:cNvSpPr/>
          <p:nvPr/>
        </p:nvSpPr>
        <p:spPr>
          <a:xfrm>
            <a:off x="7548263" y="1374035"/>
            <a:ext cx="1733638" cy="55899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모서리가 둥근 직사각형 299">
            <a:extLst>
              <a:ext uri="{FF2B5EF4-FFF2-40B4-BE49-F238E27FC236}">
                <a16:creationId xmlns:a16="http://schemas.microsoft.com/office/drawing/2014/main" id="{28C3CC26-CACF-6AAF-3603-82591B9AA36C}"/>
              </a:ext>
            </a:extLst>
          </p:cNvPr>
          <p:cNvSpPr/>
          <p:nvPr/>
        </p:nvSpPr>
        <p:spPr>
          <a:xfrm>
            <a:off x="7427899" y="126286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cxnSp>
        <p:nvCxnSpPr>
          <p:cNvPr id="37" name="직선 화살표 연결선 36">
            <a:extLst>
              <a:ext uri="{FF2B5EF4-FFF2-40B4-BE49-F238E27FC236}">
                <a16:creationId xmlns:a16="http://schemas.microsoft.com/office/drawing/2014/main" id="{E8EBF2D5-7017-86C2-2033-0CD63FDA2AF8}"/>
              </a:ext>
            </a:extLst>
          </p:cNvPr>
          <p:cNvCxnSpPr>
            <a:cxnSpLocks/>
            <a:stCxn id="32" idx="0"/>
            <a:endCxn id="34" idx="2"/>
          </p:cNvCxnSpPr>
          <p:nvPr/>
        </p:nvCxnSpPr>
        <p:spPr>
          <a:xfrm flipV="1">
            <a:off x="8415082" y="1933030"/>
            <a:ext cx="0" cy="275801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0" name="그룹 39">
            <a:extLst>
              <a:ext uri="{FF2B5EF4-FFF2-40B4-BE49-F238E27FC236}">
                <a16:creationId xmlns:a16="http://schemas.microsoft.com/office/drawing/2014/main" id="{603B8FE6-8267-31E6-4FED-FDD177281F11}"/>
              </a:ext>
            </a:extLst>
          </p:cNvPr>
          <p:cNvGrpSpPr/>
          <p:nvPr/>
        </p:nvGrpSpPr>
        <p:grpSpPr>
          <a:xfrm>
            <a:off x="3478559" y="1410574"/>
            <a:ext cx="1655460" cy="558995"/>
            <a:chOff x="7626441" y="4730750"/>
            <a:chExt cx="1655460" cy="558995"/>
          </a:xfrm>
        </p:grpSpPr>
        <p:pic>
          <p:nvPicPr>
            <p:cNvPr id="41" name="그림 40">
              <a:extLst>
                <a:ext uri="{FF2B5EF4-FFF2-40B4-BE49-F238E27FC236}">
                  <a16:creationId xmlns:a16="http://schemas.microsoft.com/office/drawing/2014/main" id="{753DE073-51E6-889F-D9A9-7A43133E4FF8}"/>
                </a:ext>
              </a:extLst>
            </p:cNvPr>
            <p:cNvPicPr>
              <a:picLocks noChangeAspect="1"/>
            </p:cNvPicPr>
            <p:nvPr/>
          </p:nvPicPr>
          <p:blipFill>
            <a:blip r:embed="rId4"/>
            <a:stretch>
              <a:fillRect/>
            </a:stretch>
          </p:blipFill>
          <p:spPr>
            <a:xfrm>
              <a:off x="8348322" y="4730750"/>
              <a:ext cx="933579" cy="558995"/>
            </a:xfrm>
            <a:prstGeom prst="rect">
              <a:avLst/>
            </a:prstGeom>
          </p:spPr>
        </p:pic>
        <p:sp>
          <p:nvSpPr>
            <p:cNvPr id="43" name="사각형: 둥근 모서리 42">
              <a:extLst>
                <a:ext uri="{FF2B5EF4-FFF2-40B4-BE49-F238E27FC236}">
                  <a16:creationId xmlns:a16="http://schemas.microsoft.com/office/drawing/2014/main" id="{7628F6BC-DE90-1AD6-7DA0-8351A98CA18B}"/>
                </a:ext>
              </a:extLst>
            </p:cNvPr>
            <p:cNvSpPr/>
            <p:nvPr/>
          </p:nvSpPr>
          <p:spPr>
            <a:xfrm>
              <a:off x="7626441" y="4795873"/>
              <a:ext cx="1564918" cy="364222"/>
            </a:xfrm>
            <a:prstGeom prst="roundRect">
              <a:avLst>
                <a:gd name="adj" fmla="val 6361"/>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9CF5A5DF-FBC5-1B53-35F3-DF82F696D60A}"/>
                </a:ext>
              </a:extLst>
            </p:cNvPr>
            <p:cNvSpPr txBox="1"/>
            <p:nvPr/>
          </p:nvSpPr>
          <p:spPr>
            <a:xfrm>
              <a:off x="7659469" y="4877956"/>
              <a:ext cx="1539685" cy="200055"/>
            </a:xfrm>
            <a:prstGeom prst="rect">
              <a:avLst/>
            </a:prstGeom>
            <a:noFill/>
          </p:spPr>
          <p:txBody>
            <a:bodyPr wrap="square" rtlCol="0">
              <a:spAutoFit/>
            </a:bodyPr>
            <a:lstStyle/>
            <a:p>
              <a:pPr algn="ctr"/>
              <a:r>
                <a:rPr lang="ko-KR" altLang="en-US" sz="700" b="1" dirty="0"/>
                <a:t>범        </a:t>
              </a:r>
              <a:r>
                <a:rPr lang="ko-KR" altLang="en-US" sz="700" b="1" dirty="0" err="1"/>
                <a:t>례</a:t>
              </a:r>
              <a:endParaRPr lang="ko-KR" altLang="en-US" sz="700" b="1" dirty="0"/>
            </a:p>
          </p:txBody>
        </p:sp>
      </p:grpSp>
      <p:grpSp>
        <p:nvGrpSpPr>
          <p:cNvPr id="45" name="그룹 44">
            <a:extLst>
              <a:ext uri="{FF2B5EF4-FFF2-40B4-BE49-F238E27FC236}">
                <a16:creationId xmlns:a16="http://schemas.microsoft.com/office/drawing/2014/main" id="{06FEDFDC-BE0A-D1E7-2694-1D18F1A8C2AA}"/>
              </a:ext>
            </a:extLst>
          </p:cNvPr>
          <p:cNvGrpSpPr/>
          <p:nvPr/>
        </p:nvGrpSpPr>
        <p:grpSpPr>
          <a:xfrm>
            <a:off x="4144270" y="1557780"/>
            <a:ext cx="309527" cy="293371"/>
            <a:chOff x="6490993" y="4196820"/>
            <a:chExt cx="309527" cy="293371"/>
          </a:xfrm>
        </p:grpSpPr>
        <p:pic>
          <p:nvPicPr>
            <p:cNvPr id="46" name="그래픽 45" descr="이동 단색으로 채워진">
              <a:extLst>
                <a:ext uri="{FF2B5EF4-FFF2-40B4-BE49-F238E27FC236}">
                  <a16:creationId xmlns:a16="http://schemas.microsoft.com/office/drawing/2014/main" id="{6BE75A51-D838-40F9-DE7B-33F021EF13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90993" y="4196820"/>
              <a:ext cx="274321" cy="274321"/>
            </a:xfrm>
            <a:prstGeom prst="rect">
              <a:avLst/>
            </a:prstGeom>
          </p:spPr>
        </p:pic>
        <p:pic>
          <p:nvPicPr>
            <p:cNvPr id="47" name="그래픽 46" descr="커서 단색으로 채워진">
              <a:extLst>
                <a:ext uri="{FF2B5EF4-FFF2-40B4-BE49-F238E27FC236}">
                  <a16:creationId xmlns:a16="http://schemas.microsoft.com/office/drawing/2014/main" id="{35151454-A767-30C1-D6E7-B361403EDD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2948" y="4282619"/>
              <a:ext cx="207572" cy="207572"/>
            </a:xfrm>
            <a:prstGeom prst="rect">
              <a:avLst/>
            </a:prstGeom>
          </p:spPr>
        </p:pic>
      </p:grpSp>
      <p:sp>
        <p:nvSpPr>
          <p:cNvPr id="48" name="직사각형 47">
            <a:extLst>
              <a:ext uri="{FF2B5EF4-FFF2-40B4-BE49-F238E27FC236}">
                <a16:creationId xmlns:a16="http://schemas.microsoft.com/office/drawing/2014/main" id="{812BC316-7A67-9AC6-2555-1E3687B02280}"/>
              </a:ext>
            </a:extLst>
          </p:cNvPr>
          <p:cNvSpPr/>
          <p:nvPr/>
        </p:nvSpPr>
        <p:spPr>
          <a:xfrm>
            <a:off x="3400381" y="1374035"/>
            <a:ext cx="1733638" cy="55899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모서리가 둥근 직사각형 299">
            <a:extLst>
              <a:ext uri="{FF2B5EF4-FFF2-40B4-BE49-F238E27FC236}">
                <a16:creationId xmlns:a16="http://schemas.microsoft.com/office/drawing/2014/main" id="{B4AD6304-25DA-859F-8FC8-3CFE8B706D57}"/>
              </a:ext>
            </a:extLst>
          </p:cNvPr>
          <p:cNvSpPr/>
          <p:nvPr/>
        </p:nvSpPr>
        <p:spPr>
          <a:xfrm>
            <a:off x="3280017" y="126286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grpSp>
        <p:nvGrpSpPr>
          <p:cNvPr id="50" name="그룹 49">
            <a:extLst>
              <a:ext uri="{FF2B5EF4-FFF2-40B4-BE49-F238E27FC236}">
                <a16:creationId xmlns:a16="http://schemas.microsoft.com/office/drawing/2014/main" id="{8E2123B9-9010-D699-C04B-D9E5FCE28FFB}"/>
              </a:ext>
            </a:extLst>
          </p:cNvPr>
          <p:cNvGrpSpPr/>
          <p:nvPr/>
        </p:nvGrpSpPr>
        <p:grpSpPr>
          <a:xfrm>
            <a:off x="3478559" y="4691042"/>
            <a:ext cx="1655460" cy="558995"/>
            <a:chOff x="7626441" y="4730750"/>
            <a:chExt cx="1655460" cy="558995"/>
          </a:xfrm>
        </p:grpSpPr>
        <p:pic>
          <p:nvPicPr>
            <p:cNvPr id="51" name="그림 50">
              <a:extLst>
                <a:ext uri="{FF2B5EF4-FFF2-40B4-BE49-F238E27FC236}">
                  <a16:creationId xmlns:a16="http://schemas.microsoft.com/office/drawing/2014/main" id="{422F2F62-CC49-9D51-894D-7C636BA07807}"/>
                </a:ext>
              </a:extLst>
            </p:cNvPr>
            <p:cNvPicPr>
              <a:picLocks noChangeAspect="1"/>
            </p:cNvPicPr>
            <p:nvPr/>
          </p:nvPicPr>
          <p:blipFill>
            <a:blip r:embed="rId4"/>
            <a:stretch>
              <a:fillRect/>
            </a:stretch>
          </p:blipFill>
          <p:spPr>
            <a:xfrm>
              <a:off x="8348322" y="4730750"/>
              <a:ext cx="933579" cy="558995"/>
            </a:xfrm>
            <a:prstGeom prst="rect">
              <a:avLst/>
            </a:prstGeom>
          </p:spPr>
        </p:pic>
        <p:sp>
          <p:nvSpPr>
            <p:cNvPr id="52" name="사각형: 둥근 모서리 51">
              <a:extLst>
                <a:ext uri="{FF2B5EF4-FFF2-40B4-BE49-F238E27FC236}">
                  <a16:creationId xmlns:a16="http://schemas.microsoft.com/office/drawing/2014/main" id="{356B6EDE-EFEA-5A57-C9B1-6AAAF29D1E8A}"/>
                </a:ext>
              </a:extLst>
            </p:cNvPr>
            <p:cNvSpPr/>
            <p:nvPr/>
          </p:nvSpPr>
          <p:spPr>
            <a:xfrm>
              <a:off x="7626441" y="4795873"/>
              <a:ext cx="1564918" cy="364222"/>
            </a:xfrm>
            <a:prstGeom prst="roundRect">
              <a:avLst>
                <a:gd name="adj" fmla="val 6361"/>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TextBox 52">
              <a:extLst>
                <a:ext uri="{FF2B5EF4-FFF2-40B4-BE49-F238E27FC236}">
                  <a16:creationId xmlns:a16="http://schemas.microsoft.com/office/drawing/2014/main" id="{B9D484F2-DD4C-B9D4-2123-ADB478F230B6}"/>
                </a:ext>
              </a:extLst>
            </p:cNvPr>
            <p:cNvSpPr txBox="1"/>
            <p:nvPr/>
          </p:nvSpPr>
          <p:spPr>
            <a:xfrm>
              <a:off x="7659469" y="4877956"/>
              <a:ext cx="1539685" cy="200055"/>
            </a:xfrm>
            <a:prstGeom prst="rect">
              <a:avLst/>
            </a:prstGeom>
            <a:noFill/>
          </p:spPr>
          <p:txBody>
            <a:bodyPr wrap="square" rtlCol="0">
              <a:spAutoFit/>
            </a:bodyPr>
            <a:lstStyle/>
            <a:p>
              <a:pPr algn="ctr"/>
              <a:r>
                <a:rPr lang="ko-KR" altLang="en-US" sz="700" b="1" dirty="0"/>
                <a:t>범        </a:t>
              </a:r>
              <a:r>
                <a:rPr lang="ko-KR" altLang="en-US" sz="700" b="1" dirty="0" err="1"/>
                <a:t>례</a:t>
              </a:r>
              <a:endParaRPr lang="ko-KR" altLang="en-US" sz="700" b="1" dirty="0"/>
            </a:p>
          </p:txBody>
        </p:sp>
      </p:grpSp>
      <p:grpSp>
        <p:nvGrpSpPr>
          <p:cNvPr id="55" name="그룹 54">
            <a:extLst>
              <a:ext uri="{FF2B5EF4-FFF2-40B4-BE49-F238E27FC236}">
                <a16:creationId xmlns:a16="http://schemas.microsoft.com/office/drawing/2014/main" id="{A7DBA81B-2788-01E3-484A-FA8F8B4091A8}"/>
              </a:ext>
            </a:extLst>
          </p:cNvPr>
          <p:cNvGrpSpPr/>
          <p:nvPr/>
        </p:nvGrpSpPr>
        <p:grpSpPr>
          <a:xfrm>
            <a:off x="4144270" y="4838248"/>
            <a:ext cx="309527" cy="293371"/>
            <a:chOff x="6490993" y="4196820"/>
            <a:chExt cx="309527" cy="293371"/>
          </a:xfrm>
        </p:grpSpPr>
        <p:pic>
          <p:nvPicPr>
            <p:cNvPr id="56" name="그래픽 55" descr="이동 단색으로 채워진">
              <a:extLst>
                <a:ext uri="{FF2B5EF4-FFF2-40B4-BE49-F238E27FC236}">
                  <a16:creationId xmlns:a16="http://schemas.microsoft.com/office/drawing/2014/main" id="{6656F2C0-9D36-A8F8-AAE0-F19228C827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90993" y="4196820"/>
              <a:ext cx="274321" cy="274321"/>
            </a:xfrm>
            <a:prstGeom prst="rect">
              <a:avLst/>
            </a:prstGeom>
          </p:spPr>
        </p:pic>
        <p:pic>
          <p:nvPicPr>
            <p:cNvPr id="59" name="그래픽 58" descr="커서 단색으로 채워진">
              <a:extLst>
                <a:ext uri="{FF2B5EF4-FFF2-40B4-BE49-F238E27FC236}">
                  <a16:creationId xmlns:a16="http://schemas.microsoft.com/office/drawing/2014/main" id="{14205E86-0F82-F169-6904-2D92C73BB2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2948" y="4282619"/>
              <a:ext cx="207572" cy="207572"/>
            </a:xfrm>
            <a:prstGeom prst="rect">
              <a:avLst/>
            </a:prstGeom>
          </p:spPr>
        </p:pic>
      </p:grpSp>
      <p:sp>
        <p:nvSpPr>
          <p:cNvPr id="60" name="직사각형 59">
            <a:extLst>
              <a:ext uri="{FF2B5EF4-FFF2-40B4-BE49-F238E27FC236}">
                <a16:creationId xmlns:a16="http://schemas.microsoft.com/office/drawing/2014/main" id="{7C73E768-C0DB-7B95-0F79-BEDE956DBDB6}"/>
              </a:ext>
            </a:extLst>
          </p:cNvPr>
          <p:cNvSpPr/>
          <p:nvPr/>
        </p:nvSpPr>
        <p:spPr>
          <a:xfrm>
            <a:off x="3400381" y="4654503"/>
            <a:ext cx="1733638" cy="55899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모서리가 둥근 직사각형 299">
            <a:extLst>
              <a:ext uri="{FF2B5EF4-FFF2-40B4-BE49-F238E27FC236}">
                <a16:creationId xmlns:a16="http://schemas.microsoft.com/office/drawing/2014/main" id="{3624ACCE-2487-4AD4-B0EF-0B8B86267B77}"/>
              </a:ext>
            </a:extLst>
          </p:cNvPr>
          <p:cNvSpPr/>
          <p:nvPr/>
        </p:nvSpPr>
        <p:spPr>
          <a:xfrm>
            <a:off x="3280017" y="454333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a:t>
            </a:r>
            <a:endParaRPr lang="ko-KR" altLang="en-US" sz="750" b="1" dirty="0"/>
          </a:p>
        </p:txBody>
      </p:sp>
      <p:cxnSp>
        <p:nvCxnSpPr>
          <p:cNvPr id="62" name="직선 화살표 연결선 61">
            <a:extLst>
              <a:ext uri="{FF2B5EF4-FFF2-40B4-BE49-F238E27FC236}">
                <a16:creationId xmlns:a16="http://schemas.microsoft.com/office/drawing/2014/main" id="{A4B57AB5-9DFD-5162-1074-CAC458F23971}"/>
              </a:ext>
            </a:extLst>
          </p:cNvPr>
          <p:cNvCxnSpPr>
            <a:cxnSpLocks/>
            <a:endCxn id="48" idx="2"/>
          </p:cNvCxnSpPr>
          <p:nvPr/>
        </p:nvCxnSpPr>
        <p:spPr>
          <a:xfrm flipH="1" flipV="1">
            <a:off x="4267200" y="1933030"/>
            <a:ext cx="3286382" cy="275801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직선 화살표 연결선 291">
            <a:extLst>
              <a:ext uri="{FF2B5EF4-FFF2-40B4-BE49-F238E27FC236}">
                <a16:creationId xmlns:a16="http://schemas.microsoft.com/office/drawing/2014/main" id="{A5E6636F-62DA-BC0D-4B2A-89B2DF6B641D}"/>
              </a:ext>
            </a:extLst>
          </p:cNvPr>
          <p:cNvCxnSpPr>
            <a:cxnSpLocks/>
            <a:stCxn id="32" idx="1"/>
            <a:endCxn id="60" idx="3"/>
          </p:cNvCxnSpPr>
          <p:nvPr/>
        </p:nvCxnSpPr>
        <p:spPr>
          <a:xfrm flipH="1" flipV="1">
            <a:off x="5134019" y="4934001"/>
            <a:ext cx="2414244" cy="365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7" name="모서리가 둥근 직사각형 299">
            <a:extLst>
              <a:ext uri="{FF2B5EF4-FFF2-40B4-BE49-F238E27FC236}">
                <a16:creationId xmlns:a16="http://schemas.microsoft.com/office/drawing/2014/main" id="{6EE5AFC9-908A-1FA6-D9EA-70BBE375CC97}"/>
              </a:ext>
            </a:extLst>
          </p:cNvPr>
          <p:cNvSpPr/>
          <p:nvPr/>
        </p:nvSpPr>
        <p:spPr>
          <a:xfrm>
            <a:off x="5656526" y="307431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1-1</a:t>
            </a:r>
            <a:endParaRPr lang="ko-KR" altLang="en-US" sz="750" b="1" dirty="0"/>
          </a:p>
        </p:txBody>
      </p:sp>
      <p:sp>
        <p:nvSpPr>
          <p:cNvPr id="298" name="모서리가 둥근 직사각형 299">
            <a:extLst>
              <a:ext uri="{FF2B5EF4-FFF2-40B4-BE49-F238E27FC236}">
                <a16:creationId xmlns:a16="http://schemas.microsoft.com/office/drawing/2014/main" id="{569D9CDE-D154-A652-D429-CECDBF229DC7}"/>
              </a:ext>
            </a:extLst>
          </p:cNvPr>
          <p:cNvSpPr/>
          <p:nvPr/>
        </p:nvSpPr>
        <p:spPr>
          <a:xfrm>
            <a:off x="8281893" y="307431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1-1</a:t>
            </a:r>
            <a:endParaRPr lang="ko-KR" altLang="en-US" sz="750" b="1" dirty="0"/>
          </a:p>
        </p:txBody>
      </p:sp>
      <p:sp>
        <p:nvSpPr>
          <p:cNvPr id="299" name="모서리가 둥근 직사각형 299">
            <a:extLst>
              <a:ext uri="{FF2B5EF4-FFF2-40B4-BE49-F238E27FC236}">
                <a16:creationId xmlns:a16="http://schemas.microsoft.com/office/drawing/2014/main" id="{A3070F55-1FE8-1BF4-6A76-037AC3077B4E}"/>
              </a:ext>
            </a:extLst>
          </p:cNvPr>
          <p:cNvSpPr/>
          <p:nvPr/>
        </p:nvSpPr>
        <p:spPr>
          <a:xfrm>
            <a:off x="6233141" y="482472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1-1</a:t>
            </a:r>
            <a:endParaRPr lang="ko-KR" altLang="en-US" sz="750" b="1" dirty="0"/>
          </a:p>
        </p:txBody>
      </p:sp>
      <p:sp>
        <p:nvSpPr>
          <p:cNvPr id="300" name="모서리가 둥근 직사각형 299">
            <a:extLst>
              <a:ext uri="{FF2B5EF4-FFF2-40B4-BE49-F238E27FC236}">
                <a16:creationId xmlns:a16="http://schemas.microsoft.com/office/drawing/2014/main" id="{C364589D-F365-9F68-6F0A-ED1AE543420C}"/>
              </a:ext>
            </a:extLst>
          </p:cNvPr>
          <p:cNvSpPr/>
          <p:nvPr/>
        </p:nvSpPr>
        <p:spPr>
          <a:xfrm>
            <a:off x="9185671" y="458769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5</a:t>
            </a:r>
            <a:endParaRPr lang="ko-KR" altLang="en-US" sz="750" b="1" dirty="0"/>
          </a:p>
        </p:txBody>
      </p:sp>
    </p:spTree>
    <p:extLst>
      <p:ext uri="{BB962C8B-B14F-4D97-AF65-F5344CB8AC3E}">
        <p14:creationId xmlns:p14="http://schemas.microsoft.com/office/powerpoint/2010/main" val="22753681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7">
            <a:extLst>
              <a:ext uri="{FF2B5EF4-FFF2-40B4-BE49-F238E27FC236}">
                <a16:creationId xmlns:a16="http://schemas.microsoft.com/office/drawing/2014/main" id="{73302141-0D37-41C8-A7B9-BEF101F3FA3D}"/>
              </a:ext>
            </a:extLst>
          </p:cNvPr>
          <p:cNvSpPr txBox="1">
            <a:spLocks/>
          </p:cNvSpPr>
          <p:nvPr/>
        </p:nvSpPr>
        <p:spPr>
          <a:xfrm>
            <a:off x="2278847" y="2423596"/>
            <a:ext cx="7634305" cy="2010807"/>
          </a:xfrm>
          <a:prstGeom prst="rect">
            <a:avLst/>
          </a:prstGeom>
        </p:spPr>
        <p:txBody>
          <a:bodyPr wrap="square" lIns="0" anchor="ctr">
            <a:spAutoFit/>
          </a:bodyPr>
          <a:lstStyle>
            <a:lvl1pPr marL="0" indent="0" algn="l" defTabSz="914400" rtl="0" eaLnBrk="1" latinLnBrk="1" hangingPunct="1">
              <a:lnSpc>
                <a:spcPct val="90000"/>
              </a:lnSpc>
              <a:spcBef>
                <a:spcPts val="1000"/>
              </a:spcBef>
              <a:buFont typeface="Arial" panose="020B0604020202020204" pitchFamily="34" charset="0"/>
              <a:buNone/>
              <a:defRPr sz="4450" b="1"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ko-KR" altLang="en-US" sz="3600" dirty="0">
                <a:solidFill>
                  <a:srgbClr val="373A47"/>
                </a:solidFill>
                <a:latin typeface="+mj-ea"/>
                <a:ea typeface="+mj-ea"/>
              </a:rPr>
              <a:t>전체 템플릿별 기능 고도화</a:t>
            </a:r>
            <a:endParaRPr lang="en-US" altLang="ko-KR" sz="3600" dirty="0">
              <a:solidFill>
                <a:srgbClr val="373A47"/>
              </a:solidFill>
              <a:latin typeface="+mj-ea"/>
              <a:ea typeface="+mj-ea"/>
            </a:endParaRPr>
          </a:p>
          <a:p>
            <a:pPr algn="ctr">
              <a:lnSpc>
                <a:spcPct val="100000"/>
              </a:lnSpc>
            </a:pPr>
            <a:r>
              <a:rPr lang="en-US" altLang="ko-KR" sz="3600" dirty="0">
                <a:solidFill>
                  <a:srgbClr val="373A47"/>
                </a:solidFill>
                <a:latin typeface="+mj-ea"/>
                <a:ea typeface="+mj-ea"/>
              </a:rPr>
              <a:t>-</a:t>
            </a:r>
            <a:r>
              <a:rPr lang="ko-KR" altLang="en-US" sz="3600" dirty="0">
                <a:solidFill>
                  <a:srgbClr val="373A47"/>
                </a:solidFill>
                <a:latin typeface="+mj-ea"/>
                <a:ea typeface="+mj-ea"/>
              </a:rPr>
              <a:t>맵 옵션 설정</a:t>
            </a:r>
            <a:r>
              <a:rPr lang="en-US" altLang="ko-KR" sz="3600" dirty="0">
                <a:solidFill>
                  <a:srgbClr val="373A47"/>
                </a:solidFill>
                <a:latin typeface="+mj-ea"/>
                <a:ea typeface="+mj-ea"/>
              </a:rPr>
              <a:t>-</a:t>
            </a:r>
          </a:p>
          <a:p>
            <a:pPr algn="ctr">
              <a:lnSpc>
                <a:spcPct val="100000"/>
              </a:lnSpc>
            </a:pPr>
            <a:r>
              <a:rPr lang="en-US" altLang="ko-KR" sz="3600" dirty="0">
                <a:solidFill>
                  <a:srgbClr val="373A47"/>
                </a:solidFill>
                <a:latin typeface="+mj-ea"/>
                <a:ea typeface="+mj-ea"/>
              </a:rPr>
              <a:t>(</a:t>
            </a:r>
            <a:r>
              <a:rPr lang="ko-KR" altLang="en-US" sz="3600" dirty="0">
                <a:solidFill>
                  <a:srgbClr val="373A47"/>
                </a:solidFill>
                <a:latin typeface="+mj-ea"/>
                <a:ea typeface="+mj-ea"/>
              </a:rPr>
              <a:t>맵 위치 동기화</a:t>
            </a:r>
            <a:r>
              <a:rPr lang="en-US" altLang="ko-KR" sz="3600" dirty="0">
                <a:solidFill>
                  <a:srgbClr val="373A47"/>
                </a:solidFill>
                <a:latin typeface="+mj-ea"/>
                <a:ea typeface="+mj-ea"/>
              </a:rPr>
              <a:t>/</a:t>
            </a:r>
            <a:r>
              <a:rPr lang="ko-KR" altLang="en-US" sz="3600" dirty="0">
                <a:solidFill>
                  <a:srgbClr val="373A47"/>
                </a:solidFill>
                <a:latin typeface="+mj-ea"/>
                <a:ea typeface="+mj-ea"/>
              </a:rPr>
              <a:t>위치 및 피처 찾기</a:t>
            </a:r>
            <a:r>
              <a:rPr lang="en-US" altLang="ko-KR" sz="3600" dirty="0">
                <a:solidFill>
                  <a:srgbClr val="373A47"/>
                </a:solidFill>
                <a:latin typeface="+mj-ea"/>
                <a:ea typeface="+mj-ea"/>
              </a:rPr>
              <a:t>)</a:t>
            </a:r>
            <a:endParaRPr lang="ko-KR" altLang="en-US" sz="3600" dirty="0">
              <a:solidFill>
                <a:srgbClr val="373A47"/>
              </a:solidFill>
              <a:latin typeface="+mj-ea"/>
              <a:ea typeface="+mj-ea"/>
            </a:endParaRPr>
          </a:p>
        </p:txBody>
      </p:sp>
    </p:spTree>
    <p:extLst>
      <p:ext uri="{BB962C8B-B14F-4D97-AF65-F5344CB8AC3E}">
        <p14:creationId xmlns:p14="http://schemas.microsoft.com/office/powerpoint/2010/main" val="39750593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4834392" cy="248529"/>
          </a:xfrm>
        </p:spPr>
        <p:txBody>
          <a:bodyPr/>
          <a:lstStyle/>
          <a:p>
            <a:r>
              <a:rPr lang="ko-KR" altLang="en-US" dirty="0">
                <a:latin typeface="맑은 고딕" panose="020B0503020000020004" pitchFamily="50" charset="-127"/>
              </a:rPr>
              <a:t>맵</a:t>
            </a:r>
            <a:r>
              <a:rPr lang="en-US" altLang="ko-KR" dirty="0">
                <a:latin typeface="맑은 고딕" panose="020B0503020000020004" pitchFamily="50" charset="-127"/>
              </a:rPr>
              <a:t> </a:t>
            </a:r>
            <a:r>
              <a:rPr lang="ko-KR" altLang="en-US" dirty="0">
                <a:latin typeface="맑은 고딕" panose="020B0503020000020004" pitchFamily="50" charset="-127"/>
              </a:rPr>
              <a:t>옵션 설정</a:t>
            </a:r>
            <a:r>
              <a:rPr lang="en-US" altLang="ko-KR" dirty="0">
                <a:latin typeface="맑은 고딕" panose="020B0503020000020004" pitchFamily="50" charset="-127"/>
              </a:rPr>
              <a:t>_</a:t>
            </a:r>
            <a:r>
              <a:rPr lang="ko-KR" altLang="en-US" dirty="0">
                <a:latin typeface="맑은 고딕" panose="020B0503020000020004" pitchFamily="50" charset="-127"/>
              </a:rPr>
              <a:t>맵 위치 동기화</a:t>
            </a:r>
            <a:r>
              <a:rPr lang="en-US" altLang="ko-KR" dirty="0">
                <a:latin typeface="맑은 고딕" panose="020B0503020000020004" pitchFamily="50" charset="-127"/>
              </a:rPr>
              <a:t>(LXPFA_SFR_013_2D_007)</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LXPFA_SB_2D_WA_109</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2023-05-08</a:t>
            </a:r>
            <a:endParaRPr lang="ko-KR" altLang="en-US" dirty="0"/>
          </a:p>
        </p:txBody>
      </p:sp>
      <p:graphicFrame>
        <p:nvGraphicFramePr>
          <p:cNvPr id="366" name="표 365">
            <a:extLst>
              <a:ext uri="{FF2B5EF4-FFF2-40B4-BE49-F238E27FC236}">
                <a16:creationId xmlns:a16="http://schemas.microsoft.com/office/drawing/2014/main" id="{978A9D78-1D70-20D4-6232-1EFBE26D37F7}"/>
              </a:ext>
            </a:extLst>
          </p:cNvPr>
          <p:cNvGraphicFramePr>
            <a:graphicFrameLocks noGrp="1"/>
          </p:cNvGraphicFramePr>
          <p:nvPr>
            <p:extLst>
              <p:ext uri="{D42A27DB-BD31-4B8C-83A1-F6EECF244321}">
                <p14:modId xmlns:p14="http://schemas.microsoft.com/office/powerpoint/2010/main" val="4181171922"/>
              </p:ext>
            </p:extLst>
          </p:nvPr>
        </p:nvGraphicFramePr>
        <p:xfrm>
          <a:off x="9563100" y="897079"/>
          <a:ext cx="2486025" cy="2984383"/>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7759">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1" baseline="0" dirty="0">
                          <a:latin typeface="맑은 고딕" panose="020B0503020000020004" pitchFamily="50" charset="-127"/>
                          <a:ea typeface="+mn-ea"/>
                        </a:rPr>
                        <a:t>맵 옵션 설정</a:t>
                      </a:r>
                      <a:endParaRPr lang="en-US" altLang="ko-KR" sz="800" b="1" baseline="0" dirty="0">
                        <a:latin typeface="맑은 고딕" panose="020B0503020000020004" pitchFamily="50" charset="-127"/>
                        <a:ea typeface="+mn-ea"/>
                      </a:endParaRP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solidFill>
                            <a:srgbClr val="FF0000"/>
                          </a:solidFill>
                          <a:latin typeface="맑은 고딕" panose="020B0503020000020004" pitchFamily="50" charset="-127"/>
                          <a:ea typeface="+mn-ea"/>
                        </a:rPr>
                        <a:t>* </a:t>
                      </a:r>
                      <a:r>
                        <a:rPr lang="ko-KR" altLang="en-US" sz="800" b="1" baseline="0" dirty="0">
                          <a:solidFill>
                            <a:srgbClr val="FF0000"/>
                          </a:solidFill>
                          <a:latin typeface="맑은 고딕" panose="020B0503020000020004" pitchFamily="50" charset="-127"/>
                          <a:ea typeface="+mn-ea"/>
                        </a:rPr>
                        <a:t>모든 템플릿의 메인 설정에 적용</a:t>
                      </a:r>
                      <a:endParaRPr lang="en-US" altLang="ko-KR" sz="800" b="1" baseline="0" dirty="0">
                        <a:solidFill>
                          <a:srgbClr val="FF0000"/>
                        </a:solidFill>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메인</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ko-KR" altLang="en-US" sz="800" b="0" baseline="0" dirty="0" err="1">
                          <a:solidFill>
                            <a:schemeClr val="tx1"/>
                          </a:solidFill>
                          <a:latin typeface="맑은 고딕" panose="020B0503020000020004" pitchFamily="50" charset="-127"/>
                          <a:ea typeface="+mn-ea"/>
                          <a:sym typeface="Wingdings" pitchFamily="2" charset="2"/>
                        </a:rPr>
                        <a:t>웹앱</a:t>
                      </a:r>
                      <a:r>
                        <a:rPr lang="ko-KR" altLang="en-US" sz="800" b="0" baseline="0" dirty="0">
                          <a:solidFill>
                            <a:schemeClr val="tx1"/>
                          </a:solidFill>
                          <a:latin typeface="맑은 고딕" panose="020B0503020000020004" pitchFamily="50" charset="-127"/>
                          <a:ea typeface="+mn-ea"/>
                          <a:sym typeface="Wingdings" pitchFamily="2" charset="2"/>
                        </a:rPr>
                        <a:t> </a:t>
                      </a:r>
                      <a:r>
                        <a:rPr lang="en-US" altLang="ko-KR" sz="800" b="0" baseline="0" dirty="0">
                          <a:solidFill>
                            <a:schemeClr val="tx1"/>
                          </a:solidFill>
                          <a:latin typeface="맑은 고딕" panose="020B0503020000020004" pitchFamily="50" charset="-127"/>
                          <a:ea typeface="+mn-ea"/>
                          <a:sym typeface="Wingdings" pitchFamily="2" charset="2"/>
                        </a:rPr>
                        <a:t>&gt; </a:t>
                      </a:r>
                      <a:r>
                        <a:rPr lang="ko-KR" altLang="en-US" sz="800" b="0" baseline="0" dirty="0">
                          <a:solidFill>
                            <a:schemeClr val="tx1"/>
                          </a:solidFill>
                          <a:latin typeface="맑은 고딕" panose="020B0503020000020004" pitchFamily="50" charset="-127"/>
                          <a:ea typeface="+mn-ea"/>
                          <a:sym typeface="Wingdings" pitchFamily="2" charset="2"/>
                        </a:rPr>
                        <a:t>상세설정 </a:t>
                      </a:r>
                      <a:r>
                        <a:rPr lang="en-US" altLang="ko-KR" sz="800" b="0" baseline="0" dirty="0">
                          <a:solidFill>
                            <a:schemeClr val="tx1"/>
                          </a:solidFill>
                          <a:latin typeface="맑은 고딕" panose="020B0503020000020004" pitchFamily="50" charset="-127"/>
                          <a:ea typeface="+mn-ea"/>
                          <a:sym typeface="Wingdings" pitchFamily="2" charset="2"/>
                        </a:rPr>
                        <a:t>&gt; </a:t>
                      </a:r>
                      <a:r>
                        <a:rPr lang="ko-KR" altLang="en-US" sz="800" b="0" baseline="0" dirty="0">
                          <a:solidFill>
                            <a:schemeClr val="tx1"/>
                          </a:solidFill>
                          <a:latin typeface="맑은 고딕" panose="020B0503020000020004" pitchFamily="50" charset="-127"/>
                          <a:ea typeface="+mn-ea"/>
                          <a:sym typeface="Wingdings" pitchFamily="2" charset="2"/>
                        </a:rPr>
                        <a:t>메인 클릭</a:t>
                      </a:r>
                      <a:endParaRPr lang="en-US" altLang="ko-KR" sz="800" b="0"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mn-ea"/>
                          <a:sym typeface="Wingdings" pitchFamily="2" charset="2"/>
                        </a:rPr>
                        <a:t>지도 선택</a:t>
                      </a:r>
                      <a:endParaRPr lang="en-US" altLang="ko-KR" sz="800" b="1"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66749829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ko-KR" altLang="en-US" sz="800" b="0" baseline="0" dirty="0">
                          <a:solidFill>
                            <a:schemeClr val="tx1"/>
                          </a:solidFill>
                          <a:latin typeface="맑은 고딕" panose="020B0503020000020004" pitchFamily="50" charset="-127"/>
                          <a:ea typeface="+mn-ea"/>
                          <a:sym typeface="Wingdings" pitchFamily="2" charset="2"/>
                        </a:rPr>
                        <a:t>기존 기능과 동일</a:t>
                      </a:r>
                      <a:endParaRPr lang="en-US" altLang="ko-KR" sz="800" b="0"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8532934"/>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mn-ea"/>
                          <a:sym typeface="Wingdings" pitchFamily="2" charset="2"/>
                        </a:rPr>
                        <a:t>지도 시작 좌표 및 배율 선택</a:t>
                      </a:r>
                      <a:endParaRPr lang="en-US" altLang="ko-KR" sz="800" b="1"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73010779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ko-KR" altLang="en-US" sz="800" b="0" baseline="0" dirty="0">
                          <a:solidFill>
                            <a:schemeClr val="tx1"/>
                          </a:solidFill>
                          <a:latin typeface="맑은 고딕" panose="020B0503020000020004" pitchFamily="50" charset="-127"/>
                          <a:ea typeface="+mn-ea"/>
                          <a:sym typeface="Wingdings" pitchFamily="2" charset="2"/>
                        </a:rPr>
                        <a:t>지도 시작 좌표 기본값은 사용자의 현재 </a:t>
                      </a:r>
                      <a:r>
                        <a:rPr lang="en-US" altLang="ko-KR" sz="800" b="0" baseline="0" dirty="0">
                          <a:solidFill>
                            <a:schemeClr val="tx1"/>
                          </a:solidFill>
                          <a:latin typeface="맑은 고딕" panose="020B0503020000020004" pitchFamily="50" charset="-127"/>
                          <a:ea typeface="+mn-ea"/>
                          <a:sym typeface="Wingdings" pitchFamily="2" charset="2"/>
                        </a:rPr>
                        <a:t>IP </a:t>
                      </a:r>
                      <a:r>
                        <a:rPr lang="ko-KR" altLang="en-US" sz="800" b="0" baseline="0" dirty="0">
                          <a:solidFill>
                            <a:schemeClr val="tx1"/>
                          </a:solidFill>
                          <a:latin typeface="맑은 고딕" panose="020B0503020000020004" pitchFamily="50" charset="-127"/>
                          <a:ea typeface="+mn-ea"/>
                          <a:sym typeface="Wingdings" pitchFamily="2" charset="2"/>
                        </a:rPr>
                        <a:t>주소로 동기화되어 입력됨</a:t>
                      </a:r>
                      <a:endParaRPr lang="en-US" altLang="ko-KR" sz="800" b="0" baseline="0" dirty="0">
                        <a:solidFill>
                          <a:schemeClr val="tx1"/>
                        </a:solidFill>
                        <a:latin typeface="맑은 고딕" panose="020B0503020000020004" pitchFamily="50" charset="-127"/>
                        <a:ea typeface="+mn-ea"/>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ko-KR" altLang="en-US" sz="800" b="0" baseline="0" dirty="0">
                          <a:solidFill>
                            <a:schemeClr val="tx1"/>
                          </a:solidFill>
                          <a:latin typeface="맑은 고딕" panose="020B0503020000020004" pitchFamily="50" charset="-127"/>
                          <a:ea typeface="+mn-ea"/>
                          <a:sym typeface="Wingdings" pitchFamily="2" charset="2"/>
                        </a:rPr>
                        <a:t>위치 검색 </a:t>
                      </a:r>
                      <a:r>
                        <a:rPr lang="en-US" altLang="ko-KR" sz="800" b="0" baseline="0" dirty="0">
                          <a:solidFill>
                            <a:schemeClr val="tx1"/>
                          </a:solidFill>
                          <a:latin typeface="맑은 고딕" panose="020B0503020000020004" pitchFamily="50" charset="-127"/>
                          <a:ea typeface="+mn-ea"/>
                          <a:sym typeface="Wingdings" pitchFamily="2" charset="2"/>
                        </a:rPr>
                        <a:t>or </a:t>
                      </a:r>
                      <a:r>
                        <a:rPr lang="ko-KR" altLang="en-US" sz="800" b="0" baseline="0" dirty="0">
                          <a:solidFill>
                            <a:schemeClr val="tx1"/>
                          </a:solidFill>
                          <a:latin typeface="맑은 고딕" panose="020B0503020000020004" pitchFamily="50" charset="-127"/>
                          <a:ea typeface="+mn-ea"/>
                          <a:sym typeface="Wingdings" pitchFamily="2" charset="2"/>
                        </a:rPr>
                        <a:t>위치 지정 방법으로 지도 시작 좌표 입력 가능</a:t>
                      </a:r>
                      <a:r>
                        <a:rPr lang="en-US" altLang="ko-KR" sz="800" b="0" baseline="0" dirty="0">
                          <a:solidFill>
                            <a:schemeClr val="tx1"/>
                          </a:solidFill>
                          <a:latin typeface="맑은 고딕" panose="020B0503020000020004" pitchFamily="50" charset="-127"/>
                          <a:ea typeface="+mn-ea"/>
                          <a:sym typeface="Wingdings" pitchFamily="2" charset="2"/>
                        </a:rPr>
                        <a:t>(</a:t>
                      </a:r>
                      <a:r>
                        <a:rPr lang="ko-KR" altLang="en-US" sz="800" b="0" baseline="0" dirty="0">
                          <a:solidFill>
                            <a:schemeClr val="tx1"/>
                          </a:solidFill>
                          <a:latin typeface="맑은 고딕" panose="020B0503020000020004" pitchFamily="50" charset="-127"/>
                          <a:ea typeface="+mn-ea"/>
                          <a:sym typeface="Wingdings" pitchFamily="2" charset="2"/>
                        </a:rPr>
                        <a:t>다음 페이지 참고</a:t>
                      </a:r>
                      <a:r>
                        <a:rPr lang="en-US" altLang="ko-KR" sz="800" b="0" baseline="0" dirty="0">
                          <a:solidFill>
                            <a:schemeClr val="tx1"/>
                          </a:solidFill>
                          <a:latin typeface="맑은 고딕" panose="020B0503020000020004" pitchFamily="50" charset="-127"/>
                          <a:ea typeface="+mn-ea"/>
                          <a:sym typeface="Wingdings" pitchFamily="2" charset="2"/>
                        </a:rPr>
                        <a:t>)</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4528291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4" name="그림 3">
            <a:extLst>
              <a:ext uri="{FF2B5EF4-FFF2-40B4-BE49-F238E27FC236}">
                <a16:creationId xmlns:a16="http://schemas.microsoft.com/office/drawing/2014/main" id="{7825C25A-509D-A2B2-C44F-D00B1866718D}"/>
              </a:ext>
            </a:extLst>
          </p:cNvPr>
          <p:cNvPicPr>
            <a:picLocks noChangeAspect="1"/>
          </p:cNvPicPr>
          <p:nvPr/>
        </p:nvPicPr>
        <p:blipFill rotWithShape="1">
          <a:blip r:embed="rId3"/>
          <a:srcRect r="22540" b="25668"/>
          <a:stretch/>
        </p:blipFill>
        <p:spPr>
          <a:xfrm>
            <a:off x="142875" y="910803"/>
            <a:ext cx="9324975" cy="4324874"/>
          </a:xfrm>
          <a:prstGeom prst="rect">
            <a:avLst/>
          </a:prstGeom>
        </p:spPr>
      </p:pic>
      <p:sp>
        <p:nvSpPr>
          <p:cNvPr id="5" name="직사각형 4">
            <a:extLst>
              <a:ext uri="{FF2B5EF4-FFF2-40B4-BE49-F238E27FC236}">
                <a16:creationId xmlns:a16="http://schemas.microsoft.com/office/drawing/2014/main" id="{8DAAAFAA-901F-C42D-B7FF-8943E4F52E44}"/>
              </a:ext>
            </a:extLst>
          </p:cNvPr>
          <p:cNvSpPr/>
          <p:nvPr/>
        </p:nvSpPr>
        <p:spPr>
          <a:xfrm>
            <a:off x="476841" y="1468439"/>
            <a:ext cx="1843209" cy="1366198"/>
          </a:xfrm>
          <a:prstGeom prst="rect">
            <a:avLst/>
          </a:prstGeom>
          <a:solidFill>
            <a:srgbClr val="FFFF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 name="그림 6">
            <a:extLst>
              <a:ext uri="{FF2B5EF4-FFF2-40B4-BE49-F238E27FC236}">
                <a16:creationId xmlns:a16="http://schemas.microsoft.com/office/drawing/2014/main" id="{FEFBE935-3D9A-BCC6-D478-23A53AAB5CB9}"/>
              </a:ext>
            </a:extLst>
          </p:cNvPr>
          <p:cNvPicPr>
            <a:picLocks noChangeAspect="1"/>
          </p:cNvPicPr>
          <p:nvPr/>
        </p:nvPicPr>
        <p:blipFill>
          <a:blip r:embed="rId4"/>
          <a:stretch>
            <a:fillRect/>
          </a:stretch>
        </p:blipFill>
        <p:spPr>
          <a:xfrm>
            <a:off x="548195" y="1543779"/>
            <a:ext cx="1634450" cy="324242"/>
          </a:xfrm>
          <a:prstGeom prst="rect">
            <a:avLst/>
          </a:prstGeom>
        </p:spPr>
      </p:pic>
      <p:pic>
        <p:nvPicPr>
          <p:cNvPr id="11" name="그림 10">
            <a:extLst>
              <a:ext uri="{FF2B5EF4-FFF2-40B4-BE49-F238E27FC236}">
                <a16:creationId xmlns:a16="http://schemas.microsoft.com/office/drawing/2014/main" id="{83C7A1F3-15F0-EB09-B4CB-749521D55B70}"/>
              </a:ext>
            </a:extLst>
          </p:cNvPr>
          <p:cNvPicPr>
            <a:picLocks noChangeAspect="1"/>
          </p:cNvPicPr>
          <p:nvPr/>
        </p:nvPicPr>
        <p:blipFill>
          <a:blip r:embed="rId5"/>
          <a:stretch>
            <a:fillRect/>
          </a:stretch>
        </p:blipFill>
        <p:spPr>
          <a:xfrm>
            <a:off x="548195" y="1993023"/>
            <a:ext cx="873208" cy="109152"/>
          </a:xfrm>
          <a:prstGeom prst="rect">
            <a:avLst/>
          </a:prstGeom>
        </p:spPr>
      </p:pic>
      <p:sp>
        <p:nvSpPr>
          <p:cNvPr id="314" name="모서리가 둥근 직사각형 299">
            <a:extLst>
              <a:ext uri="{FF2B5EF4-FFF2-40B4-BE49-F238E27FC236}">
                <a16:creationId xmlns:a16="http://schemas.microsoft.com/office/drawing/2014/main" id="{C910B42D-22A1-ADCE-C881-7C9C904AA0B3}"/>
              </a:ext>
            </a:extLst>
          </p:cNvPr>
          <p:cNvSpPr/>
          <p:nvPr/>
        </p:nvSpPr>
        <p:spPr>
          <a:xfrm>
            <a:off x="404764" y="112056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pSp>
        <p:nvGrpSpPr>
          <p:cNvPr id="315" name="그룹 314">
            <a:extLst>
              <a:ext uri="{FF2B5EF4-FFF2-40B4-BE49-F238E27FC236}">
                <a16:creationId xmlns:a16="http://schemas.microsoft.com/office/drawing/2014/main" id="{F26BD1FF-FBC8-7005-1729-49A5EDD4912F}"/>
              </a:ext>
            </a:extLst>
          </p:cNvPr>
          <p:cNvGrpSpPr/>
          <p:nvPr/>
        </p:nvGrpSpPr>
        <p:grpSpPr>
          <a:xfrm>
            <a:off x="382242" y="1505376"/>
            <a:ext cx="109171" cy="409149"/>
            <a:chOff x="8472854" y="3429000"/>
            <a:chExt cx="109171" cy="259517"/>
          </a:xfrm>
        </p:grpSpPr>
        <p:cxnSp>
          <p:nvCxnSpPr>
            <p:cNvPr id="316" name="직선 연결선 315">
              <a:extLst>
                <a:ext uri="{FF2B5EF4-FFF2-40B4-BE49-F238E27FC236}">
                  <a16:creationId xmlns:a16="http://schemas.microsoft.com/office/drawing/2014/main" id="{00AA12FD-4C30-1ADA-4E63-70072DDB2B64}"/>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A0B371BD-E06A-855A-FB57-E0480041D2A6}"/>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DA11AD94-A76E-7AF0-2EEC-B318CFA5257F}"/>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19" name="모서리가 둥근 직사각형 299">
            <a:extLst>
              <a:ext uri="{FF2B5EF4-FFF2-40B4-BE49-F238E27FC236}">
                <a16:creationId xmlns:a16="http://schemas.microsoft.com/office/drawing/2014/main" id="{5E6F8BD4-14FA-04E2-BE15-24EC523A726D}"/>
              </a:ext>
            </a:extLst>
          </p:cNvPr>
          <p:cNvSpPr/>
          <p:nvPr/>
        </p:nvSpPr>
        <p:spPr>
          <a:xfrm>
            <a:off x="320603" y="160414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grpSp>
        <p:nvGrpSpPr>
          <p:cNvPr id="96" name="그룹 95">
            <a:extLst>
              <a:ext uri="{FF2B5EF4-FFF2-40B4-BE49-F238E27FC236}">
                <a16:creationId xmlns:a16="http://schemas.microsoft.com/office/drawing/2014/main" id="{718C59A4-9312-699D-E78B-F6E2231D5DD7}"/>
              </a:ext>
            </a:extLst>
          </p:cNvPr>
          <p:cNvGrpSpPr/>
          <p:nvPr/>
        </p:nvGrpSpPr>
        <p:grpSpPr>
          <a:xfrm>
            <a:off x="382242" y="2051666"/>
            <a:ext cx="109171" cy="409149"/>
            <a:chOff x="8472854" y="3429000"/>
            <a:chExt cx="109171" cy="259517"/>
          </a:xfrm>
        </p:grpSpPr>
        <p:cxnSp>
          <p:nvCxnSpPr>
            <p:cNvPr id="97" name="직선 연결선 96">
              <a:extLst>
                <a:ext uri="{FF2B5EF4-FFF2-40B4-BE49-F238E27FC236}">
                  <a16:creationId xmlns:a16="http://schemas.microsoft.com/office/drawing/2014/main" id="{9DF3275C-7547-8C99-88E4-837AFBE52B3F}"/>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FF2955A2-B5A2-00E4-CF39-22A3D181E4BC}"/>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id="{8C04F894-D72D-74E4-18EC-B2AA8FB7B5F9}"/>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0" name="모서리가 둥근 직사각형 299">
            <a:extLst>
              <a:ext uri="{FF2B5EF4-FFF2-40B4-BE49-F238E27FC236}">
                <a16:creationId xmlns:a16="http://schemas.microsoft.com/office/drawing/2014/main" id="{D8FDB117-F978-DB58-6061-7A805073BC41}"/>
              </a:ext>
            </a:extLst>
          </p:cNvPr>
          <p:cNvSpPr/>
          <p:nvPr/>
        </p:nvSpPr>
        <p:spPr>
          <a:xfrm>
            <a:off x="320603" y="215043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grpSp>
        <p:nvGrpSpPr>
          <p:cNvPr id="6" name="그룹 5">
            <a:extLst>
              <a:ext uri="{FF2B5EF4-FFF2-40B4-BE49-F238E27FC236}">
                <a16:creationId xmlns:a16="http://schemas.microsoft.com/office/drawing/2014/main" id="{20B94398-D9CF-3908-13BD-87F469472D31}"/>
              </a:ext>
            </a:extLst>
          </p:cNvPr>
          <p:cNvGrpSpPr/>
          <p:nvPr/>
        </p:nvGrpSpPr>
        <p:grpSpPr>
          <a:xfrm>
            <a:off x="462655" y="2125719"/>
            <a:ext cx="586630" cy="161583"/>
            <a:chOff x="414749" y="2125719"/>
            <a:chExt cx="586630" cy="161583"/>
          </a:xfrm>
        </p:grpSpPr>
        <p:sp>
          <p:nvSpPr>
            <p:cNvPr id="8" name="사각형: 둥근 모서리 7">
              <a:extLst>
                <a:ext uri="{FF2B5EF4-FFF2-40B4-BE49-F238E27FC236}">
                  <a16:creationId xmlns:a16="http://schemas.microsoft.com/office/drawing/2014/main" id="{48B07BF3-CB81-74BC-0044-FEC21DA03070}"/>
                </a:ext>
              </a:extLst>
            </p:cNvPr>
            <p:cNvSpPr/>
            <p:nvPr/>
          </p:nvSpPr>
          <p:spPr>
            <a:xfrm>
              <a:off x="499385" y="2144086"/>
              <a:ext cx="501994" cy="128196"/>
            </a:xfrm>
            <a:prstGeom prst="roundRect">
              <a:avLst>
                <a:gd name="adj" fmla="val 803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래픽 8" descr="아래쪽 캐럿 단색으로 채워진">
              <a:extLst>
                <a:ext uri="{FF2B5EF4-FFF2-40B4-BE49-F238E27FC236}">
                  <a16:creationId xmlns:a16="http://schemas.microsoft.com/office/drawing/2014/main" id="{F0E43141-EF8A-F4DE-904B-2B1F8BCCB4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8058" y="2143085"/>
              <a:ext cx="134186" cy="134186"/>
            </a:xfrm>
            <a:prstGeom prst="rect">
              <a:avLst/>
            </a:prstGeom>
          </p:spPr>
        </p:pic>
        <p:sp>
          <p:nvSpPr>
            <p:cNvPr id="10" name="TextBox 9">
              <a:extLst>
                <a:ext uri="{FF2B5EF4-FFF2-40B4-BE49-F238E27FC236}">
                  <a16:creationId xmlns:a16="http://schemas.microsoft.com/office/drawing/2014/main" id="{5AC98D10-D36B-A45E-CAF8-C53FF8F48361}"/>
                </a:ext>
              </a:extLst>
            </p:cNvPr>
            <p:cNvSpPr txBox="1"/>
            <p:nvPr/>
          </p:nvSpPr>
          <p:spPr>
            <a:xfrm>
              <a:off x="414749" y="2125719"/>
              <a:ext cx="465182" cy="161583"/>
            </a:xfrm>
            <a:prstGeom prst="rect">
              <a:avLst/>
            </a:prstGeom>
            <a:noFill/>
          </p:spPr>
          <p:txBody>
            <a:bodyPr wrap="square" rtlCol="0">
              <a:spAutoFit/>
            </a:bodyPr>
            <a:lstStyle/>
            <a:p>
              <a:pPr algn="ctr"/>
              <a:r>
                <a:rPr lang="ko-KR" altLang="en-US" sz="450" b="1" dirty="0">
                  <a:solidFill>
                    <a:schemeClr val="bg1">
                      <a:lumMod val="50000"/>
                    </a:schemeClr>
                  </a:solidFill>
                </a:rPr>
                <a:t>통합검색</a:t>
              </a:r>
            </a:p>
          </p:txBody>
        </p:sp>
      </p:grpSp>
      <p:grpSp>
        <p:nvGrpSpPr>
          <p:cNvPr id="15" name="그룹 14">
            <a:extLst>
              <a:ext uri="{FF2B5EF4-FFF2-40B4-BE49-F238E27FC236}">
                <a16:creationId xmlns:a16="http://schemas.microsoft.com/office/drawing/2014/main" id="{CA658B69-E9C1-A726-C502-30F6CACC0B98}"/>
              </a:ext>
            </a:extLst>
          </p:cNvPr>
          <p:cNvGrpSpPr/>
          <p:nvPr/>
        </p:nvGrpSpPr>
        <p:grpSpPr>
          <a:xfrm>
            <a:off x="997330" y="2126386"/>
            <a:ext cx="931750" cy="161583"/>
            <a:chOff x="871922" y="2126386"/>
            <a:chExt cx="931750" cy="161583"/>
          </a:xfrm>
        </p:grpSpPr>
        <p:sp>
          <p:nvSpPr>
            <p:cNvPr id="17" name="사각형: 둥근 모서리 16">
              <a:extLst>
                <a:ext uri="{FF2B5EF4-FFF2-40B4-BE49-F238E27FC236}">
                  <a16:creationId xmlns:a16="http://schemas.microsoft.com/office/drawing/2014/main" id="{02DEAB9C-7C1D-6321-ED9E-4962E3842C7B}"/>
                </a:ext>
              </a:extLst>
            </p:cNvPr>
            <p:cNvSpPr/>
            <p:nvPr/>
          </p:nvSpPr>
          <p:spPr>
            <a:xfrm>
              <a:off x="937988" y="2144739"/>
              <a:ext cx="817218" cy="128196"/>
            </a:xfrm>
            <a:prstGeom prst="roundRect">
              <a:avLst>
                <a:gd name="adj" fmla="val 803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00900674-4F03-DE74-A837-A884C044B2E8}"/>
                </a:ext>
              </a:extLst>
            </p:cNvPr>
            <p:cNvSpPr txBox="1"/>
            <p:nvPr/>
          </p:nvSpPr>
          <p:spPr>
            <a:xfrm>
              <a:off x="871922" y="2126386"/>
              <a:ext cx="931750" cy="161583"/>
            </a:xfrm>
            <a:prstGeom prst="rect">
              <a:avLst/>
            </a:prstGeom>
            <a:noFill/>
          </p:spPr>
          <p:txBody>
            <a:bodyPr wrap="square" rtlCol="0">
              <a:spAutoFit/>
            </a:bodyPr>
            <a:lstStyle/>
            <a:p>
              <a:pPr algn="ctr"/>
              <a:r>
                <a:rPr lang="ko-KR" altLang="en-US" sz="450" b="1" dirty="0">
                  <a:solidFill>
                    <a:schemeClr val="bg1">
                      <a:lumMod val="50000"/>
                    </a:schemeClr>
                  </a:solidFill>
                </a:rPr>
                <a:t>경기도 수원시 영통구 </a:t>
              </a:r>
              <a:r>
                <a:rPr lang="ko-KR" altLang="en-US" sz="450" b="1" dirty="0" err="1">
                  <a:solidFill>
                    <a:schemeClr val="bg1">
                      <a:lumMod val="50000"/>
                    </a:schemeClr>
                  </a:solidFill>
                </a:rPr>
                <a:t>광교중</a:t>
              </a:r>
              <a:endParaRPr lang="ko-KR" altLang="en-US" sz="450" b="1" dirty="0">
                <a:solidFill>
                  <a:schemeClr val="bg1">
                    <a:lumMod val="50000"/>
                  </a:schemeClr>
                </a:solidFill>
              </a:endParaRPr>
            </a:p>
          </p:txBody>
        </p:sp>
      </p:grpSp>
      <p:grpSp>
        <p:nvGrpSpPr>
          <p:cNvPr id="21" name="그룹 20">
            <a:extLst>
              <a:ext uri="{FF2B5EF4-FFF2-40B4-BE49-F238E27FC236}">
                <a16:creationId xmlns:a16="http://schemas.microsoft.com/office/drawing/2014/main" id="{90E5AE06-D0CE-82F2-DF3C-A74B58B017D4}"/>
              </a:ext>
            </a:extLst>
          </p:cNvPr>
          <p:cNvGrpSpPr/>
          <p:nvPr/>
        </p:nvGrpSpPr>
        <p:grpSpPr>
          <a:xfrm>
            <a:off x="2035627" y="2138974"/>
            <a:ext cx="124701" cy="128196"/>
            <a:chOff x="2136558" y="2144739"/>
            <a:chExt cx="124701" cy="128196"/>
          </a:xfrm>
        </p:grpSpPr>
        <p:sp>
          <p:nvSpPr>
            <p:cNvPr id="23" name="사각형: 둥근 모서리 22">
              <a:extLst>
                <a:ext uri="{FF2B5EF4-FFF2-40B4-BE49-F238E27FC236}">
                  <a16:creationId xmlns:a16="http://schemas.microsoft.com/office/drawing/2014/main" id="{4234FA93-17A3-7A52-45DC-5650DA272AFC}"/>
                </a:ext>
              </a:extLst>
            </p:cNvPr>
            <p:cNvSpPr/>
            <p:nvPr/>
          </p:nvSpPr>
          <p:spPr>
            <a:xfrm>
              <a:off x="2136558" y="2144739"/>
              <a:ext cx="124701" cy="128196"/>
            </a:xfrm>
            <a:prstGeom prst="roundRect">
              <a:avLst>
                <a:gd name="adj" fmla="val 803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그래픽 23" descr="돋보기 단색으로 채워진">
              <a:extLst>
                <a:ext uri="{FF2B5EF4-FFF2-40B4-BE49-F238E27FC236}">
                  <a16:creationId xmlns:a16="http://schemas.microsoft.com/office/drawing/2014/main" id="{2CFD9C47-374F-F891-1DC1-77157E1783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151173" y="2154897"/>
              <a:ext cx="109322" cy="109322"/>
            </a:xfrm>
            <a:prstGeom prst="rect">
              <a:avLst/>
            </a:prstGeom>
          </p:spPr>
        </p:pic>
      </p:grpSp>
      <p:grpSp>
        <p:nvGrpSpPr>
          <p:cNvPr id="25" name="그룹 24">
            <a:extLst>
              <a:ext uri="{FF2B5EF4-FFF2-40B4-BE49-F238E27FC236}">
                <a16:creationId xmlns:a16="http://schemas.microsoft.com/office/drawing/2014/main" id="{F3843333-EA7B-AF27-CA8B-050966C030F4}"/>
              </a:ext>
            </a:extLst>
          </p:cNvPr>
          <p:cNvGrpSpPr/>
          <p:nvPr/>
        </p:nvGrpSpPr>
        <p:grpSpPr>
          <a:xfrm>
            <a:off x="1188590" y="2579019"/>
            <a:ext cx="392043" cy="161583"/>
            <a:chOff x="1353632" y="3112838"/>
            <a:chExt cx="357272" cy="161583"/>
          </a:xfrm>
        </p:grpSpPr>
        <p:sp>
          <p:nvSpPr>
            <p:cNvPr id="26" name="사각형: 둥근 모서리 25">
              <a:extLst>
                <a:ext uri="{FF2B5EF4-FFF2-40B4-BE49-F238E27FC236}">
                  <a16:creationId xmlns:a16="http://schemas.microsoft.com/office/drawing/2014/main" id="{FE25DDE4-D1B7-7AF7-AAE3-1FF896E7CAE2}"/>
                </a:ext>
              </a:extLst>
            </p:cNvPr>
            <p:cNvSpPr/>
            <p:nvPr/>
          </p:nvSpPr>
          <p:spPr>
            <a:xfrm>
              <a:off x="1353632" y="3129291"/>
              <a:ext cx="357272" cy="129871"/>
            </a:xfrm>
            <a:prstGeom prst="roundRect">
              <a:avLst>
                <a:gd name="adj" fmla="val 8034"/>
              </a:avLst>
            </a:prstGeom>
            <a:solidFill>
              <a:srgbClr val="8FABD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39829A93-2152-30F3-3C59-53DDCC83315D}"/>
                </a:ext>
              </a:extLst>
            </p:cNvPr>
            <p:cNvSpPr txBox="1"/>
            <p:nvPr/>
          </p:nvSpPr>
          <p:spPr>
            <a:xfrm>
              <a:off x="1367176" y="3112838"/>
              <a:ext cx="330183" cy="161583"/>
            </a:xfrm>
            <a:prstGeom prst="rect">
              <a:avLst/>
            </a:prstGeom>
            <a:noFill/>
          </p:spPr>
          <p:txBody>
            <a:bodyPr wrap="square" rtlCol="0">
              <a:spAutoFit/>
            </a:bodyPr>
            <a:lstStyle/>
            <a:p>
              <a:pPr algn="ctr"/>
              <a:r>
                <a:rPr lang="ko-KR" altLang="en-US" sz="450" b="1" dirty="0">
                  <a:solidFill>
                    <a:schemeClr val="bg1"/>
                  </a:solidFill>
                </a:rPr>
                <a:t>저장</a:t>
              </a:r>
            </a:p>
          </p:txBody>
        </p:sp>
      </p:grpSp>
      <p:grpSp>
        <p:nvGrpSpPr>
          <p:cNvPr id="28" name="그룹 27">
            <a:extLst>
              <a:ext uri="{FF2B5EF4-FFF2-40B4-BE49-F238E27FC236}">
                <a16:creationId xmlns:a16="http://schemas.microsoft.com/office/drawing/2014/main" id="{D1BB2828-87A6-C541-4BF8-7017A2AA6053}"/>
              </a:ext>
            </a:extLst>
          </p:cNvPr>
          <p:cNvGrpSpPr/>
          <p:nvPr/>
        </p:nvGrpSpPr>
        <p:grpSpPr>
          <a:xfrm>
            <a:off x="549481" y="2299232"/>
            <a:ext cx="573535" cy="161583"/>
            <a:chOff x="545243" y="2280233"/>
            <a:chExt cx="573535" cy="161583"/>
          </a:xfrm>
        </p:grpSpPr>
        <p:sp>
          <p:nvSpPr>
            <p:cNvPr id="29" name="사각형: 둥근 모서리 28">
              <a:extLst>
                <a:ext uri="{FF2B5EF4-FFF2-40B4-BE49-F238E27FC236}">
                  <a16:creationId xmlns:a16="http://schemas.microsoft.com/office/drawing/2014/main" id="{72A552E3-8152-CF0B-7E7A-05042D33747F}"/>
                </a:ext>
              </a:extLst>
            </p:cNvPr>
            <p:cNvSpPr/>
            <p:nvPr/>
          </p:nvSpPr>
          <p:spPr>
            <a:xfrm>
              <a:off x="546606" y="2296927"/>
              <a:ext cx="502679" cy="128196"/>
            </a:xfrm>
            <a:prstGeom prst="roundRect">
              <a:avLst>
                <a:gd name="adj" fmla="val 803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 name="그래픽 29" descr="표식 단색으로 채워진">
              <a:extLst>
                <a:ext uri="{FF2B5EF4-FFF2-40B4-BE49-F238E27FC236}">
                  <a16:creationId xmlns:a16="http://schemas.microsoft.com/office/drawing/2014/main" id="{14B0B86D-6993-B304-3A6B-1E7EFD3C52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6605" y="2294272"/>
              <a:ext cx="130188" cy="130188"/>
            </a:xfrm>
            <a:prstGeom prst="rect">
              <a:avLst/>
            </a:prstGeom>
          </p:spPr>
        </p:pic>
        <p:sp>
          <p:nvSpPr>
            <p:cNvPr id="31" name="TextBox 30">
              <a:extLst>
                <a:ext uri="{FF2B5EF4-FFF2-40B4-BE49-F238E27FC236}">
                  <a16:creationId xmlns:a16="http://schemas.microsoft.com/office/drawing/2014/main" id="{FDDE2127-590A-377F-7DD4-CB6941257EBC}"/>
                </a:ext>
              </a:extLst>
            </p:cNvPr>
            <p:cNvSpPr txBox="1"/>
            <p:nvPr/>
          </p:nvSpPr>
          <p:spPr>
            <a:xfrm>
              <a:off x="545243" y="2280233"/>
              <a:ext cx="573535" cy="161583"/>
            </a:xfrm>
            <a:prstGeom prst="rect">
              <a:avLst/>
            </a:prstGeom>
            <a:noFill/>
          </p:spPr>
          <p:txBody>
            <a:bodyPr wrap="square" rtlCol="0">
              <a:spAutoFit/>
            </a:bodyPr>
            <a:lstStyle/>
            <a:p>
              <a:pPr algn="ctr"/>
              <a:r>
                <a:rPr lang="ko-KR" altLang="en-US" sz="450" b="1" dirty="0">
                  <a:solidFill>
                    <a:schemeClr val="bg1">
                      <a:lumMod val="50000"/>
                    </a:schemeClr>
                  </a:solidFill>
                </a:rPr>
                <a:t>지도에서 선택</a:t>
              </a:r>
            </a:p>
          </p:txBody>
        </p:sp>
      </p:grpSp>
      <p:grpSp>
        <p:nvGrpSpPr>
          <p:cNvPr id="32" name="그룹 31">
            <a:extLst>
              <a:ext uri="{FF2B5EF4-FFF2-40B4-BE49-F238E27FC236}">
                <a16:creationId xmlns:a16="http://schemas.microsoft.com/office/drawing/2014/main" id="{63113D70-7996-4F6B-7075-6574BE8F825A}"/>
              </a:ext>
            </a:extLst>
          </p:cNvPr>
          <p:cNvGrpSpPr/>
          <p:nvPr/>
        </p:nvGrpSpPr>
        <p:grpSpPr>
          <a:xfrm>
            <a:off x="1894584" y="2138974"/>
            <a:ext cx="124701" cy="128196"/>
            <a:chOff x="2136558" y="2144739"/>
            <a:chExt cx="124701" cy="128196"/>
          </a:xfrm>
        </p:grpSpPr>
        <p:sp>
          <p:nvSpPr>
            <p:cNvPr id="33" name="사각형: 둥근 모서리 32">
              <a:extLst>
                <a:ext uri="{FF2B5EF4-FFF2-40B4-BE49-F238E27FC236}">
                  <a16:creationId xmlns:a16="http://schemas.microsoft.com/office/drawing/2014/main" id="{E58EDEE8-7119-3BC4-4CE0-35266A295E2F}"/>
                </a:ext>
              </a:extLst>
            </p:cNvPr>
            <p:cNvSpPr/>
            <p:nvPr/>
          </p:nvSpPr>
          <p:spPr>
            <a:xfrm>
              <a:off x="2136558" y="2144739"/>
              <a:ext cx="124701" cy="128196"/>
            </a:xfrm>
            <a:prstGeom prst="roundRect">
              <a:avLst>
                <a:gd name="adj" fmla="val 803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4" name="그래픽 33" descr="새로 고침 단색으로 채워진">
              <a:extLst>
                <a:ext uri="{FF2B5EF4-FFF2-40B4-BE49-F238E27FC236}">
                  <a16:creationId xmlns:a16="http://schemas.microsoft.com/office/drawing/2014/main" id="{3D99F4C8-E115-349C-B25D-31CA8F94B25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151173" y="2154897"/>
              <a:ext cx="109322" cy="109322"/>
            </a:xfrm>
            <a:prstGeom prst="rect">
              <a:avLst/>
            </a:prstGeom>
          </p:spPr>
        </p:pic>
      </p:grpSp>
      <p:pic>
        <p:nvPicPr>
          <p:cNvPr id="2" name="그림 1">
            <a:extLst>
              <a:ext uri="{FF2B5EF4-FFF2-40B4-BE49-F238E27FC236}">
                <a16:creationId xmlns:a16="http://schemas.microsoft.com/office/drawing/2014/main" id="{4A325C35-72CB-D10C-585D-126159B10AE2}"/>
              </a:ext>
            </a:extLst>
          </p:cNvPr>
          <p:cNvPicPr>
            <a:picLocks noChangeAspect="1"/>
          </p:cNvPicPr>
          <p:nvPr/>
        </p:nvPicPr>
        <p:blipFill rotWithShape="1">
          <a:blip r:embed="rId14"/>
          <a:srcRect t="1" r="17825" b="4109"/>
          <a:stretch/>
        </p:blipFill>
        <p:spPr>
          <a:xfrm>
            <a:off x="2320050" y="1219334"/>
            <a:ext cx="7147800" cy="216000"/>
          </a:xfrm>
          <a:prstGeom prst="rect">
            <a:avLst/>
          </a:prstGeom>
        </p:spPr>
      </p:pic>
      <p:pic>
        <p:nvPicPr>
          <p:cNvPr id="3" name="그림 2">
            <a:extLst>
              <a:ext uri="{FF2B5EF4-FFF2-40B4-BE49-F238E27FC236}">
                <a16:creationId xmlns:a16="http://schemas.microsoft.com/office/drawing/2014/main" id="{665D05A6-4571-28BE-0C1F-338385F8FFD6}"/>
              </a:ext>
            </a:extLst>
          </p:cNvPr>
          <p:cNvPicPr>
            <a:picLocks noChangeAspect="1"/>
          </p:cNvPicPr>
          <p:nvPr/>
        </p:nvPicPr>
        <p:blipFill rotWithShape="1">
          <a:blip r:embed="rId3"/>
          <a:srcRect l="18086" t="5824" r="22540" b="28859"/>
          <a:stretch/>
        </p:blipFill>
        <p:spPr>
          <a:xfrm>
            <a:off x="2314549" y="1435335"/>
            <a:ext cx="7147800" cy="3800342"/>
          </a:xfrm>
          <a:prstGeom prst="rect">
            <a:avLst/>
          </a:prstGeom>
        </p:spPr>
      </p:pic>
      <p:pic>
        <p:nvPicPr>
          <p:cNvPr id="12" name="그림 11">
            <a:extLst>
              <a:ext uri="{FF2B5EF4-FFF2-40B4-BE49-F238E27FC236}">
                <a16:creationId xmlns:a16="http://schemas.microsoft.com/office/drawing/2014/main" id="{FEE354A7-5990-1BB9-23E7-6E35F18A94A3}"/>
              </a:ext>
            </a:extLst>
          </p:cNvPr>
          <p:cNvPicPr>
            <a:picLocks noChangeAspect="1"/>
          </p:cNvPicPr>
          <p:nvPr/>
        </p:nvPicPr>
        <p:blipFill rotWithShape="1">
          <a:blip r:embed="rId3"/>
          <a:srcRect l="18086" r="22540" b="94360"/>
          <a:stretch/>
        </p:blipFill>
        <p:spPr>
          <a:xfrm>
            <a:off x="2320050" y="920614"/>
            <a:ext cx="7147800" cy="328176"/>
          </a:xfrm>
          <a:prstGeom prst="rect">
            <a:avLst/>
          </a:prstGeom>
        </p:spPr>
      </p:pic>
    </p:spTree>
    <p:extLst>
      <p:ext uri="{BB962C8B-B14F-4D97-AF65-F5344CB8AC3E}">
        <p14:creationId xmlns:p14="http://schemas.microsoft.com/office/powerpoint/2010/main" val="41694884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4834392" cy="248529"/>
          </a:xfrm>
        </p:spPr>
        <p:txBody>
          <a:bodyPr/>
          <a:lstStyle/>
          <a:p>
            <a:r>
              <a:rPr lang="ko-KR" altLang="en-US" dirty="0">
                <a:latin typeface="맑은 고딕" panose="020B0503020000020004" pitchFamily="50" charset="-127"/>
              </a:rPr>
              <a:t>맵</a:t>
            </a:r>
            <a:r>
              <a:rPr lang="en-US" altLang="ko-KR" dirty="0">
                <a:latin typeface="맑은 고딕" panose="020B0503020000020004" pitchFamily="50" charset="-127"/>
              </a:rPr>
              <a:t> </a:t>
            </a:r>
            <a:r>
              <a:rPr lang="ko-KR" altLang="en-US" dirty="0">
                <a:latin typeface="맑은 고딕" panose="020B0503020000020004" pitchFamily="50" charset="-127"/>
              </a:rPr>
              <a:t>옵션 설정</a:t>
            </a:r>
            <a:r>
              <a:rPr lang="en-US" altLang="ko-KR" dirty="0">
                <a:latin typeface="맑은 고딕" panose="020B0503020000020004" pitchFamily="50" charset="-127"/>
              </a:rPr>
              <a:t>_</a:t>
            </a:r>
            <a:r>
              <a:rPr lang="ko-KR" altLang="en-US" dirty="0">
                <a:latin typeface="맑은 고딕" panose="020B0503020000020004" pitchFamily="50" charset="-127"/>
              </a:rPr>
              <a:t>맵 위치 피처 찾기</a:t>
            </a:r>
            <a:r>
              <a:rPr lang="en-US" altLang="ko-KR" dirty="0">
                <a:latin typeface="맑은 고딕" panose="020B0503020000020004" pitchFamily="50" charset="-127"/>
              </a:rPr>
              <a:t>(LXPFA_SFR_013_2D_007)</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LXPFA_SB_2D_WA_110</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2023-05-08</a:t>
            </a:r>
            <a:endParaRPr lang="ko-KR" altLang="en-US" dirty="0"/>
          </a:p>
        </p:txBody>
      </p:sp>
      <p:graphicFrame>
        <p:nvGraphicFramePr>
          <p:cNvPr id="366" name="표 365">
            <a:extLst>
              <a:ext uri="{FF2B5EF4-FFF2-40B4-BE49-F238E27FC236}">
                <a16:creationId xmlns:a16="http://schemas.microsoft.com/office/drawing/2014/main" id="{978A9D78-1D70-20D4-6232-1EFBE26D37F7}"/>
              </a:ext>
            </a:extLst>
          </p:cNvPr>
          <p:cNvGraphicFramePr>
            <a:graphicFrameLocks noGrp="1"/>
          </p:cNvGraphicFramePr>
          <p:nvPr>
            <p:extLst>
              <p:ext uri="{D42A27DB-BD31-4B8C-83A1-F6EECF244321}">
                <p14:modId xmlns:p14="http://schemas.microsoft.com/office/powerpoint/2010/main" val="725228135"/>
              </p:ext>
            </p:extLst>
          </p:nvPr>
        </p:nvGraphicFramePr>
        <p:xfrm>
          <a:off x="9563100" y="897079"/>
          <a:ext cx="2486025" cy="35305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7759">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1" baseline="0" dirty="0">
                          <a:latin typeface="맑은 고딕" panose="020B0503020000020004" pitchFamily="50" charset="-127"/>
                          <a:ea typeface="+mn-ea"/>
                        </a:rPr>
                        <a:t>맵 옵션 설정</a:t>
                      </a:r>
                      <a:endParaRPr lang="en-US" altLang="ko-KR" sz="800" b="1" baseline="0" dirty="0">
                        <a:latin typeface="맑은 고딕" panose="020B0503020000020004" pitchFamily="50" charset="-127"/>
                        <a:ea typeface="+mn-ea"/>
                      </a:endParaRP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solidFill>
                            <a:srgbClr val="FF0000"/>
                          </a:solidFill>
                          <a:latin typeface="맑은 고딕" panose="020B0503020000020004" pitchFamily="50" charset="-127"/>
                          <a:ea typeface="+mn-ea"/>
                        </a:rPr>
                        <a:t>* </a:t>
                      </a:r>
                      <a:r>
                        <a:rPr lang="ko-KR" altLang="en-US" sz="800" b="1" baseline="0" dirty="0">
                          <a:solidFill>
                            <a:srgbClr val="FF0000"/>
                          </a:solidFill>
                          <a:latin typeface="맑은 고딕" panose="020B0503020000020004" pitchFamily="50" charset="-127"/>
                          <a:ea typeface="+mn-ea"/>
                        </a:rPr>
                        <a:t>모든 템플릿의 메인 설정에 적용</a:t>
                      </a:r>
                      <a:endParaRPr lang="en-US" altLang="ko-KR" sz="800" b="1" baseline="0" dirty="0">
                        <a:solidFill>
                          <a:srgbClr val="FF0000"/>
                        </a:solidFill>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지도 시작 위치 검색</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ko-KR" altLang="en-US" sz="800" b="0" baseline="0" dirty="0">
                          <a:solidFill>
                            <a:schemeClr val="tx1"/>
                          </a:solidFill>
                          <a:latin typeface="맑은 고딕" panose="020B0503020000020004" pitchFamily="50" charset="-127"/>
                          <a:ea typeface="+mn-ea"/>
                          <a:sym typeface="Wingdings" pitchFamily="2" charset="2"/>
                        </a:rPr>
                        <a:t>현재</a:t>
                      </a:r>
                      <a:r>
                        <a:rPr lang="en-US" altLang="ko-KR" sz="800" b="0" baseline="0" dirty="0">
                          <a:solidFill>
                            <a:schemeClr val="tx1"/>
                          </a:solidFill>
                          <a:latin typeface="맑은 고딕" panose="020B0503020000020004" pitchFamily="50" charset="-127"/>
                          <a:ea typeface="+mn-ea"/>
                          <a:sym typeface="Wingdings" pitchFamily="2" charset="2"/>
                        </a:rPr>
                        <a:t> IP </a:t>
                      </a:r>
                      <a:r>
                        <a:rPr lang="ko-KR" altLang="en-US" sz="800" b="0" baseline="0" dirty="0">
                          <a:solidFill>
                            <a:schemeClr val="tx1"/>
                          </a:solidFill>
                          <a:latin typeface="맑은 고딕" panose="020B0503020000020004" pitchFamily="50" charset="-127"/>
                          <a:ea typeface="+mn-ea"/>
                          <a:sym typeface="Wingdings" pitchFamily="2" charset="2"/>
                        </a:rPr>
                        <a:t>동기화</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주소 입력</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지도에서 선택 </a:t>
                      </a:r>
                      <a:r>
                        <a:rPr lang="en-US" altLang="ko-KR" sz="800" b="0" baseline="0" dirty="0">
                          <a:solidFill>
                            <a:schemeClr val="tx1"/>
                          </a:solidFill>
                          <a:latin typeface="맑은 고딕" panose="020B0503020000020004" pitchFamily="50" charset="-127"/>
                          <a:ea typeface="+mn-ea"/>
                          <a:sym typeface="Wingdings" pitchFamily="2" charset="2"/>
                        </a:rPr>
                        <a:t>3</a:t>
                      </a:r>
                      <a:r>
                        <a:rPr lang="ko-KR" altLang="en-US" sz="800" b="0" baseline="0" dirty="0">
                          <a:solidFill>
                            <a:schemeClr val="tx1"/>
                          </a:solidFill>
                          <a:latin typeface="맑은 고딕" panose="020B0503020000020004" pitchFamily="50" charset="-127"/>
                          <a:ea typeface="+mn-ea"/>
                          <a:sym typeface="Wingdings" pitchFamily="2" charset="2"/>
                        </a:rPr>
                        <a:t>가지 방법으로 위치 검색 가능</a:t>
                      </a:r>
                      <a:endParaRPr lang="en-US" altLang="ko-KR" sz="800" b="0" baseline="0" dirty="0">
                        <a:solidFill>
                          <a:schemeClr val="tx1"/>
                        </a:solidFill>
                        <a:latin typeface="맑은 고딕" panose="020B0503020000020004" pitchFamily="50" charset="-127"/>
                        <a:ea typeface="+mn-ea"/>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기본값 </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사용자 </a:t>
                      </a:r>
                      <a:r>
                        <a:rPr lang="en-US" altLang="ko-KR" sz="800" b="0" baseline="0" dirty="0" err="1">
                          <a:solidFill>
                            <a:schemeClr val="tx1"/>
                          </a:solidFill>
                          <a:latin typeface="맑은 고딕" panose="020B0503020000020004" pitchFamily="50" charset="-127"/>
                          <a:ea typeface="+mn-ea"/>
                          <a:sym typeface="Wingdings" pitchFamily="2" charset="2"/>
                        </a:rPr>
                        <a:t>ip</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위치로 동기화되어 </a:t>
                      </a:r>
                      <a:r>
                        <a:rPr lang="ko-KR" altLang="en-US" sz="800" b="0" baseline="0" dirty="0" err="1">
                          <a:solidFill>
                            <a:schemeClr val="tx1"/>
                          </a:solidFill>
                          <a:latin typeface="맑은 고딕" panose="020B0503020000020004" pitchFamily="50" charset="-127"/>
                          <a:ea typeface="+mn-ea"/>
                          <a:sym typeface="Wingdings" pitchFamily="2" charset="2"/>
                        </a:rPr>
                        <a:t>보여짐</a:t>
                      </a:r>
                      <a:r>
                        <a:rPr lang="en-US" altLang="ko-KR" sz="800" b="0" baseline="0" dirty="0">
                          <a:solidFill>
                            <a:schemeClr val="tx1"/>
                          </a:solidFill>
                          <a:latin typeface="맑은 고딕" panose="020B0503020000020004" pitchFamily="50" charset="-127"/>
                          <a:ea typeface="+mn-ea"/>
                          <a:sym typeface="Wingdings" pitchFamily="2" charset="2"/>
                        </a:rPr>
                        <a:t>)</a:t>
                      </a: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ko-KR" altLang="en-US" sz="800" b="0" baseline="0" dirty="0">
                          <a:solidFill>
                            <a:schemeClr val="tx1"/>
                          </a:solidFill>
                          <a:latin typeface="맑은 고딕" panose="020B0503020000020004" pitchFamily="50" charset="-127"/>
                          <a:ea typeface="+mn-ea"/>
                          <a:sym typeface="Wingdings" pitchFamily="2" charset="2"/>
                        </a:rPr>
                        <a:t>방법은 기존 </a:t>
                      </a:r>
                      <a:r>
                        <a:rPr lang="ko-KR" altLang="en-US" sz="800" b="0" baseline="0" dirty="0" err="1">
                          <a:solidFill>
                            <a:schemeClr val="tx1"/>
                          </a:solidFill>
                          <a:latin typeface="맑은 고딕" panose="020B0503020000020004" pitchFamily="50" charset="-127"/>
                          <a:ea typeface="+mn-ea"/>
                          <a:sym typeface="Wingdings" pitchFamily="2" charset="2"/>
                        </a:rPr>
                        <a:t>웹맵의</a:t>
                      </a:r>
                      <a:r>
                        <a:rPr lang="ko-KR" altLang="en-US" sz="800" b="0" baseline="0" dirty="0">
                          <a:solidFill>
                            <a:schemeClr val="tx1"/>
                          </a:solidFill>
                          <a:latin typeface="맑은 고딕" panose="020B0503020000020004" pitchFamily="50" charset="-127"/>
                          <a:ea typeface="+mn-ea"/>
                          <a:sym typeface="Wingdings" pitchFamily="2" charset="2"/>
                        </a:rPr>
                        <a:t> 주소검색 기능과 동일</a:t>
                      </a:r>
                      <a:endParaRPr lang="en-US" altLang="ko-KR" sz="800" b="0" baseline="0" dirty="0">
                        <a:solidFill>
                          <a:schemeClr val="tx1"/>
                        </a:solidFill>
                        <a:latin typeface="맑은 고딕" panose="020B0503020000020004" pitchFamily="50" charset="-127"/>
                        <a:ea typeface="+mn-ea"/>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en-US" altLang="ko-KR" sz="800" b="1" baseline="0" dirty="0">
                          <a:solidFill>
                            <a:schemeClr val="tx1"/>
                          </a:solidFill>
                          <a:latin typeface="맑은 고딕" panose="020B0503020000020004" pitchFamily="50" charset="-127"/>
                          <a:ea typeface="+mn-ea"/>
                          <a:sym typeface="Wingdings" pitchFamily="2" charset="2"/>
                        </a:rPr>
                        <a:t>1-1</a:t>
                      </a:r>
                      <a:r>
                        <a:rPr lang="ko-KR" altLang="en-US" sz="800" b="1" baseline="0" dirty="0">
                          <a:solidFill>
                            <a:schemeClr val="tx1"/>
                          </a:solidFill>
                          <a:latin typeface="맑은 고딕" panose="020B0503020000020004" pitchFamily="50" charset="-127"/>
                          <a:ea typeface="+mn-ea"/>
                          <a:sym typeface="Wingdings" pitchFamily="2" charset="2"/>
                        </a:rPr>
                        <a:t>번 </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지도에서 선택 버튼</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버튼 클릭 후 지도 위에 위치 지정</a:t>
                      </a:r>
                      <a:r>
                        <a:rPr lang="en-US" altLang="ko-KR" sz="800" b="0" baseline="0" dirty="0">
                          <a:solidFill>
                            <a:schemeClr val="tx1"/>
                          </a:solidFill>
                          <a:latin typeface="맑은 고딕" panose="020B0503020000020004" pitchFamily="50" charset="-127"/>
                          <a:ea typeface="+mn-ea"/>
                          <a:sym typeface="Wingdings" pitchFamily="2" charset="2"/>
                        </a:rPr>
                        <a:t>(</a:t>
                      </a:r>
                      <a:r>
                        <a:rPr lang="ko-KR" altLang="en-US" sz="800" b="0" baseline="0" dirty="0">
                          <a:solidFill>
                            <a:schemeClr val="tx1"/>
                          </a:solidFill>
                          <a:latin typeface="맑은 고딕" panose="020B0503020000020004" pitchFamily="50" charset="-127"/>
                          <a:ea typeface="+mn-ea"/>
                          <a:sym typeface="Wingdings" pitchFamily="2" charset="2"/>
                        </a:rPr>
                        <a:t>기존 기능과 동일</a:t>
                      </a:r>
                      <a:r>
                        <a:rPr lang="en-US" altLang="ko-KR" sz="800" b="0" baseline="0" dirty="0">
                          <a:solidFill>
                            <a:schemeClr val="tx1"/>
                          </a:solidFill>
                          <a:latin typeface="맑은 고딕" panose="020B0503020000020004" pitchFamily="50" charset="-127"/>
                          <a:ea typeface="+mn-ea"/>
                          <a:sym typeface="Wingdings" pitchFamily="2" charset="2"/>
                        </a:rPr>
                        <a:t>)</a:t>
                      </a: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en-US" altLang="ko-KR" sz="800" b="1" baseline="0" dirty="0">
                          <a:solidFill>
                            <a:schemeClr val="tx1"/>
                          </a:solidFill>
                          <a:latin typeface="맑은 고딕" panose="020B0503020000020004" pitchFamily="50" charset="-127"/>
                          <a:ea typeface="+mn-ea"/>
                          <a:sym typeface="Wingdings" pitchFamily="2" charset="2"/>
                        </a:rPr>
                        <a:t>1-2</a:t>
                      </a:r>
                      <a:r>
                        <a:rPr lang="ko-KR" altLang="en-US" sz="800" b="1" baseline="0" dirty="0">
                          <a:solidFill>
                            <a:schemeClr val="tx1"/>
                          </a:solidFill>
                          <a:latin typeface="맑은 고딕" panose="020B0503020000020004" pitchFamily="50" charset="-127"/>
                          <a:ea typeface="+mn-ea"/>
                          <a:sym typeface="Wingdings" pitchFamily="2" charset="2"/>
                        </a:rPr>
                        <a:t>번 </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초기화 버튼</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버튼 클릭 시 선택한 주소 초기화되며</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현재 사용자의 </a:t>
                      </a:r>
                      <a:r>
                        <a:rPr lang="en-US" altLang="ko-KR" sz="800" b="0" baseline="0" dirty="0">
                          <a:solidFill>
                            <a:schemeClr val="tx1"/>
                          </a:solidFill>
                          <a:latin typeface="맑은 고딕" panose="020B0503020000020004" pitchFamily="50" charset="-127"/>
                          <a:ea typeface="+mn-ea"/>
                          <a:sym typeface="Wingdings" pitchFamily="2" charset="2"/>
                        </a:rPr>
                        <a:t>IP</a:t>
                      </a:r>
                      <a:r>
                        <a:rPr lang="ko-KR" altLang="en-US" sz="800" b="0" baseline="0" dirty="0">
                          <a:solidFill>
                            <a:schemeClr val="tx1"/>
                          </a:solidFill>
                          <a:latin typeface="맑은 고딕" panose="020B0503020000020004" pitchFamily="50" charset="-127"/>
                          <a:ea typeface="+mn-ea"/>
                          <a:sym typeface="Wingdings" pitchFamily="2" charset="2"/>
                        </a:rPr>
                        <a:t>위치 표시됨</a:t>
                      </a:r>
                      <a:endParaRPr lang="en-US" altLang="ko-KR" sz="800" b="0" baseline="0" dirty="0">
                        <a:solidFill>
                          <a:schemeClr val="tx1"/>
                        </a:solidFill>
                        <a:latin typeface="맑은 고딕" panose="020B0503020000020004" pitchFamily="50" charset="-127"/>
                        <a:ea typeface="+mn-ea"/>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en-US" altLang="ko-KR" sz="800" b="1" baseline="0" dirty="0">
                          <a:solidFill>
                            <a:schemeClr val="tx1"/>
                          </a:solidFill>
                          <a:latin typeface="맑은 고딕" panose="020B0503020000020004" pitchFamily="50" charset="-127"/>
                          <a:ea typeface="+mn-ea"/>
                          <a:sym typeface="Wingdings" pitchFamily="2" charset="2"/>
                        </a:rPr>
                        <a:t>1-3</a:t>
                      </a:r>
                      <a:r>
                        <a:rPr lang="ko-KR" altLang="en-US" sz="800" b="1" baseline="0" dirty="0">
                          <a:solidFill>
                            <a:schemeClr val="tx1"/>
                          </a:solidFill>
                          <a:latin typeface="맑은 고딕" panose="020B0503020000020004" pitchFamily="50" charset="-127"/>
                          <a:ea typeface="+mn-ea"/>
                          <a:sym typeface="Wingdings" pitchFamily="2" charset="2"/>
                        </a:rPr>
                        <a:t>번 </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검색 버튼</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버튼 클릭 시 설정한 주소로 검색되어 리스트로 표시됨</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리스트에서 항목 선택 시 해당 주소로 설정됨</a:t>
                      </a:r>
                      <a:endParaRPr lang="en-US" altLang="ko-KR" sz="800" b="0" baseline="0" dirty="0">
                        <a:solidFill>
                          <a:schemeClr val="tx1"/>
                        </a:solidFill>
                        <a:latin typeface="맑은 고딕" panose="020B0503020000020004" pitchFamily="50" charset="-127"/>
                        <a:ea typeface="+mn-ea"/>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en-US" altLang="ko-KR" sz="800" b="1" baseline="0" dirty="0">
                          <a:solidFill>
                            <a:schemeClr val="tx1"/>
                          </a:solidFill>
                          <a:latin typeface="맑은 고딕" panose="020B0503020000020004" pitchFamily="50" charset="-127"/>
                          <a:ea typeface="+mn-ea"/>
                          <a:sym typeface="Wingdings" pitchFamily="2" charset="2"/>
                        </a:rPr>
                        <a:t>1-4</a:t>
                      </a:r>
                      <a:r>
                        <a:rPr lang="ko-KR" altLang="en-US" sz="800" b="1" baseline="0" dirty="0">
                          <a:solidFill>
                            <a:schemeClr val="tx1"/>
                          </a:solidFill>
                          <a:latin typeface="맑은 고딕" panose="020B0503020000020004" pitchFamily="50" charset="-127"/>
                          <a:ea typeface="+mn-ea"/>
                          <a:sym typeface="Wingdings" pitchFamily="2" charset="2"/>
                        </a:rPr>
                        <a:t>번 </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저장 버튼</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버튼 클릭 시 지도 및 시작좌표 저장</a:t>
                      </a:r>
                      <a:endParaRPr lang="en-US" altLang="ko-KR" sz="800" b="0"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4" name="그림 3">
            <a:extLst>
              <a:ext uri="{FF2B5EF4-FFF2-40B4-BE49-F238E27FC236}">
                <a16:creationId xmlns:a16="http://schemas.microsoft.com/office/drawing/2014/main" id="{7825C25A-509D-A2B2-C44F-D00B1866718D}"/>
              </a:ext>
            </a:extLst>
          </p:cNvPr>
          <p:cNvPicPr>
            <a:picLocks noChangeAspect="1"/>
          </p:cNvPicPr>
          <p:nvPr/>
        </p:nvPicPr>
        <p:blipFill rotWithShape="1">
          <a:blip r:embed="rId3"/>
          <a:srcRect r="22540" b="25668"/>
          <a:stretch/>
        </p:blipFill>
        <p:spPr>
          <a:xfrm>
            <a:off x="142875" y="910803"/>
            <a:ext cx="9324975" cy="4324874"/>
          </a:xfrm>
          <a:prstGeom prst="rect">
            <a:avLst/>
          </a:prstGeom>
        </p:spPr>
      </p:pic>
      <p:pic>
        <p:nvPicPr>
          <p:cNvPr id="7" name="그림 6">
            <a:extLst>
              <a:ext uri="{FF2B5EF4-FFF2-40B4-BE49-F238E27FC236}">
                <a16:creationId xmlns:a16="http://schemas.microsoft.com/office/drawing/2014/main" id="{FEFBE935-3D9A-BCC6-D478-23A53AAB5CB9}"/>
              </a:ext>
            </a:extLst>
          </p:cNvPr>
          <p:cNvPicPr>
            <a:picLocks noChangeAspect="1"/>
          </p:cNvPicPr>
          <p:nvPr/>
        </p:nvPicPr>
        <p:blipFill>
          <a:blip r:embed="rId4"/>
          <a:stretch>
            <a:fillRect/>
          </a:stretch>
        </p:blipFill>
        <p:spPr>
          <a:xfrm>
            <a:off x="584117" y="1543779"/>
            <a:ext cx="1634450" cy="324242"/>
          </a:xfrm>
          <a:prstGeom prst="rect">
            <a:avLst/>
          </a:prstGeom>
        </p:spPr>
      </p:pic>
      <p:sp>
        <p:nvSpPr>
          <p:cNvPr id="28" name="직사각형 27">
            <a:extLst>
              <a:ext uri="{FF2B5EF4-FFF2-40B4-BE49-F238E27FC236}">
                <a16:creationId xmlns:a16="http://schemas.microsoft.com/office/drawing/2014/main" id="{22FDFF61-93FD-871D-CBDE-BBD6B3D43094}"/>
              </a:ext>
            </a:extLst>
          </p:cNvPr>
          <p:cNvSpPr/>
          <p:nvPr/>
        </p:nvSpPr>
        <p:spPr>
          <a:xfrm>
            <a:off x="463008" y="1468438"/>
            <a:ext cx="1843209" cy="1517646"/>
          </a:xfrm>
          <a:prstGeom prst="rect">
            <a:avLst/>
          </a:prstGeom>
          <a:solidFill>
            <a:srgbClr val="FFFF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9" name="그림 28">
            <a:extLst>
              <a:ext uri="{FF2B5EF4-FFF2-40B4-BE49-F238E27FC236}">
                <a16:creationId xmlns:a16="http://schemas.microsoft.com/office/drawing/2014/main" id="{01D6EA8E-89A6-EFAE-0A45-43F72FF898AE}"/>
              </a:ext>
            </a:extLst>
          </p:cNvPr>
          <p:cNvPicPr>
            <a:picLocks noChangeAspect="1"/>
          </p:cNvPicPr>
          <p:nvPr/>
        </p:nvPicPr>
        <p:blipFill>
          <a:blip r:embed="rId4"/>
          <a:stretch>
            <a:fillRect/>
          </a:stretch>
        </p:blipFill>
        <p:spPr>
          <a:xfrm>
            <a:off x="534362" y="1543779"/>
            <a:ext cx="1634450" cy="324242"/>
          </a:xfrm>
          <a:prstGeom prst="rect">
            <a:avLst/>
          </a:prstGeom>
        </p:spPr>
      </p:pic>
      <p:pic>
        <p:nvPicPr>
          <p:cNvPr id="30" name="그림 29">
            <a:extLst>
              <a:ext uri="{FF2B5EF4-FFF2-40B4-BE49-F238E27FC236}">
                <a16:creationId xmlns:a16="http://schemas.microsoft.com/office/drawing/2014/main" id="{1CF9B032-0371-B41E-1CED-3B217E055F74}"/>
              </a:ext>
            </a:extLst>
          </p:cNvPr>
          <p:cNvPicPr>
            <a:picLocks noChangeAspect="1"/>
          </p:cNvPicPr>
          <p:nvPr/>
        </p:nvPicPr>
        <p:blipFill>
          <a:blip r:embed="rId5"/>
          <a:stretch>
            <a:fillRect/>
          </a:stretch>
        </p:blipFill>
        <p:spPr>
          <a:xfrm>
            <a:off x="534362" y="1993023"/>
            <a:ext cx="873208" cy="109152"/>
          </a:xfrm>
          <a:prstGeom prst="rect">
            <a:avLst/>
          </a:prstGeom>
        </p:spPr>
      </p:pic>
      <p:grpSp>
        <p:nvGrpSpPr>
          <p:cNvPr id="2" name="그룹 1">
            <a:extLst>
              <a:ext uri="{FF2B5EF4-FFF2-40B4-BE49-F238E27FC236}">
                <a16:creationId xmlns:a16="http://schemas.microsoft.com/office/drawing/2014/main" id="{1E0C862A-90B3-6D72-8C8A-1CCF2ED9F0C5}"/>
              </a:ext>
            </a:extLst>
          </p:cNvPr>
          <p:cNvGrpSpPr/>
          <p:nvPr/>
        </p:nvGrpSpPr>
        <p:grpSpPr>
          <a:xfrm>
            <a:off x="383427" y="1992886"/>
            <a:ext cx="109171" cy="524889"/>
            <a:chOff x="8472854" y="3429000"/>
            <a:chExt cx="109171" cy="259517"/>
          </a:xfrm>
        </p:grpSpPr>
        <p:cxnSp>
          <p:nvCxnSpPr>
            <p:cNvPr id="3" name="직선 연결선 2">
              <a:extLst>
                <a:ext uri="{FF2B5EF4-FFF2-40B4-BE49-F238E27FC236}">
                  <a16:creationId xmlns:a16="http://schemas.microsoft.com/office/drawing/2014/main" id="{05695836-B81B-BA18-5437-9CA43D086DE4}"/>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2D4CCA37-7DDE-FD3B-D637-EA3D42F2D1A5}"/>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982179F4-EA90-9D59-0C31-393D3D864C94}"/>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모서리가 둥근 직사각형 299">
            <a:extLst>
              <a:ext uri="{FF2B5EF4-FFF2-40B4-BE49-F238E27FC236}">
                <a16:creationId xmlns:a16="http://schemas.microsoft.com/office/drawing/2014/main" id="{D4B4053F-FCB8-1B80-A05D-72722A1EED42}"/>
              </a:ext>
            </a:extLst>
          </p:cNvPr>
          <p:cNvSpPr/>
          <p:nvPr/>
        </p:nvSpPr>
        <p:spPr>
          <a:xfrm>
            <a:off x="324953" y="215456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pSp>
        <p:nvGrpSpPr>
          <p:cNvPr id="296" name="그룹 295">
            <a:extLst>
              <a:ext uri="{FF2B5EF4-FFF2-40B4-BE49-F238E27FC236}">
                <a16:creationId xmlns:a16="http://schemas.microsoft.com/office/drawing/2014/main" id="{7C2B3049-C780-9A93-5574-ACD7DA62478A}"/>
              </a:ext>
            </a:extLst>
          </p:cNvPr>
          <p:cNvGrpSpPr/>
          <p:nvPr/>
        </p:nvGrpSpPr>
        <p:grpSpPr>
          <a:xfrm>
            <a:off x="1188590" y="2735755"/>
            <a:ext cx="392043" cy="161583"/>
            <a:chOff x="1353632" y="3112838"/>
            <a:chExt cx="357272" cy="161583"/>
          </a:xfrm>
        </p:grpSpPr>
        <p:sp>
          <p:nvSpPr>
            <p:cNvPr id="297" name="사각형: 둥근 모서리 296">
              <a:extLst>
                <a:ext uri="{FF2B5EF4-FFF2-40B4-BE49-F238E27FC236}">
                  <a16:creationId xmlns:a16="http://schemas.microsoft.com/office/drawing/2014/main" id="{CD0C7AF9-03E8-F595-788F-E262A59D98F2}"/>
                </a:ext>
              </a:extLst>
            </p:cNvPr>
            <p:cNvSpPr/>
            <p:nvPr/>
          </p:nvSpPr>
          <p:spPr>
            <a:xfrm>
              <a:off x="1353632" y="3129291"/>
              <a:ext cx="357272" cy="129871"/>
            </a:xfrm>
            <a:prstGeom prst="roundRect">
              <a:avLst>
                <a:gd name="adj" fmla="val 8034"/>
              </a:avLst>
            </a:prstGeom>
            <a:solidFill>
              <a:srgbClr val="8FABD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8" name="TextBox 297">
              <a:extLst>
                <a:ext uri="{FF2B5EF4-FFF2-40B4-BE49-F238E27FC236}">
                  <a16:creationId xmlns:a16="http://schemas.microsoft.com/office/drawing/2014/main" id="{1E70B164-FC0B-8D84-1D95-FF7F568840F7}"/>
                </a:ext>
              </a:extLst>
            </p:cNvPr>
            <p:cNvSpPr txBox="1"/>
            <p:nvPr/>
          </p:nvSpPr>
          <p:spPr>
            <a:xfrm>
              <a:off x="1367176" y="3112838"/>
              <a:ext cx="330183" cy="161583"/>
            </a:xfrm>
            <a:prstGeom prst="rect">
              <a:avLst/>
            </a:prstGeom>
            <a:noFill/>
          </p:spPr>
          <p:txBody>
            <a:bodyPr wrap="square" rtlCol="0">
              <a:spAutoFit/>
            </a:bodyPr>
            <a:lstStyle/>
            <a:p>
              <a:pPr algn="ctr"/>
              <a:r>
                <a:rPr lang="ko-KR" altLang="en-US" sz="450" b="1" dirty="0">
                  <a:solidFill>
                    <a:schemeClr val="bg1"/>
                  </a:solidFill>
                </a:rPr>
                <a:t>저장</a:t>
              </a:r>
            </a:p>
          </p:txBody>
        </p:sp>
      </p:grpSp>
      <p:sp>
        <p:nvSpPr>
          <p:cNvPr id="34" name="모서리가 둥근 직사각형 299">
            <a:extLst>
              <a:ext uri="{FF2B5EF4-FFF2-40B4-BE49-F238E27FC236}">
                <a16:creationId xmlns:a16="http://schemas.microsoft.com/office/drawing/2014/main" id="{A7E60279-E08C-38B6-8CAE-B585A20E7F97}"/>
              </a:ext>
            </a:extLst>
          </p:cNvPr>
          <p:cNvSpPr/>
          <p:nvPr/>
        </p:nvSpPr>
        <p:spPr>
          <a:xfrm>
            <a:off x="1037478" y="265981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1-4</a:t>
            </a:r>
            <a:endParaRPr lang="ko-KR" altLang="en-US" sz="750" b="1" dirty="0"/>
          </a:p>
        </p:txBody>
      </p:sp>
      <p:pic>
        <p:nvPicPr>
          <p:cNvPr id="20" name="그림 19">
            <a:extLst>
              <a:ext uri="{FF2B5EF4-FFF2-40B4-BE49-F238E27FC236}">
                <a16:creationId xmlns:a16="http://schemas.microsoft.com/office/drawing/2014/main" id="{C847F466-6511-382B-551D-28B83DFF2FC0}"/>
              </a:ext>
            </a:extLst>
          </p:cNvPr>
          <p:cNvPicPr>
            <a:picLocks noChangeAspect="1"/>
          </p:cNvPicPr>
          <p:nvPr/>
        </p:nvPicPr>
        <p:blipFill rotWithShape="1">
          <a:blip r:embed="rId6"/>
          <a:srcRect l="427"/>
          <a:stretch/>
        </p:blipFill>
        <p:spPr>
          <a:xfrm>
            <a:off x="462397" y="3824432"/>
            <a:ext cx="780985" cy="1277512"/>
          </a:xfrm>
          <a:prstGeom prst="rect">
            <a:avLst/>
          </a:prstGeom>
        </p:spPr>
      </p:pic>
      <p:grpSp>
        <p:nvGrpSpPr>
          <p:cNvPr id="36" name="그룹 35">
            <a:extLst>
              <a:ext uri="{FF2B5EF4-FFF2-40B4-BE49-F238E27FC236}">
                <a16:creationId xmlns:a16="http://schemas.microsoft.com/office/drawing/2014/main" id="{29E52D97-FB3B-977C-8AB7-DE2E80B28858}"/>
              </a:ext>
            </a:extLst>
          </p:cNvPr>
          <p:cNvGrpSpPr/>
          <p:nvPr/>
        </p:nvGrpSpPr>
        <p:grpSpPr>
          <a:xfrm>
            <a:off x="512561" y="3050313"/>
            <a:ext cx="740917" cy="715581"/>
            <a:chOff x="492598" y="2282764"/>
            <a:chExt cx="740917" cy="715581"/>
          </a:xfrm>
        </p:grpSpPr>
        <p:sp>
          <p:nvSpPr>
            <p:cNvPr id="22" name="사각형: 둥근 모서리 21">
              <a:extLst>
                <a:ext uri="{FF2B5EF4-FFF2-40B4-BE49-F238E27FC236}">
                  <a16:creationId xmlns:a16="http://schemas.microsoft.com/office/drawing/2014/main" id="{2A193B0F-8AFF-21DA-F36B-930A9A3AF554}"/>
                </a:ext>
              </a:extLst>
            </p:cNvPr>
            <p:cNvSpPr/>
            <p:nvPr/>
          </p:nvSpPr>
          <p:spPr>
            <a:xfrm>
              <a:off x="546426" y="2290128"/>
              <a:ext cx="674321" cy="695957"/>
            </a:xfrm>
            <a:prstGeom prst="roundRect">
              <a:avLst>
                <a:gd name="adj" fmla="val 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FD192591-BF75-5E44-22F1-6EE007AD86A4}"/>
                </a:ext>
              </a:extLst>
            </p:cNvPr>
            <p:cNvSpPr/>
            <p:nvPr/>
          </p:nvSpPr>
          <p:spPr>
            <a:xfrm>
              <a:off x="549378" y="2334579"/>
              <a:ext cx="671369" cy="67456"/>
            </a:xfrm>
            <a:prstGeom prst="rect">
              <a:avLst/>
            </a:prstGeom>
            <a:solidFill>
              <a:srgbClr val="E5F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EE7D9C3A-F7E9-2CDD-FABC-DB3A596145B8}"/>
                </a:ext>
              </a:extLst>
            </p:cNvPr>
            <p:cNvSpPr txBox="1"/>
            <p:nvPr/>
          </p:nvSpPr>
          <p:spPr>
            <a:xfrm>
              <a:off x="492598" y="2282764"/>
              <a:ext cx="740917" cy="715581"/>
            </a:xfrm>
            <a:prstGeom prst="rect">
              <a:avLst/>
            </a:prstGeom>
            <a:noFill/>
          </p:spPr>
          <p:txBody>
            <a:bodyPr wrap="square" rtlCol="0">
              <a:spAutoFit/>
            </a:bodyPr>
            <a:lstStyle/>
            <a:p>
              <a:r>
                <a:rPr lang="ko-KR" altLang="en-US" sz="450" b="1" dirty="0">
                  <a:solidFill>
                    <a:schemeClr val="bg1">
                      <a:lumMod val="50000"/>
                    </a:schemeClr>
                  </a:solidFill>
                </a:rPr>
                <a:t>통합 검색</a:t>
              </a:r>
              <a:endParaRPr lang="en-US" altLang="ko-KR" sz="450" b="1" dirty="0">
                <a:solidFill>
                  <a:schemeClr val="bg1">
                    <a:lumMod val="50000"/>
                  </a:schemeClr>
                </a:solidFill>
              </a:endParaRPr>
            </a:p>
            <a:p>
              <a:r>
                <a:rPr lang="ko-KR" altLang="en-US" sz="450" b="1" dirty="0">
                  <a:solidFill>
                    <a:schemeClr val="bg1">
                      <a:lumMod val="50000"/>
                    </a:schemeClr>
                  </a:solidFill>
                </a:rPr>
                <a:t>지번 검색</a:t>
              </a:r>
              <a:endParaRPr lang="en-US" altLang="ko-KR" sz="450" b="1" dirty="0">
                <a:solidFill>
                  <a:schemeClr val="bg1">
                    <a:lumMod val="50000"/>
                  </a:schemeClr>
                </a:solidFill>
              </a:endParaRPr>
            </a:p>
            <a:p>
              <a:r>
                <a:rPr lang="ko-KR" altLang="en-US" sz="450" b="1" dirty="0">
                  <a:solidFill>
                    <a:schemeClr val="bg1">
                      <a:lumMod val="50000"/>
                    </a:schemeClr>
                  </a:solidFill>
                </a:rPr>
                <a:t>도로명주소 </a:t>
              </a:r>
              <a:r>
                <a:rPr lang="en-US" altLang="ko-KR" sz="450" b="1" dirty="0">
                  <a:solidFill>
                    <a:schemeClr val="bg1">
                      <a:lumMod val="50000"/>
                    </a:schemeClr>
                  </a:solidFill>
                </a:rPr>
                <a:t>API </a:t>
              </a:r>
              <a:r>
                <a:rPr lang="ko-KR" altLang="en-US" sz="450" b="1" dirty="0">
                  <a:solidFill>
                    <a:schemeClr val="bg1">
                      <a:lumMod val="50000"/>
                    </a:schemeClr>
                  </a:solidFill>
                </a:rPr>
                <a:t>검색</a:t>
              </a:r>
              <a:endParaRPr lang="en-US" altLang="ko-KR" sz="450" b="1" dirty="0">
                <a:solidFill>
                  <a:schemeClr val="bg1">
                    <a:lumMod val="50000"/>
                  </a:schemeClr>
                </a:solidFill>
              </a:endParaRPr>
            </a:p>
            <a:p>
              <a:r>
                <a:rPr lang="ko-KR" altLang="en-US" sz="450" b="1" dirty="0">
                  <a:solidFill>
                    <a:schemeClr val="bg1">
                      <a:lumMod val="50000"/>
                    </a:schemeClr>
                  </a:solidFill>
                </a:rPr>
                <a:t>도로명주소 검색</a:t>
              </a:r>
              <a:endParaRPr lang="en-US" altLang="ko-KR" sz="450" b="1" dirty="0">
                <a:solidFill>
                  <a:schemeClr val="bg1">
                    <a:lumMod val="50000"/>
                  </a:schemeClr>
                </a:solidFill>
              </a:endParaRPr>
            </a:p>
            <a:p>
              <a:r>
                <a:rPr lang="ko-KR" altLang="en-US" sz="450" b="1" dirty="0">
                  <a:solidFill>
                    <a:schemeClr val="bg1">
                      <a:lumMod val="50000"/>
                    </a:schemeClr>
                  </a:solidFill>
                </a:rPr>
                <a:t>건물명 검색</a:t>
              </a:r>
              <a:endParaRPr lang="en-US" altLang="ko-KR" sz="450" b="1" dirty="0">
                <a:solidFill>
                  <a:schemeClr val="bg1">
                    <a:lumMod val="50000"/>
                  </a:schemeClr>
                </a:solidFill>
              </a:endParaRPr>
            </a:p>
            <a:p>
              <a:r>
                <a:rPr lang="ko-KR" altLang="en-US" sz="450" b="1" dirty="0">
                  <a:solidFill>
                    <a:schemeClr val="bg1">
                      <a:lumMod val="50000"/>
                    </a:schemeClr>
                  </a:solidFill>
                </a:rPr>
                <a:t>경위도 좌표 검색</a:t>
              </a:r>
              <a:endParaRPr lang="en-US" altLang="ko-KR" sz="450" b="1" dirty="0">
                <a:solidFill>
                  <a:schemeClr val="bg1">
                    <a:lumMod val="50000"/>
                  </a:schemeClr>
                </a:solidFill>
              </a:endParaRPr>
            </a:p>
            <a:p>
              <a:r>
                <a:rPr lang="ko-KR" altLang="en-US" sz="450" b="1" dirty="0">
                  <a:solidFill>
                    <a:schemeClr val="bg1">
                      <a:lumMod val="50000"/>
                    </a:schemeClr>
                  </a:solidFill>
                </a:rPr>
                <a:t>기초구역번호 검색</a:t>
              </a:r>
              <a:endParaRPr lang="en-US" altLang="ko-KR" sz="450" b="1" dirty="0">
                <a:solidFill>
                  <a:schemeClr val="bg1">
                    <a:lumMod val="50000"/>
                  </a:schemeClr>
                </a:solidFill>
              </a:endParaRPr>
            </a:p>
            <a:p>
              <a:r>
                <a:rPr lang="en-US" altLang="ko-KR" sz="450" b="1" dirty="0">
                  <a:solidFill>
                    <a:schemeClr val="bg1">
                      <a:lumMod val="50000"/>
                    </a:schemeClr>
                  </a:solidFill>
                </a:rPr>
                <a:t>PNU </a:t>
              </a:r>
              <a:r>
                <a:rPr lang="ko-KR" altLang="en-US" sz="450" b="1" dirty="0">
                  <a:solidFill>
                    <a:schemeClr val="bg1">
                      <a:lumMod val="50000"/>
                    </a:schemeClr>
                  </a:solidFill>
                </a:rPr>
                <a:t>검색</a:t>
              </a:r>
              <a:endParaRPr lang="en-US" altLang="ko-KR" sz="450" b="1" dirty="0">
                <a:solidFill>
                  <a:schemeClr val="bg1">
                    <a:lumMod val="50000"/>
                  </a:schemeClr>
                </a:solidFill>
              </a:endParaRPr>
            </a:p>
            <a:p>
              <a:r>
                <a:rPr lang="en-US" altLang="ko-KR" sz="450" b="1" dirty="0">
                  <a:solidFill>
                    <a:schemeClr val="bg1">
                      <a:lumMod val="50000"/>
                    </a:schemeClr>
                  </a:solidFill>
                </a:rPr>
                <a:t>POI </a:t>
              </a:r>
              <a:r>
                <a:rPr lang="ko-KR" altLang="en-US" sz="450" b="1" dirty="0">
                  <a:solidFill>
                    <a:schemeClr val="bg1">
                      <a:lumMod val="50000"/>
                    </a:schemeClr>
                  </a:solidFill>
                </a:rPr>
                <a:t>검색</a:t>
              </a:r>
            </a:p>
          </p:txBody>
        </p:sp>
        <p:pic>
          <p:nvPicPr>
            <p:cNvPr id="33" name="그래픽 32" descr="아래쪽 캐럿 단색으로 채워진">
              <a:extLst>
                <a:ext uri="{FF2B5EF4-FFF2-40B4-BE49-F238E27FC236}">
                  <a16:creationId xmlns:a16="http://schemas.microsoft.com/office/drawing/2014/main" id="{E65CB7D2-09E5-B8EB-3610-44318FBCE2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1080224" y="2295369"/>
              <a:ext cx="134186" cy="134186"/>
            </a:xfrm>
            <a:prstGeom prst="rect">
              <a:avLst/>
            </a:prstGeom>
          </p:spPr>
        </p:pic>
      </p:grpSp>
      <p:grpSp>
        <p:nvGrpSpPr>
          <p:cNvPr id="97" name="그룹 96">
            <a:extLst>
              <a:ext uri="{FF2B5EF4-FFF2-40B4-BE49-F238E27FC236}">
                <a16:creationId xmlns:a16="http://schemas.microsoft.com/office/drawing/2014/main" id="{B31FF73E-16A8-FB33-1E0A-ADF2D0F3BD65}"/>
              </a:ext>
            </a:extLst>
          </p:cNvPr>
          <p:cNvGrpSpPr/>
          <p:nvPr/>
        </p:nvGrpSpPr>
        <p:grpSpPr>
          <a:xfrm>
            <a:off x="462655" y="2125719"/>
            <a:ext cx="1697673" cy="335096"/>
            <a:chOff x="462655" y="2125719"/>
            <a:chExt cx="1697673" cy="335096"/>
          </a:xfrm>
        </p:grpSpPr>
        <p:grpSp>
          <p:nvGrpSpPr>
            <p:cNvPr id="14" name="그룹 13">
              <a:extLst>
                <a:ext uri="{FF2B5EF4-FFF2-40B4-BE49-F238E27FC236}">
                  <a16:creationId xmlns:a16="http://schemas.microsoft.com/office/drawing/2014/main" id="{A457DD9D-8F6D-4923-D2AB-2C945AD11D3A}"/>
                </a:ext>
              </a:extLst>
            </p:cNvPr>
            <p:cNvGrpSpPr/>
            <p:nvPr/>
          </p:nvGrpSpPr>
          <p:grpSpPr>
            <a:xfrm>
              <a:off x="462655" y="2125719"/>
              <a:ext cx="586630" cy="161583"/>
              <a:chOff x="414749" y="2125719"/>
              <a:chExt cx="586630" cy="161583"/>
            </a:xfrm>
          </p:grpSpPr>
          <p:sp>
            <p:nvSpPr>
              <p:cNvPr id="46" name="사각형: 둥근 모서리 45">
                <a:extLst>
                  <a:ext uri="{FF2B5EF4-FFF2-40B4-BE49-F238E27FC236}">
                    <a16:creationId xmlns:a16="http://schemas.microsoft.com/office/drawing/2014/main" id="{2589F2B5-2097-2CD4-57DD-552D1209BE9D}"/>
                  </a:ext>
                </a:extLst>
              </p:cNvPr>
              <p:cNvSpPr/>
              <p:nvPr/>
            </p:nvSpPr>
            <p:spPr>
              <a:xfrm>
                <a:off x="499385" y="2144086"/>
                <a:ext cx="501994" cy="128196"/>
              </a:xfrm>
              <a:prstGeom prst="roundRect">
                <a:avLst>
                  <a:gd name="adj" fmla="val 803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9" name="그래픽 48" descr="아래쪽 캐럿 단색으로 채워진">
                <a:extLst>
                  <a:ext uri="{FF2B5EF4-FFF2-40B4-BE49-F238E27FC236}">
                    <a16:creationId xmlns:a16="http://schemas.microsoft.com/office/drawing/2014/main" id="{977F53DC-72BE-4777-E0FA-8D211A2042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8058" y="2143085"/>
                <a:ext cx="134186" cy="134186"/>
              </a:xfrm>
              <a:prstGeom prst="rect">
                <a:avLst/>
              </a:prstGeom>
            </p:spPr>
          </p:pic>
          <p:sp>
            <p:nvSpPr>
              <p:cNvPr id="52" name="TextBox 51">
                <a:extLst>
                  <a:ext uri="{FF2B5EF4-FFF2-40B4-BE49-F238E27FC236}">
                    <a16:creationId xmlns:a16="http://schemas.microsoft.com/office/drawing/2014/main" id="{3D372FB1-2C8C-1708-95E2-132D4523528A}"/>
                  </a:ext>
                </a:extLst>
              </p:cNvPr>
              <p:cNvSpPr txBox="1"/>
              <p:nvPr/>
            </p:nvSpPr>
            <p:spPr>
              <a:xfrm>
                <a:off x="414749" y="2125719"/>
                <a:ext cx="465182" cy="161583"/>
              </a:xfrm>
              <a:prstGeom prst="rect">
                <a:avLst/>
              </a:prstGeom>
              <a:noFill/>
            </p:spPr>
            <p:txBody>
              <a:bodyPr wrap="square" rtlCol="0">
                <a:spAutoFit/>
              </a:bodyPr>
              <a:lstStyle/>
              <a:p>
                <a:pPr algn="ctr"/>
                <a:r>
                  <a:rPr lang="ko-KR" altLang="en-US" sz="450" b="1" dirty="0">
                    <a:solidFill>
                      <a:schemeClr val="bg1">
                        <a:lumMod val="50000"/>
                      </a:schemeClr>
                    </a:solidFill>
                  </a:rPr>
                  <a:t>통합검색</a:t>
                </a:r>
              </a:p>
            </p:txBody>
          </p:sp>
        </p:grpSp>
        <p:grpSp>
          <p:nvGrpSpPr>
            <p:cNvPr id="13" name="그룹 12">
              <a:extLst>
                <a:ext uri="{FF2B5EF4-FFF2-40B4-BE49-F238E27FC236}">
                  <a16:creationId xmlns:a16="http://schemas.microsoft.com/office/drawing/2014/main" id="{BC5132A4-811E-7FB2-480A-2202FFC1CC08}"/>
                </a:ext>
              </a:extLst>
            </p:cNvPr>
            <p:cNvGrpSpPr/>
            <p:nvPr/>
          </p:nvGrpSpPr>
          <p:grpSpPr>
            <a:xfrm>
              <a:off x="997330" y="2126386"/>
              <a:ext cx="931750" cy="161583"/>
              <a:chOff x="871922" y="2126386"/>
              <a:chExt cx="931750" cy="161583"/>
            </a:xfrm>
          </p:grpSpPr>
          <p:sp>
            <p:nvSpPr>
              <p:cNvPr id="47" name="사각형: 둥근 모서리 46">
                <a:extLst>
                  <a:ext uri="{FF2B5EF4-FFF2-40B4-BE49-F238E27FC236}">
                    <a16:creationId xmlns:a16="http://schemas.microsoft.com/office/drawing/2014/main" id="{D92260F7-4C72-B77D-33CB-73863F82C548}"/>
                  </a:ext>
                </a:extLst>
              </p:cNvPr>
              <p:cNvSpPr/>
              <p:nvPr/>
            </p:nvSpPr>
            <p:spPr>
              <a:xfrm>
                <a:off x="937988" y="2144739"/>
                <a:ext cx="817218" cy="128196"/>
              </a:xfrm>
              <a:prstGeom prst="roundRect">
                <a:avLst>
                  <a:gd name="adj" fmla="val 803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TextBox 52">
                <a:extLst>
                  <a:ext uri="{FF2B5EF4-FFF2-40B4-BE49-F238E27FC236}">
                    <a16:creationId xmlns:a16="http://schemas.microsoft.com/office/drawing/2014/main" id="{D5F73188-19E4-54D5-C40A-DC8A62018637}"/>
                  </a:ext>
                </a:extLst>
              </p:cNvPr>
              <p:cNvSpPr txBox="1"/>
              <p:nvPr/>
            </p:nvSpPr>
            <p:spPr>
              <a:xfrm>
                <a:off x="871922" y="2126386"/>
                <a:ext cx="931750" cy="161583"/>
              </a:xfrm>
              <a:prstGeom prst="rect">
                <a:avLst/>
              </a:prstGeom>
              <a:noFill/>
            </p:spPr>
            <p:txBody>
              <a:bodyPr wrap="square" rtlCol="0">
                <a:spAutoFit/>
              </a:bodyPr>
              <a:lstStyle/>
              <a:p>
                <a:pPr algn="ctr"/>
                <a:r>
                  <a:rPr lang="ko-KR" altLang="en-US" sz="450" b="1" dirty="0">
                    <a:solidFill>
                      <a:schemeClr val="bg1">
                        <a:lumMod val="50000"/>
                      </a:schemeClr>
                    </a:solidFill>
                  </a:rPr>
                  <a:t>경기도 수원시 영통구 </a:t>
                </a:r>
                <a:r>
                  <a:rPr lang="ko-KR" altLang="en-US" sz="450" b="1" dirty="0" err="1">
                    <a:solidFill>
                      <a:schemeClr val="bg1">
                        <a:lumMod val="50000"/>
                      </a:schemeClr>
                    </a:solidFill>
                  </a:rPr>
                  <a:t>광교중</a:t>
                </a:r>
                <a:endParaRPr lang="ko-KR" altLang="en-US" sz="450" b="1" dirty="0">
                  <a:solidFill>
                    <a:schemeClr val="bg1">
                      <a:lumMod val="50000"/>
                    </a:schemeClr>
                  </a:solidFill>
                </a:endParaRPr>
              </a:p>
            </p:txBody>
          </p:sp>
        </p:grpSp>
        <p:grpSp>
          <p:nvGrpSpPr>
            <p:cNvPr id="16" name="그룹 15">
              <a:extLst>
                <a:ext uri="{FF2B5EF4-FFF2-40B4-BE49-F238E27FC236}">
                  <a16:creationId xmlns:a16="http://schemas.microsoft.com/office/drawing/2014/main" id="{2584CC31-3BCC-B678-38A9-807C67344FD0}"/>
                </a:ext>
              </a:extLst>
            </p:cNvPr>
            <p:cNvGrpSpPr/>
            <p:nvPr/>
          </p:nvGrpSpPr>
          <p:grpSpPr>
            <a:xfrm>
              <a:off x="2035627" y="2138974"/>
              <a:ext cx="124701" cy="128196"/>
              <a:chOff x="2136558" y="2144739"/>
              <a:chExt cx="124701" cy="128196"/>
            </a:xfrm>
          </p:grpSpPr>
          <p:sp>
            <p:nvSpPr>
              <p:cNvPr id="60" name="사각형: 둥근 모서리 59">
                <a:extLst>
                  <a:ext uri="{FF2B5EF4-FFF2-40B4-BE49-F238E27FC236}">
                    <a16:creationId xmlns:a16="http://schemas.microsoft.com/office/drawing/2014/main" id="{EDE1F74B-90CE-6E73-DD63-D83D23735F71}"/>
                  </a:ext>
                </a:extLst>
              </p:cNvPr>
              <p:cNvSpPr/>
              <p:nvPr/>
            </p:nvSpPr>
            <p:spPr>
              <a:xfrm>
                <a:off x="2136558" y="2144739"/>
                <a:ext cx="124701" cy="128196"/>
              </a:xfrm>
              <a:prstGeom prst="roundRect">
                <a:avLst>
                  <a:gd name="adj" fmla="val 803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1" name="그래픽 60" descr="돋보기 단색으로 채워진">
                <a:extLst>
                  <a:ext uri="{FF2B5EF4-FFF2-40B4-BE49-F238E27FC236}">
                    <a16:creationId xmlns:a16="http://schemas.microsoft.com/office/drawing/2014/main" id="{0FB4DFC0-9AC0-F75C-674D-FC7CA5E3C6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151173" y="2154897"/>
                <a:ext cx="109322" cy="109322"/>
              </a:xfrm>
              <a:prstGeom prst="rect">
                <a:avLst/>
              </a:prstGeom>
            </p:spPr>
          </p:pic>
        </p:grpSp>
        <p:grpSp>
          <p:nvGrpSpPr>
            <p:cNvPr id="58" name="그룹 57">
              <a:extLst>
                <a:ext uri="{FF2B5EF4-FFF2-40B4-BE49-F238E27FC236}">
                  <a16:creationId xmlns:a16="http://schemas.microsoft.com/office/drawing/2014/main" id="{D243A492-A1FB-26B7-2854-011C637054C3}"/>
                </a:ext>
              </a:extLst>
            </p:cNvPr>
            <p:cNvGrpSpPr/>
            <p:nvPr/>
          </p:nvGrpSpPr>
          <p:grpSpPr>
            <a:xfrm>
              <a:off x="549481" y="2299232"/>
              <a:ext cx="573535" cy="161583"/>
              <a:chOff x="545243" y="2280233"/>
              <a:chExt cx="573535" cy="161583"/>
            </a:xfrm>
          </p:grpSpPr>
          <p:sp>
            <p:nvSpPr>
              <p:cNvPr id="38" name="사각형: 둥근 모서리 37">
                <a:extLst>
                  <a:ext uri="{FF2B5EF4-FFF2-40B4-BE49-F238E27FC236}">
                    <a16:creationId xmlns:a16="http://schemas.microsoft.com/office/drawing/2014/main" id="{4858F1A1-4D35-447A-5885-62ACEB00B522}"/>
                  </a:ext>
                </a:extLst>
              </p:cNvPr>
              <p:cNvSpPr/>
              <p:nvPr/>
            </p:nvSpPr>
            <p:spPr>
              <a:xfrm>
                <a:off x="546606" y="2296927"/>
                <a:ext cx="502679" cy="128196"/>
              </a:xfrm>
              <a:prstGeom prst="roundRect">
                <a:avLst>
                  <a:gd name="adj" fmla="val 803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4" name="그래픽 53" descr="표식 단색으로 채워진">
                <a:extLst>
                  <a:ext uri="{FF2B5EF4-FFF2-40B4-BE49-F238E27FC236}">
                    <a16:creationId xmlns:a16="http://schemas.microsoft.com/office/drawing/2014/main" id="{EC19BF69-1714-EA9C-B971-C5B5DF188F1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6605" y="2294272"/>
                <a:ext cx="130188" cy="130188"/>
              </a:xfrm>
              <a:prstGeom prst="rect">
                <a:avLst/>
              </a:prstGeom>
            </p:spPr>
          </p:pic>
          <p:sp>
            <p:nvSpPr>
              <p:cNvPr id="57" name="TextBox 56">
                <a:extLst>
                  <a:ext uri="{FF2B5EF4-FFF2-40B4-BE49-F238E27FC236}">
                    <a16:creationId xmlns:a16="http://schemas.microsoft.com/office/drawing/2014/main" id="{5CC7DDCE-C586-2191-685B-8AB65C3394FD}"/>
                  </a:ext>
                </a:extLst>
              </p:cNvPr>
              <p:cNvSpPr txBox="1"/>
              <p:nvPr/>
            </p:nvSpPr>
            <p:spPr>
              <a:xfrm>
                <a:off x="545243" y="2280233"/>
                <a:ext cx="573535" cy="161583"/>
              </a:xfrm>
              <a:prstGeom prst="rect">
                <a:avLst/>
              </a:prstGeom>
              <a:noFill/>
            </p:spPr>
            <p:txBody>
              <a:bodyPr wrap="square" rtlCol="0">
                <a:spAutoFit/>
              </a:bodyPr>
              <a:lstStyle/>
              <a:p>
                <a:pPr algn="ctr"/>
                <a:r>
                  <a:rPr lang="ko-KR" altLang="en-US" sz="450" b="1" dirty="0">
                    <a:solidFill>
                      <a:schemeClr val="bg1">
                        <a:lumMod val="50000"/>
                      </a:schemeClr>
                    </a:solidFill>
                  </a:rPr>
                  <a:t>지도에서 선택</a:t>
                </a:r>
              </a:p>
            </p:txBody>
          </p:sp>
        </p:grpSp>
        <p:grpSp>
          <p:nvGrpSpPr>
            <p:cNvPr id="293" name="그룹 292">
              <a:extLst>
                <a:ext uri="{FF2B5EF4-FFF2-40B4-BE49-F238E27FC236}">
                  <a16:creationId xmlns:a16="http://schemas.microsoft.com/office/drawing/2014/main" id="{06003648-8015-0244-B35E-31A56475E73F}"/>
                </a:ext>
              </a:extLst>
            </p:cNvPr>
            <p:cNvGrpSpPr/>
            <p:nvPr/>
          </p:nvGrpSpPr>
          <p:grpSpPr>
            <a:xfrm>
              <a:off x="1894584" y="2138974"/>
              <a:ext cx="124701" cy="128196"/>
              <a:chOff x="2136558" y="2144739"/>
              <a:chExt cx="124701" cy="128196"/>
            </a:xfrm>
          </p:grpSpPr>
          <p:sp>
            <p:nvSpPr>
              <p:cNvPr id="294" name="사각형: 둥근 모서리 293">
                <a:extLst>
                  <a:ext uri="{FF2B5EF4-FFF2-40B4-BE49-F238E27FC236}">
                    <a16:creationId xmlns:a16="http://schemas.microsoft.com/office/drawing/2014/main" id="{A4E08483-7B6E-6C5D-8BA6-479DE9A4E802}"/>
                  </a:ext>
                </a:extLst>
              </p:cNvPr>
              <p:cNvSpPr/>
              <p:nvPr/>
            </p:nvSpPr>
            <p:spPr>
              <a:xfrm>
                <a:off x="2136558" y="2144739"/>
                <a:ext cx="124701" cy="128196"/>
              </a:xfrm>
              <a:prstGeom prst="roundRect">
                <a:avLst>
                  <a:gd name="adj" fmla="val 803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5" name="그래픽 294" descr="새로 고침 단색으로 채워진">
                <a:extLst>
                  <a:ext uri="{FF2B5EF4-FFF2-40B4-BE49-F238E27FC236}">
                    <a16:creationId xmlns:a16="http://schemas.microsoft.com/office/drawing/2014/main" id="{47AE4FDA-36D9-06F0-7DA7-4CA854DD25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151173" y="2154897"/>
                <a:ext cx="109322" cy="109322"/>
              </a:xfrm>
              <a:prstGeom prst="rect">
                <a:avLst/>
              </a:prstGeom>
            </p:spPr>
          </p:pic>
        </p:grpSp>
      </p:grpSp>
      <p:sp>
        <p:nvSpPr>
          <p:cNvPr id="27" name="모서리가 둥근 직사각형 299">
            <a:extLst>
              <a:ext uri="{FF2B5EF4-FFF2-40B4-BE49-F238E27FC236}">
                <a16:creationId xmlns:a16="http://schemas.microsoft.com/office/drawing/2014/main" id="{A6D5CB8C-EA08-8388-4E6E-22FFA9D65BC6}"/>
              </a:ext>
            </a:extLst>
          </p:cNvPr>
          <p:cNvSpPr/>
          <p:nvPr/>
        </p:nvSpPr>
        <p:spPr>
          <a:xfrm>
            <a:off x="1852195" y="193313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1-2</a:t>
            </a:r>
            <a:endParaRPr lang="ko-KR" altLang="en-US" sz="750" b="1" dirty="0"/>
          </a:p>
        </p:txBody>
      </p:sp>
      <p:sp>
        <p:nvSpPr>
          <p:cNvPr id="301" name="모서리가 둥근 직사각형 299">
            <a:extLst>
              <a:ext uri="{FF2B5EF4-FFF2-40B4-BE49-F238E27FC236}">
                <a16:creationId xmlns:a16="http://schemas.microsoft.com/office/drawing/2014/main" id="{FC275C70-F04A-619C-AD67-D7E07FB58FC2}"/>
              </a:ext>
            </a:extLst>
          </p:cNvPr>
          <p:cNvSpPr/>
          <p:nvPr/>
        </p:nvSpPr>
        <p:spPr>
          <a:xfrm>
            <a:off x="1029231" y="227495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1-1</a:t>
            </a:r>
            <a:endParaRPr lang="ko-KR" altLang="en-US" sz="750" b="1" dirty="0"/>
          </a:p>
        </p:txBody>
      </p:sp>
      <p:sp>
        <p:nvSpPr>
          <p:cNvPr id="302" name="모서리가 둥근 직사각형 299">
            <a:extLst>
              <a:ext uri="{FF2B5EF4-FFF2-40B4-BE49-F238E27FC236}">
                <a16:creationId xmlns:a16="http://schemas.microsoft.com/office/drawing/2014/main" id="{A24AD84A-6F24-6D2F-A3A3-11038F4BC6D7}"/>
              </a:ext>
            </a:extLst>
          </p:cNvPr>
          <p:cNvSpPr/>
          <p:nvPr/>
        </p:nvSpPr>
        <p:spPr>
          <a:xfrm>
            <a:off x="1996903" y="226256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1-3</a:t>
            </a:r>
            <a:endParaRPr lang="ko-KR" altLang="en-US" sz="750" b="1" dirty="0"/>
          </a:p>
        </p:txBody>
      </p:sp>
      <p:cxnSp>
        <p:nvCxnSpPr>
          <p:cNvPr id="304" name="연결선: 꺾임 303">
            <a:extLst>
              <a:ext uri="{FF2B5EF4-FFF2-40B4-BE49-F238E27FC236}">
                <a16:creationId xmlns:a16="http://schemas.microsoft.com/office/drawing/2014/main" id="{B44A922A-00FD-4CE4-99BF-71CEE11E6F5E}"/>
              </a:ext>
            </a:extLst>
          </p:cNvPr>
          <p:cNvCxnSpPr>
            <a:cxnSpLocks/>
            <a:stCxn id="302" idx="2"/>
            <a:endCxn id="20" idx="3"/>
          </p:cNvCxnSpPr>
          <p:nvPr/>
        </p:nvCxnSpPr>
        <p:spPr>
          <a:xfrm rot="5400000">
            <a:off x="681834" y="3040118"/>
            <a:ext cx="1984619" cy="861521"/>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6" name="연결선: 꺾임 305">
            <a:extLst>
              <a:ext uri="{FF2B5EF4-FFF2-40B4-BE49-F238E27FC236}">
                <a16:creationId xmlns:a16="http://schemas.microsoft.com/office/drawing/2014/main" id="{F535FB4F-33CA-0A5A-7749-264043F4E6B8}"/>
              </a:ext>
            </a:extLst>
          </p:cNvPr>
          <p:cNvCxnSpPr>
            <a:cxnSpLocks/>
            <a:stCxn id="52" idx="2"/>
            <a:endCxn id="31" idx="0"/>
          </p:cNvCxnSpPr>
          <p:nvPr/>
        </p:nvCxnSpPr>
        <p:spPr>
          <a:xfrm rot="16200000" flipH="1">
            <a:off x="407628" y="2574920"/>
            <a:ext cx="763011" cy="187774"/>
          </a:xfrm>
          <a:prstGeom prst="bentConnector3">
            <a:avLst>
              <a:gd name="adj1" fmla="val 69974"/>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79672A72-E174-9778-321B-85B7FF401110}"/>
              </a:ext>
            </a:extLst>
          </p:cNvPr>
          <p:cNvPicPr>
            <a:picLocks noChangeAspect="1"/>
          </p:cNvPicPr>
          <p:nvPr/>
        </p:nvPicPr>
        <p:blipFill rotWithShape="1">
          <a:blip r:embed="rId15"/>
          <a:srcRect t="1" r="17825" b="4109"/>
          <a:stretch/>
        </p:blipFill>
        <p:spPr>
          <a:xfrm>
            <a:off x="2320050" y="1219334"/>
            <a:ext cx="7147800" cy="216000"/>
          </a:xfrm>
          <a:prstGeom prst="rect">
            <a:avLst/>
          </a:prstGeom>
        </p:spPr>
      </p:pic>
      <p:pic>
        <p:nvPicPr>
          <p:cNvPr id="10" name="그림 9">
            <a:extLst>
              <a:ext uri="{FF2B5EF4-FFF2-40B4-BE49-F238E27FC236}">
                <a16:creationId xmlns:a16="http://schemas.microsoft.com/office/drawing/2014/main" id="{E9DEAEA6-4AE0-0A36-256D-6F9A37F1648B}"/>
              </a:ext>
            </a:extLst>
          </p:cNvPr>
          <p:cNvPicPr>
            <a:picLocks noChangeAspect="1"/>
          </p:cNvPicPr>
          <p:nvPr/>
        </p:nvPicPr>
        <p:blipFill rotWithShape="1">
          <a:blip r:embed="rId3"/>
          <a:srcRect l="18086" t="5824" r="22540" b="28859"/>
          <a:stretch/>
        </p:blipFill>
        <p:spPr>
          <a:xfrm>
            <a:off x="2314549" y="1435335"/>
            <a:ext cx="7147800" cy="3800342"/>
          </a:xfrm>
          <a:prstGeom prst="rect">
            <a:avLst/>
          </a:prstGeom>
        </p:spPr>
      </p:pic>
      <p:pic>
        <p:nvPicPr>
          <p:cNvPr id="11" name="그림 10">
            <a:extLst>
              <a:ext uri="{FF2B5EF4-FFF2-40B4-BE49-F238E27FC236}">
                <a16:creationId xmlns:a16="http://schemas.microsoft.com/office/drawing/2014/main" id="{761418F8-E6B5-E486-3716-4C74C393CFB4}"/>
              </a:ext>
            </a:extLst>
          </p:cNvPr>
          <p:cNvPicPr>
            <a:picLocks noChangeAspect="1"/>
          </p:cNvPicPr>
          <p:nvPr/>
        </p:nvPicPr>
        <p:blipFill rotWithShape="1">
          <a:blip r:embed="rId3"/>
          <a:srcRect l="18086" r="22540" b="94360"/>
          <a:stretch/>
        </p:blipFill>
        <p:spPr>
          <a:xfrm>
            <a:off x="2320050" y="920614"/>
            <a:ext cx="7147800" cy="328176"/>
          </a:xfrm>
          <a:prstGeom prst="rect">
            <a:avLst/>
          </a:prstGeom>
        </p:spPr>
      </p:pic>
      <p:sp>
        <p:nvSpPr>
          <p:cNvPr id="35" name="타원 34">
            <a:extLst>
              <a:ext uri="{FF2B5EF4-FFF2-40B4-BE49-F238E27FC236}">
                <a16:creationId xmlns:a16="http://schemas.microsoft.com/office/drawing/2014/main" id="{B73EF181-730E-2DBA-E494-92C1E771B1F0}"/>
              </a:ext>
            </a:extLst>
          </p:cNvPr>
          <p:cNvSpPr/>
          <p:nvPr/>
        </p:nvSpPr>
        <p:spPr>
          <a:xfrm>
            <a:off x="5916054" y="2551904"/>
            <a:ext cx="95969" cy="95969"/>
          </a:xfrm>
          <a:prstGeom prst="ellipse">
            <a:avLst/>
          </a:prstGeom>
          <a:solidFill>
            <a:srgbClr val="436AE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1AE0E9E6-FC44-75FB-0C6C-82C8A2AABE74}"/>
              </a:ext>
            </a:extLst>
          </p:cNvPr>
          <p:cNvSpPr txBox="1"/>
          <p:nvPr/>
        </p:nvSpPr>
        <p:spPr>
          <a:xfrm>
            <a:off x="6012023" y="2374941"/>
            <a:ext cx="1846596" cy="184666"/>
          </a:xfrm>
          <a:prstGeom prst="rect">
            <a:avLst/>
          </a:prstGeom>
          <a:solidFill>
            <a:schemeClr val="tx1">
              <a:alpha val="51000"/>
            </a:schemeClr>
          </a:solidFill>
        </p:spPr>
        <p:txBody>
          <a:bodyPr wrap="square" rtlCol="0">
            <a:spAutoFit/>
          </a:bodyPr>
          <a:lstStyle/>
          <a:p>
            <a:pPr algn="ctr"/>
            <a:r>
              <a:rPr lang="ko-KR" altLang="en-US" sz="600" b="1" dirty="0">
                <a:solidFill>
                  <a:schemeClr val="bg1"/>
                </a:solidFill>
              </a:rPr>
              <a:t>지도 시작 좌표를 지도영역 내에서 클릭해주세요</a:t>
            </a:r>
            <a:r>
              <a:rPr lang="en-US" altLang="ko-KR" sz="600" b="1" dirty="0">
                <a:solidFill>
                  <a:schemeClr val="bg1"/>
                </a:solidFill>
              </a:rPr>
              <a:t>.</a:t>
            </a:r>
            <a:endParaRPr lang="ko-KR" altLang="en-US" sz="600" b="1" dirty="0">
              <a:solidFill>
                <a:schemeClr val="bg1"/>
              </a:solidFill>
            </a:endParaRPr>
          </a:p>
        </p:txBody>
      </p:sp>
      <p:pic>
        <p:nvPicPr>
          <p:cNvPr id="42" name="그래픽 41" descr="커서 단색으로 채워진">
            <a:extLst>
              <a:ext uri="{FF2B5EF4-FFF2-40B4-BE49-F238E27FC236}">
                <a16:creationId xmlns:a16="http://schemas.microsoft.com/office/drawing/2014/main" id="{84D5E043-E2FA-2C10-3AC6-BB39C74BF5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923449" y="2570572"/>
            <a:ext cx="207054" cy="207054"/>
          </a:xfrm>
          <a:prstGeom prst="rect">
            <a:avLst/>
          </a:prstGeom>
        </p:spPr>
      </p:pic>
      <p:cxnSp>
        <p:nvCxnSpPr>
          <p:cNvPr id="310" name="연결선: 꺾임 309">
            <a:extLst>
              <a:ext uri="{FF2B5EF4-FFF2-40B4-BE49-F238E27FC236}">
                <a16:creationId xmlns:a16="http://schemas.microsoft.com/office/drawing/2014/main" id="{D6C55FAE-191C-3D25-F85A-9171A6FD62B1}"/>
              </a:ext>
            </a:extLst>
          </p:cNvPr>
          <p:cNvCxnSpPr>
            <a:cxnSpLocks/>
          </p:cNvCxnSpPr>
          <p:nvPr/>
        </p:nvCxnSpPr>
        <p:spPr>
          <a:xfrm rot="16200000" flipH="1">
            <a:off x="3381305" y="133137"/>
            <a:ext cx="244798" cy="4744320"/>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5974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7">
            <a:extLst>
              <a:ext uri="{FF2B5EF4-FFF2-40B4-BE49-F238E27FC236}">
                <a16:creationId xmlns:a16="http://schemas.microsoft.com/office/drawing/2014/main" id="{73302141-0D37-41C8-A7B9-BEF101F3FA3D}"/>
              </a:ext>
            </a:extLst>
          </p:cNvPr>
          <p:cNvSpPr txBox="1">
            <a:spLocks/>
          </p:cNvSpPr>
          <p:nvPr/>
        </p:nvSpPr>
        <p:spPr>
          <a:xfrm>
            <a:off x="804143" y="2764715"/>
            <a:ext cx="10583713" cy="1328569"/>
          </a:xfrm>
          <a:prstGeom prst="rect">
            <a:avLst/>
          </a:prstGeom>
        </p:spPr>
        <p:txBody>
          <a:bodyPr wrap="square" lIns="0" anchor="ctr">
            <a:spAutoFit/>
          </a:bodyPr>
          <a:lstStyle>
            <a:lvl1pPr marL="0" indent="0" algn="l" defTabSz="914400" rtl="0" eaLnBrk="1" latinLnBrk="1" hangingPunct="1">
              <a:lnSpc>
                <a:spcPct val="90000"/>
              </a:lnSpc>
              <a:spcBef>
                <a:spcPts val="1000"/>
              </a:spcBef>
              <a:buFont typeface="Arial" panose="020B0604020202020204" pitchFamily="34" charset="0"/>
              <a:buNone/>
              <a:defRPr sz="4450" b="1"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ko-KR" altLang="en-US" sz="3600" dirty="0">
                <a:solidFill>
                  <a:srgbClr val="373A47"/>
                </a:solidFill>
                <a:latin typeface="+mj-ea"/>
                <a:ea typeface="+mj-ea"/>
              </a:rPr>
              <a:t>전체 템플릿별 기능 고도화</a:t>
            </a:r>
            <a:endParaRPr lang="en-US" altLang="ko-KR" sz="3600" dirty="0">
              <a:solidFill>
                <a:srgbClr val="373A47"/>
              </a:solidFill>
              <a:latin typeface="+mj-ea"/>
              <a:ea typeface="+mj-ea"/>
            </a:endParaRPr>
          </a:p>
          <a:p>
            <a:pPr algn="ctr">
              <a:lnSpc>
                <a:spcPct val="100000"/>
              </a:lnSpc>
            </a:pPr>
            <a:r>
              <a:rPr lang="en-US" altLang="ko-KR" sz="3600" dirty="0">
                <a:solidFill>
                  <a:srgbClr val="373A47"/>
                </a:solidFill>
                <a:latin typeface="+mj-ea"/>
                <a:ea typeface="+mj-ea"/>
              </a:rPr>
              <a:t>-BI </a:t>
            </a:r>
            <a:r>
              <a:rPr lang="ko-KR" altLang="en-US" sz="3600" dirty="0">
                <a:solidFill>
                  <a:srgbClr val="373A47"/>
                </a:solidFill>
                <a:latin typeface="+mj-ea"/>
                <a:ea typeface="+mj-ea"/>
              </a:rPr>
              <a:t>솔루션과 연계하여 컨텐츠 영역 설정 및 삽입</a:t>
            </a:r>
            <a:r>
              <a:rPr lang="en-US" altLang="ko-KR" sz="3600" dirty="0">
                <a:solidFill>
                  <a:srgbClr val="373A47"/>
                </a:solidFill>
                <a:latin typeface="+mj-ea"/>
                <a:ea typeface="+mj-ea"/>
              </a:rPr>
              <a:t>-</a:t>
            </a:r>
          </a:p>
        </p:txBody>
      </p:sp>
    </p:spTree>
    <p:extLst>
      <p:ext uri="{BB962C8B-B14F-4D97-AF65-F5344CB8AC3E}">
        <p14:creationId xmlns:p14="http://schemas.microsoft.com/office/powerpoint/2010/main" val="40385218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4834392" cy="248529"/>
          </a:xfrm>
        </p:spPr>
        <p:txBody>
          <a:bodyPr/>
          <a:lstStyle/>
          <a:p>
            <a:r>
              <a:rPr lang="en-US" altLang="ko-KR" dirty="0"/>
              <a:t>BI </a:t>
            </a:r>
            <a:r>
              <a:rPr lang="ko-KR" altLang="en-US" dirty="0"/>
              <a:t>솔루션 연계</a:t>
            </a:r>
            <a:r>
              <a:rPr lang="en-US" altLang="ko-KR" dirty="0"/>
              <a:t>_</a:t>
            </a:r>
            <a:r>
              <a:rPr lang="ko-KR" altLang="en-US" dirty="0"/>
              <a:t>컨텐츠 영역 설정</a:t>
            </a:r>
            <a:r>
              <a:rPr lang="en-US" altLang="ko-KR" dirty="0"/>
              <a:t>(LXPFA_SFR_013_2D_008)</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LXPFA_SB_2D_WA_111</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2023-05-08</a:t>
            </a:r>
            <a:endParaRPr lang="ko-KR" altLang="en-US" dirty="0"/>
          </a:p>
        </p:txBody>
      </p:sp>
      <p:graphicFrame>
        <p:nvGraphicFramePr>
          <p:cNvPr id="366" name="표 365">
            <a:extLst>
              <a:ext uri="{FF2B5EF4-FFF2-40B4-BE49-F238E27FC236}">
                <a16:creationId xmlns:a16="http://schemas.microsoft.com/office/drawing/2014/main" id="{978A9D78-1D70-20D4-6232-1EFBE26D37F7}"/>
              </a:ext>
            </a:extLst>
          </p:cNvPr>
          <p:cNvGraphicFramePr>
            <a:graphicFrameLocks noGrp="1"/>
          </p:cNvGraphicFramePr>
          <p:nvPr>
            <p:extLst>
              <p:ext uri="{D42A27DB-BD31-4B8C-83A1-F6EECF244321}">
                <p14:modId xmlns:p14="http://schemas.microsoft.com/office/powerpoint/2010/main" val="2097651883"/>
              </p:ext>
            </p:extLst>
          </p:nvPr>
        </p:nvGraphicFramePr>
        <p:xfrm>
          <a:off x="9563100" y="897079"/>
          <a:ext cx="2486025" cy="2362083"/>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7759">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BI </a:t>
                      </a:r>
                      <a:r>
                        <a:rPr lang="ko-KR" altLang="en-US" sz="800" b="1" baseline="0" dirty="0">
                          <a:latin typeface="맑은 고딕" panose="020B0503020000020004" pitchFamily="50" charset="-127"/>
                          <a:ea typeface="+mn-ea"/>
                        </a:rPr>
                        <a:t>솔루션 연계하여 컨텐츠 영역 설정 및 삽입</a:t>
                      </a:r>
                      <a:endParaRPr lang="en-US" altLang="ko-KR" sz="800" b="1"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66749829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8532934"/>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73010779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4528291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29" name="그림 28">
            <a:extLst>
              <a:ext uri="{FF2B5EF4-FFF2-40B4-BE49-F238E27FC236}">
                <a16:creationId xmlns:a16="http://schemas.microsoft.com/office/drawing/2014/main" id="{2C236E57-EE88-9367-95F6-4FA56889F2BD}"/>
              </a:ext>
            </a:extLst>
          </p:cNvPr>
          <p:cNvPicPr>
            <a:picLocks noChangeAspect="1"/>
          </p:cNvPicPr>
          <p:nvPr/>
        </p:nvPicPr>
        <p:blipFill>
          <a:blip r:embed="rId3"/>
          <a:stretch>
            <a:fillRect/>
          </a:stretch>
        </p:blipFill>
        <p:spPr>
          <a:xfrm>
            <a:off x="142875" y="892880"/>
            <a:ext cx="9332051" cy="4510329"/>
          </a:xfrm>
          <a:prstGeom prst="rect">
            <a:avLst/>
          </a:prstGeom>
        </p:spPr>
      </p:pic>
      <p:sp>
        <p:nvSpPr>
          <p:cNvPr id="30" name="사각형: 둥근 모서리 29">
            <a:extLst>
              <a:ext uri="{FF2B5EF4-FFF2-40B4-BE49-F238E27FC236}">
                <a16:creationId xmlns:a16="http://schemas.microsoft.com/office/drawing/2014/main" id="{C9D355D8-3A34-7A32-5719-6A0E9CDD6ED4}"/>
              </a:ext>
            </a:extLst>
          </p:cNvPr>
          <p:cNvSpPr/>
          <p:nvPr/>
        </p:nvSpPr>
        <p:spPr>
          <a:xfrm>
            <a:off x="7327900" y="1111250"/>
            <a:ext cx="1867626" cy="3917950"/>
          </a:xfrm>
          <a:prstGeom prst="roundRect">
            <a:avLst>
              <a:gd name="adj" fmla="val 1599"/>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5" name="그림 44">
            <a:extLst>
              <a:ext uri="{FF2B5EF4-FFF2-40B4-BE49-F238E27FC236}">
                <a16:creationId xmlns:a16="http://schemas.microsoft.com/office/drawing/2014/main" id="{A209854A-6E93-105F-0818-B2F752EABF5D}"/>
              </a:ext>
            </a:extLst>
          </p:cNvPr>
          <p:cNvPicPr>
            <a:picLocks noChangeAspect="1"/>
          </p:cNvPicPr>
          <p:nvPr/>
        </p:nvPicPr>
        <p:blipFill rotWithShape="1">
          <a:blip r:embed="rId4"/>
          <a:srcRect b="95646"/>
          <a:stretch/>
        </p:blipFill>
        <p:spPr>
          <a:xfrm>
            <a:off x="7332196" y="1117600"/>
            <a:ext cx="1860155" cy="170691"/>
          </a:xfrm>
          <a:prstGeom prst="rect">
            <a:avLst/>
          </a:prstGeom>
        </p:spPr>
      </p:pic>
      <p:grpSp>
        <p:nvGrpSpPr>
          <p:cNvPr id="41" name="그룹 40">
            <a:extLst>
              <a:ext uri="{FF2B5EF4-FFF2-40B4-BE49-F238E27FC236}">
                <a16:creationId xmlns:a16="http://schemas.microsoft.com/office/drawing/2014/main" id="{21596374-0BA4-E4D1-587C-1B6724E94A5F}"/>
              </a:ext>
            </a:extLst>
          </p:cNvPr>
          <p:cNvGrpSpPr/>
          <p:nvPr/>
        </p:nvGrpSpPr>
        <p:grpSpPr>
          <a:xfrm>
            <a:off x="8821525" y="1170516"/>
            <a:ext cx="319368" cy="64857"/>
            <a:chOff x="8821525" y="1148388"/>
            <a:chExt cx="319368" cy="64857"/>
          </a:xfrm>
        </p:grpSpPr>
        <p:cxnSp>
          <p:nvCxnSpPr>
            <p:cNvPr id="32" name="직선 연결선 31">
              <a:extLst>
                <a:ext uri="{FF2B5EF4-FFF2-40B4-BE49-F238E27FC236}">
                  <a16:creationId xmlns:a16="http://schemas.microsoft.com/office/drawing/2014/main" id="{36EC53CD-BE2E-05D0-1414-63B19AB5A37A}"/>
                </a:ext>
              </a:extLst>
            </p:cNvPr>
            <p:cNvCxnSpPr>
              <a:cxnSpLocks/>
            </p:cNvCxnSpPr>
            <p:nvPr/>
          </p:nvCxnSpPr>
          <p:spPr>
            <a:xfrm>
              <a:off x="8821525" y="1181100"/>
              <a:ext cx="571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그래픽 36" descr="닫기 윤곽선">
              <a:extLst>
                <a:ext uri="{FF2B5EF4-FFF2-40B4-BE49-F238E27FC236}">
                  <a16:creationId xmlns:a16="http://schemas.microsoft.com/office/drawing/2014/main" id="{AF20B064-D33C-1094-05E1-32EC2418CA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76601" y="1148953"/>
              <a:ext cx="64292" cy="64292"/>
            </a:xfrm>
            <a:prstGeom prst="rect">
              <a:avLst/>
            </a:prstGeom>
          </p:spPr>
        </p:pic>
        <p:sp>
          <p:nvSpPr>
            <p:cNvPr id="39" name="직사각형 38">
              <a:extLst>
                <a:ext uri="{FF2B5EF4-FFF2-40B4-BE49-F238E27FC236}">
                  <a16:creationId xmlns:a16="http://schemas.microsoft.com/office/drawing/2014/main" id="{B4F6EEFF-4F60-18FB-3BD5-B35C2990B88A}"/>
                </a:ext>
              </a:extLst>
            </p:cNvPr>
            <p:cNvSpPr/>
            <p:nvPr/>
          </p:nvSpPr>
          <p:spPr>
            <a:xfrm>
              <a:off x="8970183" y="1148388"/>
              <a:ext cx="45719" cy="4571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18CF19B7-BA19-452F-A9B1-82B7309D2796}"/>
                </a:ext>
              </a:extLst>
            </p:cNvPr>
            <p:cNvSpPr/>
            <p:nvPr/>
          </p:nvSpPr>
          <p:spPr>
            <a:xfrm>
              <a:off x="8957688" y="1160384"/>
              <a:ext cx="45719" cy="45719"/>
            </a:xfrm>
            <a:prstGeom prst="rect">
              <a:avLst/>
            </a:prstGeom>
            <a:solidFill>
              <a:srgbClr val="8FABD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6" name="직사각형 45">
            <a:extLst>
              <a:ext uri="{FF2B5EF4-FFF2-40B4-BE49-F238E27FC236}">
                <a16:creationId xmlns:a16="http://schemas.microsoft.com/office/drawing/2014/main" id="{47FBD22C-FD9E-8CE7-BE91-F3DDB427BD66}"/>
              </a:ext>
            </a:extLst>
          </p:cNvPr>
          <p:cNvSpPr/>
          <p:nvPr/>
        </p:nvSpPr>
        <p:spPr>
          <a:xfrm>
            <a:off x="7404100" y="1358900"/>
            <a:ext cx="1724093" cy="1130300"/>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415D248F-6AC6-6865-2A6F-07CBE6D83F6F}"/>
              </a:ext>
            </a:extLst>
          </p:cNvPr>
          <p:cNvSpPr/>
          <p:nvPr/>
        </p:nvSpPr>
        <p:spPr>
          <a:xfrm>
            <a:off x="7276205" y="1489075"/>
            <a:ext cx="2012576" cy="8699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28600" indent="-228600">
              <a:buAutoNum type="arabicPeriod"/>
            </a:pPr>
            <a:r>
              <a:rPr lang="ko-KR" altLang="en-US" sz="800" dirty="0"/>
              <a:t>통계</a:t>
            </a:r>
            <a:r>
              <a:rPr lang="en-US" altLang="ko-KR" sz="800" dirty="0"/>
              <a:t>, </a:t>
            </a:r>
            <a:r>
              <a:rPr lang="ko-KR" altLang="en-US" sz="800" dirty="0"/>
              <a:t>수치 정보 가시화 방안 정의 필요</a:t>
            </a:r>
            <a:endParaRPr lang="en-US" altLang="ko-KR" sz="800" dirty="0"/>
          </a:p>
          <a:p>
            <a:pPr marL="228600" indent="-228600">
              <a:buAutoNum type="arabicPeriod"/>
            </a:pPr>
            <a:r>
              <a:rPr lang="ko-KR" altLang="en-US" sz="800" dirty="0"/>
              <a:t>팝업에 컨텐츠 영역 표시</a:t>
            </a:r>
            <a:r>
              <a:rPr lang="en-US" altLang="ko-KR" sz="800" dirty="0"/>
              <a:t>, </a:t>
            </a:r>
            <a:r>
              <a:rPr lang="ko-KR" altLang="en-US" sz="800" dirty="0"/>
              <a:t>최소화 버튼 생성하여 화면 가리지 않도록</a:t>
            </a:r>
          </a:p>
        </p:txBody>
      </p:sp>
    </p:spTree>
    <p:extLst>
      <p:ext uri="{BB962C8B-B14F-4D97-AF65-F5344CB8AC3E}">
        <p14:creationId xmlns:p14="http://schemas.microsoft.com/office/powerpoint/2010/main" val="32576704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7">
            <a:extLst>
              <a:ext uri="{FF2B5EF4-FFF2-40B4-BE49-F238E27FC236}">
                <a16:creationId xmlns:a16="http://schemas.microsoft.com/office/drawing/2014/main" id="{73302141-0D37-41C8-A7B9-BEF101F3FA3D}"/>
              </a:ext>
            </a:extLst>
          </p:cNvPr>
          <p:cNvSpPr txBox="1">
            <a:spLocks/>
          </p:cNvSpPr>
          <p:nvPr/>
        </p:nvSpPr>
        <p:spPr>
          <a:xfrm>
            <a:off x="3199158" y="3105834"/>
            <a:ext cx="5793683" cy="646331"/>
          </a:xfrm>
          <a:prstGeom prst="rect">
            <a:avLst/>
          </a:prstGeom>
        </p:spPr>
        <p:txBody>
          <a:bodyPr wrap="square" lIns="0" anchor="ctr">
            <a:spAutoFit/>
          </a:bodyPr>
          <a:lstStyle>
            <a:lvl1pPr marL="0" indent="0" algn="l" defTabSz="914400" rtl="0" eaLnBrk="1" latinLnBrk="1" hangingPunct="1">
              <a:lnSpc>
                <a:spcPct val="90000"/>
              </a:lnSpc>
              <a:spcBef>
                <a:spcPts val="1000"/>
              </a:spcBef>
              <a:buFont typeface="Arial" panose="020B0604020202020204" pitchFamily="34" charset="0"/>
              <a:buNone/>
              <a:defRPr sz="4450" b="1"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ko-KR" altLang="en-US" sz="3600" dirty="0">
                <a:solidFill>
                  <a:srgbClr val="373A47"/>
                </a:solidFill>
                <a:latin typeface="+mj-ea"/>
                <a:ea typeface="+mj-ea"/>
              </a:rPr>
              <a:t>웹 맵 접근 권한 설정</a:t>
            </a:r>
          </a:p>
        </p:txBody>
      </p:sp>
    </p:spTree>
    <p:extLst>
      <p:ext uri="{BB962C8B-B14F-4D97-AF65-F5344CB8AC3E}">
        <p14:creationId xmlns:p14="http://schemas.microsoft.com/office/powerpoint/2010/main" val="340745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582E85C5-AEB7-7B0C-9943-12315FA6C149}"/>
              </a:ext>
            </a:extLst>
          </p:cNvPr>
          <p:cNvPicPr>
            <a:picLocks noChangeAspect="1"/>
          </p:cNvPicPr>
          <p:nvPr/>
        </p:nvPicPr>
        <p:blipFill rotWithShape="1">
          <a:blip r:embed="rId2"/>
          <a:srcRect t="5516"/>
          <a:stretch/>
        </p:blipFill>
        <p:spPr>
          <a:xfrm>
            <a:off x="142874" y="1346624"/>
            <a:ext cx="9328784" cy="4255450"/>
          </a:xfrm>
          <a:prstGeom prst="rect">
            <a:avLst/>
          </a:prstGeom>
        </p:spPr>
      </p:pic>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4834392"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비교 템플릿</a:t>
            </a:r>
            <a:r>
              <a:rPr lang="en-US" altLang="ko-KR" dirty="0">
                <a:latin typeface="맑은 고딕" panose="020B0503020000020004" pitchFamily="50" charset="-127"/>
              </a:rPr>
              <a:t>_</a:t>
            </a:r>
            <a:r>
              <a:rPr lang="ko-KR" altLang="en-US" dirty="0">
                <a:latin typeface="맑은 고딕" panose="020B0503020000020004" pitchFamily="50" charset="-127"/>
              </a:rPr>
              <a:t>연속도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LXPFA_SB_2D_WA_009</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pic>
        <p:nvPicPr>
          <p:cNvPr id="3" name="그림 2">
            <a:extLst>
              <a:ext uri="{FF2B5EF4-FFF2-40B4-BE49-F238E27FC236}">
                <a16:creationId xmlns:a16="http://schemas.microsoft.com/office/drawing/2014/main" id="{C3299267-F8B1-0771-44B7-CC09BDE2EF22}"/>
              </a:ext>
            </a:extLst>
          </p:cNvPr>
          <p:cNvPicPr>
            <a:picLocks noChangeAspect="1"/>
          </p:cNvPicPr>
          <p:nvPr/>
        </p:nvPicPr>
        <p:blipFill>
          <a:blip r:embed="rId3"/>
          <a:stretch>
            <a:fillRect/>
          </a:stretch>
        </p:blipFill>
        <p:spPr>
          <a:xfrm>
            <a:off x="210260" y="1738096"/>
            <a:ext cx="452803" cy="104023"/>
          </a:xfrm>
          <a:prstGeom prst="rect">
            <a:avLst/>
          </a:prstGeom>
        </p:spPr>
      </p:pic>
      <p:sp>
        <p:nvSpPr>
          <p:cNvPr id="8" name="TextBox 7">
            <a:extLst>
              <a:ext uri="{FF2B5EF4-FFF2-40B4-BE49-F238E27FC236}">
                <a16:creationId xmlns:a16="http://schemas.microsoft.com/office/drawing/2014/main" id="{F6141C45-B0B1-DC5D-7203-7B3BEB86C08F}"/>
              </a:ext>
            </a:extLst>
          </p:cNvPr>
          <p:cNvSpPr txBox="1"/>
          <p:nvPr/>
        </p:nvSpPr>
        <p:spPr>
          <a:xfrm>
            <a:off x="-9525" y="3157375"/>
            <a:ext cx="892372" cy="184666"/>
          </a:xfrm>
          <a:prstGeom prst="rect">
            <a:avLst/>
          </a:prstGeom>
          <a:noFill/>
        </p:spPr>
        <p:txBody>
          <a:bodyPr wrap="square" rtlCol="0">
            <a:spAutoFit/>
          </a:bodyPr>
          <a:lstStyle/>
          <a:p>
            <a:pPr algn="ctr"/>
            <a:r>
              <a:rPr lang="ko-KR" altLang="en-US" sz="600" b="1" dirty="0"/>
              <a:t>콘텐츠 영역 </a:t>
            </a:r>
            <a:r>
              <a:rPr lang="en-US" altLang="ko-KR" sz="600" b="1" dirty="0"/>
              <a:t>2</a:t>
            </a:r>
            <a:endParaRPr lang="ko-KR" altLang="en-US" sz="600" b="1" dirty="0"/>
          </a:p>
        </p:txBody>
      </p:sp>
      <p:sp>
        <p:nvSpPr>
          <p:cNvPr id="9" name="직사각형 8">
            <a:extLst>
              <a:ext uri="{FF2B5EF4-FFF2-40B4-BE49-F238E27FC236}">
                <a16:creationId xmlns:a16="http://schemas.microsoft.com/office/drawing/2014/main" id="{4012C195-8A25-5748-CB04-50968E4AC9FF}"/>
              </a:ext>
            </a:extLst>
          </p:cNvPr>
          <p:cNvSpPr/>
          <p:nvPr/>
        </p:nvSpPr>
        <p:spPr>
          <a:xfrm>
            <a:off x="210260" y="1601402"/>
            <a:ext cx="452803" cy="104023"/>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CAEFBD36-501F-C09A-39A0-46EC38BA4B3C}"/>
              </a:ext>
            </a:extLst>
          </p:cNvPr>
          <p:cNvSpPr txBox="1"/>
          <p:nvPr/>
        </p:nvSpPr>
        <p:spPr>
          <a:xfrm>
            <a:off x="5715" y="1552998"/>
            <a:ext cx="892372" cy="184666"/>
          </a:xfrm>
          <a:prstGeom prst="rect">
            <a:avLst/>
          </a:prstGeom>
          <a:noFill/>
        </p:spPr>
        <p:txBody>
          <a:bodyPr wrap="square" rtlCol="0">
            <a:spAutoFit/>
          </a:bodyPr>
          <a:lstStyle/>
          <a:p>
            <a:pPr algn="ctr"/>
            <a:r>
              <a:rPr lang="ko-KR" altLang="en-US" sz="600" b="1" dirty="0"/>
              <a:t>콘텐츠 영역 </a:t>
            </a:r>
            <a:r>
              <a:rPr lang="en-US" altLang="ko-KR" sz="600" b="1" dirty="0"/>
              <a:t>1</a:t>
            </a:r>
            <a:endParaRPr lang="ko-KR" altLang="en-US" sz="600" b="1" dirty="0"/>
          </a:p>
        </p:txBody>
      </p:sp>
      <p:pic>
        <p:nvPicPr>
          <p:cNvPr id="13" name="그림 12">
            <a:extLst>
              <a:ext uri="{FF2B5EF4-FFF2-40B4-BE49-F238E27FC236}">
                <a16:creationId xmlns:a16="http://schemas.microsoft.com/office/drawing/2014/main" id="{63B59C29-ADBF-3A08-D5E4-6658B37294EB}"/>
              </a:ext>
            </a:extLst>
          </p:cNvPr>
          <p:cNvPicPr>
            <a:picLocks noChangeAspect="1"/>
          </p:cNvPicPr>
          <p:nvPr/>
        </p:nvPicPr>
        <p:blipFill>
          <a:blip r:embed="rId3"/>
          <a:stretch>
            <a:fillRect/>
          </a:stretch>
        </p:blipFill>
        <p:spPr>
          <a:xfrm>
            <a:off x="210260" y="3346830"/>
            <a:ext cx="452803" cy="104023"/>
          </a:xfrm>
          <a:prstGeom prst="rect">
            <a:avLst/>
          </a:prstGeom>
        </p:spPr>
      </p:pic>
      <p:cxnSp>
        <p:nvCxnSpPr>
          <p:cNvPr id="15" name="직선 연결선 14">
            <a:extLst>
              <a:ext uri="{FF2B5EF4-FFF2-40B4-BE49-F238E27FC236}">
                <a16:creationId xmlns:a16="http://schemas.microsoft.com/office/drawing/2014/main" id="{501F5EA4-E235-2C87-6C14-7306A87EA496}"/>
              </a:ext>
            </a:extLst>
          </p:cNvPr>
          <p:cNvCxnSpPr>
            <a:cxnSpLocks/>
          </p:cNvCxnSpPr>
          <p:nvPr/>
        </p:nvCxnSpPr>
        <p:spPr>
          <a:xfrm>
            <a:off x="195666" y="3099539"/>
            <a:ext cx="128070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7" name="그림 26">
            <a:extLst>
              <a:ext uri="{FF2B5EF4-FFF2-40B4-BE49-F238E27FC236}">
                <a16:creationId xmlns:a16="http://schemas.microsoft.com/office/drawing/2014/main" id="{A9426E6D-EBB4-B6F3-79A7-4636C651EEC7}"/>
              </a:ext>
            </a:extLst>
          </p:cNvPr>
          <p:cNvPicPr>
            <a:picLocks noChangeAspect="1"/>
          </p:cNvPicPr>
          <p:nvPr/>
        </p:nvPicPr>
        <p:blipFill>
          <a:blip r:embed="rId4"/>
          <a:stretch>
            <a:fillRect/>
          </a:stretch>
        </p:blipFill>
        <p:spPr>
          <a:xfrm>
            <a:off x="1591983" y="1349721"/>
            <a:ext cx="4050863" cy="4113960"/>
          </a:xfrm>
          <a:prstGeom prst="rect">
            <a:avLst/>
          </a:prstGeom>
        </p:spPr>
      </p:pic>
      <p:pic>
        <p:nvPicPr>
          <p:cNvPr id="29" name="그림 28">
            <a:extLst>
              <a:ext uri="{FF2B5EF4-FFF2-40B4-BE49-F238E27FC236}">
                <a16:creationId xmlns:a16="http://schemas.microsoft.com/office/drawing/2014/main" id="{75F8B335-D04A-7298-C1A9-71F56F0EAA7A}"/>
              </a:ext>
            </a:extLst>
          </p:cNvPr>
          <p:cNvPicPr>
            <a:picLocks noChangeAspect="1"/>
          </p:cNvPicPr>
          <p:nvPr/>
        </p:nvPicPr>
        <p:blipFill rotWithShape="1">
          <a:blip r:embed="rId5"/>
          <a:srcRect l="4232" r="7462"/>
          <a:stretch/>
        </p:blipFill>
        <p:spPr>
          <a:xfrm>
            <a:off x="5652726" y="1359245"/>
            <a:ext cx="3809052" cy="4104436"/>
          </a:xfrm>
          <a:prstGeom prst="rect">
            <a:avLst/>
          </a:prstGeom>
        </p:spPr>
      </p:pic>
      <p:pic>
        <p:nvPicPr>
          <p:cNvPr id="30" name="그림 29">
            <a:extLst>
              <a:ext uri="{FF2B5EF4-FFF2-40B4-BE49-F238E27FC236}">
                <a16:creationId xmlns:a16="http://schemas.microsoft.com/office/drawing/2014/main" id="{A53DEEA5-AB04-CCE0-F17D-C13E7E7F8FAB}"/>
              </a:ext>
            </a:extLst>
          </p:cNvPr>
          <p:cNvPicPr>
            <a:picLocks noChangeAspect="1"/>
          </p:cNvPicPr>
          <p:nvPr/>
        </p:nvPicPr>
        <p:blipFill>
          <a:blip r:embed="rId6"/>
          <a:stretch>
            <a:fillRect/>
          </a:stretch>
        </p:blipFill>
        <p:spPr>
          <a:xfrm>
            <a:off x="7889385" y="1391049"/>
            <a:ext cx="1271765" cy="171474"/>
          </a:xfrm>
          <a:prstGeom prst="rect">
            <a:avLst/>
          </a:prstGeom>
        </p:spPr>
      </p:pic>
      <p:pic>
        <p:nvPicPr>
          <p:cNvPr id="31" name="그림 30">
            <a:extLst>
              <a:ext uri="{FF2B5EF4-FFF2-40B4-BE49-F238E27FC236}">
                <a16:creationId xmlns:a16="http://schemas.microsoft.com/office/drawing/2014/main" id="{5B1CE66D-FFFB-1CDB-80AA-733F6B1ED1E6}"/>
              </a:ext>
            </a:extLst>
          </p:cNvPr>
          <p:cNvPicPr>
            <a:picLocks noChangeAspect="1"/>
          </p:cNvPicPr>
          <p:nvPr/>
        </p:nvPicPr>
        <p:blipFill>
          <a:blip r:embed="rId7"/>
          <a:stretch>
            <a:fillRect/>
          </a:stretch>
        </p:blipFill>
        <p:spPr>
          <a:xfrm>
            <a:off x="8781814" y="5198938"/>
            <a:ext cx="643027" cy="185764"/>
          </a:xfrm>
          <a:prstGeom prst="rect">
            <a:avLst/>
          </a:prstGeom>
        </p:spPr>
      </p:pic>
      <p:pic>
        <p:nvPicPr>
          <p:cNvPr id="96" name="그림 95">
            <a:extLst>
              <a:ext uri="{FF2B5EF4-FFF2-40B4-BE49-F238E27FC236}">
                <a16:creationId xmlns:a16="http://schemas.microsoft.com/office/drawing/2014/main" id="{96FB63B1-CC09-E630-5F0A-1965DCE5F262}"/>
              </a:ext>
            </a:extLst>
          </p:cNvPr>
          <p:cNvPicPr>
            <a:picLocks noChangeAspect="1"/>
          </p:cNvPicPr>
          <p:nvPr/>
        </p:nvPicPr>
        <p:blipFill>
          <a:blip r:embed="rId8"/>
          <a:stretch>
            <a:fillRect/>
          </a:stretch>
        </p:blipFill>
        <p:spPr>
          <a:xfrm>
            <a:off x="9196939" y="1599678"/>
            <a:ext cx="217447" cy="2467553"/>
          </a:xfrm>
          <a:prstGeom prst="rect">
            <a:avLst/>
          </a:prstGeom>
        </p:spPr>
      </p:pic>
      <p:pic>
        <p:nvPicPr>
          <p:cNvPr id="97" name="그림 96">
            <a:extLst>
              <a:ext uri="{FF2B5EF4-FFF2-40B4-BE49-F238E27FC236}">
                <a16:creationId xmlns:a16="http://schemas.microsoft.com/office/drawing/2014/main" id="{0CC4FB30-EF5A-21AC-16B1-3D1EF32D508F}"/>
              </a:ext>
            </a:extLst>
          </p:cNvPr>
          <p:cNvPicPr>
            <a:picLocks noChangeAspect="1"/>
          </p:cNvPicPr>
          <p:nvPr/>
        </p:nvPicPr>
        <p:blipFill>
          <a:blip r:embed="rId9"/>
          <a:stretch>
            <a:fillRect/>
          </a:stretch>
        </p:blipFill>
        <p:spPr>
          <a:xfrm>
            <a:off x="174867" y="1852875"/>
            <a:ext cx="1360667" cy="324650"/>
          </a:xfrm>
          <a:prstGeom prst="rect">
            <a:avLst/>
          </a:prstGeom>
        </p:spPr>
      </p:pic>
      <p:pic>
        <p:nvPicPr>
          <p:cNvPr id="98" name="그림 97">
            <a:extLst>
              <a:ext uri="{FF2B5EF4-FFF2-40B4-BE49-F238E27FC236}">
                <a16:creationId xmlns:a16="http://schemas.microsoft.com/office/drawing/2014/main" id="{C1D20C85-8B4B-3D53-3647-C3C8BF67E59B}"/>
              </a:ext>
            </a:extLst>
          </p:cNvPr>
          <p:cNvPicPr>
            <a:picLocks noChangeAspect="1"/>
          </p:cNvPicPr>
          <p:nvPr/>
        </p:nvPicPr>
        <p:blipFill>
          <a:blip r:embed="rId10"/>
          <a:stretch>
            <a:fillRect/>
          </a:stretch>
        </p:blipFill>
        <p:spPr>
          <a:xfrm>
            <a:off x="171866" y="3471768"/>
            <a:ext cx="1363200" cy="298652"/>
          </a:xfrm>
          <a:prstGeom prst="rect">
            <a:avLst/>
          </a:prstGeom>
        </p:spPr>
      </p:pic>
      <p:pic>
        <p:nvPicPr>
          <p:cNvPr id="110" name="그림 109">
            <a:extLst>
              <a:ext uri="{FF2B5EF4-FFF2-40B4-BE49-F238E27FC236}">
                <a16:creationId xmlns:a16="http://schemas.microsoft.com/office/drawing/2014/main" id="{63D7BD78-7547-9E5D-B085-244C637D2366}"/>
              </a:ext>
            </a:extLst>
          </p:cNvPr>
          <p:cNvPicPr>
            <a:picLocks noChangeAspect="1"/>
          </p:cNvPicPr>
          <p:nvPr/>
        </p:nvPicPr>
        <p:blipFill>
          <a:blip r:embed="rId11"/>
          <a:stretch>
            <a:fillRect/>
          </a:stretch>
        </p:blipFill>
        <p:spPr>
          <a:xfrm>
            <a:off x="9142681" y="1594327"/>
            <a:ext cx="282160" cy="3165842"/>
          </a:xfrm>
          <a:prstGeom prst="rect">
            <a:avLst/>
          </a:prstGeom>
        </p:spPr>
      </p:pic>
      <p:grpSp>
        <p:nvGrpSpPr>
          <p:cNvPr id="4" name="그룹 3">
            <a:extLst>
              <a:ext uri="{FF2B5EF4-FFF2-40B4-BE49-F238E27FC236}">
                <a16:creationId xmlns:a16="http://schemas.microsoft.com/office/drawing/2014/main" id="{C24CE0C4-3DDB-07A3-2CA3-732C02DBE9D9}"/>
              </a:ext>
            </a:extLst>
          </p:cNvPr>
          <p:cNvGrpSpPr/>
          <p:nvPr/>
        </p:nvGrpSpPr>
        <p:grpSpPr>
          <a:xfrm>
            <a:off x="8520149" y="2876318"/>
            <a:ext cx="643797" cy="336656"/>
            <a:chOff x="8511548" y="2027039"/>
            <a:chExt cx="643797" cy="336656"/>
          </a:xfrm>
        </p:grpSpPr>
        <p:sp>
          <p:nvSpPr>
            <p:cNvPr id="5" name="사각형: 둥근 모서리 4">
              <a:extLst>
                <a:ext uri="{FF2B5EF4-FFF2-40B4-BE49-F238E27FC236}">
                  <a16:creationId xmlns:a16="http://schemas.microsoft.com/office/drawing/2014/main" id="{CADCC130-D93C-62B5-24E5-894DEF2C733A}"/>
                </a:ext>
              </a:extLst>
            </p:cNvPr>
            <p:cNvSpPr/>
            <p:nvPr/>
          </p:nvSpPr>
          <p:spPr>
            <a:xfrm>
              <a:off x="8555618" y="2034455"/>
              <a:ext cx="537958" cy="293458"/>
            </a:xfrm>
            <a:prstGeom prst="roundRect">
              <a:avLst>
                <a:gd name="adj" fmla="val 365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사각형: 둥근 위쪽 모서리 5">
              <a:extLst>
                <a:ext uri="{FF2B5EF4-FFF2-40B4-BE49-F238E27FC236}">
                  <a16:creationId xmlns:a16="http://schemas.microsoft.com/office/drawing/2014/main" id="{F039C1C6-29E4-748A-E089-15858FB624B7}"/>
                </a:ext>
              </a:extLst>
            </p:cNvPr>
            <p:cNvSpPr/>
            <p:nvPr/>
          </p:nvSpPr>
          <p:spPr>
            <a:xfrm rot="16200000">
              <a:off x="8537992" y="2047332"/>
              <a:ext cx="301707" cy="268977"/>
            </a:xfrm>
            <a:prstGeom prst="round2SameRect">
              <a:avLst>
                <a:gd name="adj1" fmla="val 5606"/>
                <a:gd name="adj2" fmla="val 0"/>
              </a:avLst>
            </a:prstGeom>
            <a:solidFill>
              <a:srgbClr val="2F5597">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연결선 6">
              <a:extLst>
                <a:ext uri="{FF2B5EF4-FFF2-40B4-BE49-F238E27FC236}">
                  <a16:creationId xmlns:a16="http://schemas.microsoft.com/office/drawing/2014/main" id="{683316CD-540E-AD64-557A-E51C7E4FF94F}"/>
                </a:ext>
              </a:extLst>
            </p:cNvPr>
            <p:cNvCxnSpPr>
              <a:cxnSpLocks/>
            </p:cNvCxnSpPr>
            <p:nvPr/>
          </p:nvCxnSpPr>
          <p:spPr>
            <a:xfrm>
              <a:off x="8824597" y="2053026"/>
              <a:ext cx="0" cy="2561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그래픽 9" descr="모니터 단색으로 채워진">
              <a:extLst>
                <a:ext uri="{FF2B5EF4-FFF2-40B4-BE49-F238E27FC236}">
                  <a16:creationId xmlns:a16="http://schemas.microsoft.com/office/drawing/2014/main" id="{99B03FEE-E059-48B9-1010-B7EBDB6ED02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78393" y="2027039"/>
              <a:ext cx="223429" cy="223429"/>
            </a:xfrm>
            <a:prstGeom prst="rect">
              <a:avLst/>
            </a:prstGeom>
          </p:spPr>
        </p:pic>
        <p:pic>
          <p:nvPicPr>
            <p:cNvPr id="18" name="그래픽 17" descr="모니터 단색으로 채워진">
              <a:extLst>
                <a:ext uri="{FF2B5EF4-FFF2-40B4-BE49-F238E27FC236}">
                  <a16:creationId xmlns:a16="http://schemas.microsoft.com/office/drawing/2014/main" id="{8B6BD699-9415-A972-59F2-8582A654B4D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848614" y="2027039"/>
              <a:ext cx="223429" cy="223429"/>
            </a:xfrm>
            <a:prstGeom prst="rect">
              <a:avLst/>
            </a:prstGeom>
          </p:spPr>
        </p:pic>
        <p:sp>
          <p:nvSpPr>
            <p:cNvPr id="21" name="TextBox 20">
              <a:extLst>
                <a:ext uri="{FF2B5EF4-FFF2-40B4-BE49-F238E27FC236}">
                  <a16:creationId xmlns:a16="http://schemas.microsoft.com/office/drawing/2014/main" id="{BEB946A0-2C6D-A43D-73CF-0A3B493AE0FC}"/>
                </a:ext>
              </a:extLst>
            </p:cNvPr>
            <p:cNvSpPr txBox="1"/>
            <p:nvPr/>
          </p:nvSpPr>
          <p:spPr>
            <a:xfrm>
              <a:off x="8511548" y="2194418"/>
              <a:ext cx="370035" cy="169277"/>
            </a:xfrm>
            <a:prstGeom prst="rect">
              <a:avLst/>
            </a:prstGeom>
            <a:noFill/>
          </p:spPr>
          <p:txBody>
            <a:bodyPr wrap="square" rtlCol="0">
              <a:spAutoFit/>
            </a:bodyPr>
            <a:lstStyle/>
            <a:p>
              <a:pPr algn="ctr"/>
              <a:r>
                <a:rPr lang="ko-KR" altLang="en-US" sz="500" b="1" dirty="0">
                  <a:solidFill>
                    <a:schemeClr val="bg1"/>
                  </a:solidFill>
                </a:rPr>
                <a:t>화면 </a:t>
              </a:r>
              <a:r>
                <a:rPr lang="en-US" altLang="ko-KR" sz="500" b="1" dirty="0">
                  <a:solidFill>
                    <a:schemeClr val="bg1"/>
                  </a:solidFill>
                </a:rPr>
                <a:t>1</a:t>
              </a:r>
              <a:endParaRPr lang="ko-KR" altLang="en-US" sz="500" b="1" dirty="0">
                <a:solidFill>
                  <a:schemeClr val="bg1"/>
                </a:solidFill>
              </a:endParaRPr>
            </a:p>
          </p:txBody>
        </p:sp>
        <p:sp>
          <p:nvSpPr>
            <p:cNvPr id="22" name="직사각형 21">
              <a:extLst>
                <a:ext uri="{FF2B5EF4-FFF2-40B4-BE49-F238E27FC236}">
                  <a16:creationId xmlns:a16="http://schemas.microsoft.com/office/drawing/2014/main" id="{78534F99-928D-9354-6886-17AD69E2D176}"/>
                </a:ext>
              </a:extLst>
            </p:cNvPr>
            <p:cNvSpPr/>
            <p:nvPr/>
          </p:nvSpPr>
          <p:spPr>
            <a:xfrm>
              <a:off x="8608018" y="2074069"/>
              <a:ext cx="78780" cy="102394"/>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FAC061A4-BBB3-439C-6B92-44DC0E29E969}"/>
                </a:ext>
              </a:extLst>
            </p:cNvPr>
            <p:cNvSpPr/>
            <p:nvPr/>
          </p:nvSpPr>
          <p:spPr>
            <a:xfrm>
              <a:off x="8971735" y="2074069"/>
              <a:ext cx="77492" cy="102394"/>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TextBox 23">
              <a:extLst>
                <a:ext uri="{FF2B5EF4-FFF2-40B4-BE49-F238E27FC236}">
                  <a16:creationId xmlns:a16="http://schemas.microsoft.com/office/drawing/2014/main" id="{5C728BD5-33E0-40F8-EE7E-1B2C07B9CB53}"/>
                </a:ext>
              </a:extLst>
            </p:cNvPr>
            <p:cNvSpPr txBox="1"/>
            <p:nvPr/>
          </p:nvSpPr>
          <p:spPr>
            <a:xfrm>
              <a:off x="8785310" y="2192036"/>
              <a:ext cx="370035" cy="169277"/>
            </a:xfrm>
            <a:prstGeom prst="rect">
              <a:avLst/>
            </a:prstGeom>
            <a:noFill/>
          </p:spPr>
          <p:txBody>
            <a:bodyPr wrap="square" rtlCol="0">
              <a:spAutoFit/>
            </a:bodyPr>
            <a:lstStyle/>
            <a:p>
              <a:pPr algn="ctr"/>
              <a:r>
                <a:rPr lang="ko-KR" altLang="en-US" sz="500" b="1" dirty="0">
                  <a:solidFill>
                    <a:schemeClr val="bg1">
                      <a:lumMod val="50000"/>
                    </a:schemeClr>
                  </a:solidFill>
                </a:rPr>
                <a:t>화면 </a:t>
              </a:r>
              <a:r>
                <a:rPr lang="en-US" altLang="ko-KR" sz="500" b="1" dirty="0">
                  <a:solidFill>
                    <a:schemeClr val="bg1">
                      <a:lumMod val="50000"/>
                    </a:schemeClr>
                  </a:solidFill>
                </a:rPr>
                <a:t>2</a:t>
              </a:r>
              <a:endParaRPr lang="ko-KR" altLang="en-US" sz="500" b="1" dirty="0">
                <a:solidFill>
                  <a:schemeClr val="bg1">
                    <a:lumMod val="50000"/>
                  </a:schemeClr>
                </a:solidFill>
              </a:endParaRPr>
            </a:p>
          </p:txBody>
        </p:sp>
        <p:pic>
          <p:nvPicPr>
            <p:cNvPr id="103" name="그래픽 102" descr="커서 단색으로 채워진">
              <a:extLst>
                <a:ext uri="{FF2B5EF4-FFF2-40B4-BE49-F238E27FC236}">
                  <a16:creationId xmlns:a16="http://schemas.microsoft.com/office/drawing/2014/main" id="{49490D7D-BB99-A091-C197-6C0400FBC5E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647121" y="2116819"/>
              <a:ext cx="162948" cy="162948"/>
            </a:xfrm>
            <a:prstGeom prst="rect">
              <a:avLst/>
            </a:prstGeom>
          </p:spPr>
        </p:pic>
      </p:grpSp>
      <p:sp>
        <p:nvSpPr>
          <p:cNvPr id="111" name="모서리가 둥근 직사각형 299">
            <a:extLst>
              <a:ext uri="{FF2B5EF4-FFF2-40B4-BE49-F238E27FC236}">
                <a16:creationId xmlns:a16="http://schemas.microsoft.com/office/drawing/2014/main" id="{072AAE31-1D4E-7388-03B6-99F61DBBC18D}"/>
              </a:ext>
            </a:extLst>
          </p:cNvPr>
          <p:cNvSpPr/>
          <p:nvPr/>
        </p:nvSpPr>
        <p:spPr>
          <a:xfrm>
            <a:off x="9316416" y="240564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aphicFrame>
        <p:nvGraphicFramePr>
          <p:cNvPr id="113" name="표 112">
            <a:extLst>
              <a:ext uri="{FF2B5EF4-FFF2-40B4-BE49-F238E27FC236}">
                <a16:creationId xmlns:a16="http://schemas.microsoft.com/office/drawing/2014/main" id="{235B7137-EC64-E472-C19F-9EBC339F8B4B}"/>
              </a:ext>
            </a:extLst>
          </p:cNvPr>
          <p:cNvGraphicFramePr>
            <a:graphicFrameLocks noGrp="1"/>
          </p:cNvGraphicFramePr>
          <p:nvPr>
            <p:extLst>
              <p:ext uri="{D42A27DB-BD31-4B8C-83A1-F6EECF244321}">
                <p14:modId xmlns:p14="http://schemas.microsoft.com/office/powerpoint/2010/main" val="1110520526"/>
              </p:ext>
            </p:extLst>
          </p:nvPr>
        </p:nvGraphicFramePr>
        <p:xfrm>
          <a:off x="9563100" y="897079"/>
          <a:ext cx="2486025" cy="3943207"/>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비교</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0" baseline="0" dirty="0">
                          <a:latin typeface="맑은 고딕" panose="020B0503020000020004" pitchFamily="50" charset="-127"/>
                          <a:ea typeface="+mn-ea"/>
                        </a:rPr>
                        <a:t>2</a:t>
                      </a:r>
                      <a:r>
                        <a:rPr lang="ko-KR" altLang="en-US" sz="800" b="0" baseline="0" dirty="0">
                          <a:latin typeface="맑은 고딕" panose="020B0503020000020004" pitchFamily="50" charset="-127"/>
                          <a:ea typeface="+mn-ea"/>
                        </a:rPr>
                        <a:t>개의 </a:t>
                      </a:r>
                      <a:r>
                        <a:rPr lang="ko-KR" altLang="en-US" sz="800" b="0" baseline="0" dirty="0" err="1">
                          <a:latin typeface="맑은 고딕" panose="020B0503020000020004" pitchFamily="50" charset="-127"/>
                          <a:ea typeface="+mn-ea"/>
                        </a:rPr>
                        <a:t>맵을</a:t>
                      </a:r>
                      <a:r>
                        <a:rPr lang="ko-KR" altLang="en-US" sz="800" b="0" baseline="0" dirty="0">
                          <a:latin typeface="맑은 고딕" panose="020B0503020000020004" pitchFamily="50" charset="-127"/>
                          <a:ea typeface="+mn-ea"/>
                        </a:rPr>
                        <a:t> 연결하여 비교하거나 각 </a:t>
                      </a:r>
                      <a:r>
                        <a:rPr lang="ko-KR" altLang="en-US" sz="800" b="0" baseline="0" dirty="0" err="1">
                          <a:latin typeface="맑은 고딕" panose="020B0503020000020004" pitchFamily="50" charset="-127"/>
                          <a:ea typeface="+mn-ea"/>
                        </a:rPr>
                        <a:t>맵을</a:t>
                      </a:r>
                      <a:r>
                        <a:rPr lang="ko-KR" altLang="en-US" sz="800" b="0" baseline="0" dirty="0">
                          <a:latin typeface="맑은 고딕" panose="020B0503020000020004" pitchFamily="50" charset="-127"/>
                          <a:ea typeface="+mn-ea"/>
                        </a:rPr>
                        <a:t> </a:t>
                      </a:r>
                      <a:r>
                        <a:rPr lang="ko-KR" altLang="en-US" sz="800" b="0" baseline="0" dirty="0" err="1">
                          <a:latin typeface="맑은 고딕" panose="020B0503020000020004" pitchFamily="50" charset="-127"/>
                          <a:ea typeface="+mn-ea"/>
                        </a:rPr>
                        <a:t>개별적으로탐색할</a:t>
                      </a:r>
                      <a:r>
                        <a:rPr lang="ko-KR" altLang="en-US" sz="800" b="0" baseline="0" dirty="0">
                          <a:latin typeface="맑은 고딕" panose="020B0503020000020004" pitchFamily="50" charset="-127"/>
                          <a:ea typeface="+mn-ea"/>
                        </a:rPr>
                        <a:t>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연속도 위젯 </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비교 템플릿에서 연속도 위젯 클릭 시 화면 영역 선택할 수 있는 버튼 표시</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연속도 유형 선택</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8100187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기존 기능과 동일</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4523574"/>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화면 선택</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14335637"/>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연속도 유형 선택 후</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화면 선택</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화면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1</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은 왼쪽 화면</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화면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2</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는 오른쪽 화면</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선택 시 색상 강조되며</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해당 화면에 연속도 표시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화면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1,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화면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2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둘다</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선택 가능</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44039739"/>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4</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연속도 적용</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85077967"/>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선택한 화면에 연속도 적용</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22706453"/>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cxnSp>
        <p:nvCxnSpPr>
          <p:cNvPr id="114" name="직선 연결선 113">
            <a:extLst>
              <a:ext uri="{FF2B5EF4-FFF2-40B4-BE49-F238E27FC236}">
                <a16:creationId xmlns:a16="http://schemas.microsoft.com/office/drawing/2014/main" id="{E19AA409-F088-885A-E58E-33E9CA2B8D13}"/>
              </a:ext>
            </a:extLst>
          </p:cNvPr>
          <p:cNvCxnSpPr>
            <a:cxnSpLocks/>
          </p:cNvCxnSpPr>
          <p:nvPr/>
        </p:nvCxnSpPr>
        <p:spPr>
          <a:xfrm flipH="1">
            <a:off x="5642846" y="1346624"/>
            <a:ext cx="8617" cy="410443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16" name="그림 115">
            <a:extLst>
              <a:ext uri="{FF2B5EF4-FFF2-40B4-BE49-F238E27FC236}">
                <a16:creationId xmlns:a16="http://schemas.microsoft.com/office/drawing/2014/main" id="{4F7074AA-9B99-2BA4-E886-DD298CDB29B1}"/>
              </a:ext>
            </a:extLst>
          </p:cNvPr>
          <p:cNvPicPr>
            <a:picLocks noChangeAspect="1"/>
          </p:cNvPicPr>
          <p:nvPr/>
        </p:nvPicPr>
        <p:blipFill>
          <a:blip r:embed="rId18"/>
          <a:stretch>
            <a:fillRect/>
          </a:stretch>
        </p:blipFill>
        <p:spPr>
          <a:xfrm>
            <a:off x="8519422" y="2524249"/>
            <a:ext cx="588324" cy="322030"/>
          </a:xfrm>
          <a:prstGeom prst="rect">
            <a:avLst/>
          </a:prstGeom>
        </p:spPr>
      </p:pic>
      <p:sp>
        <p:nvSpPr>
          <p:cNvPr id="112" name="모서리가 둥근 직사각형 299">
            <a:extLst>
              <a:ext uri="{FF2B5EF4-FFF2-40B4-BE49-F238E27FC236}">
                <a16:creationId xmlns:a16="http://schemas.microsoft.com/office/drawing/2014/main" id="{B23DD0E2-FF12-343D-9AB1-5083E884E74B}"/>
              </a:ext>
            </a:extLst>
          </p:cNvPr>
          <p:cNvSpPr/>
          <p:nvPr/>
        </p:nvSpPr>
        <p:spPr>
          <a:xfrm>
            <a:off x="8430942" y="278615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
        <p:nvSpPr>
          <p:cNvPr id="117" name="모서리가 둥근 직사각형 299">
            <a:extLst>
              <a:ext uri="{FF2B5EF4-FFF2-40B4-BE49-F238E27FC236}">
                <a16:creationId xmlns:a16="http://schemas.microsoft.com/office/drawing/2014/main" id="{81822E4A-A3EC-800B-34D6-2282142CC3B0}"/>
              </a:ext>
            </a:extLst>
          </p:cNvPr>
          <p:cNvSpPr/>
          <p:nvPr/>
        </p:nvSpPr>
        <p:spPr>
          <a:xfrm>
            <a:off x="8430942" y="240362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118" name="모서리가 둥근 직사각형 299">
            <a:extLst>
              <a:ext uri="{FF2B5EF4-FFF2-40B4-BE49-F238E27FC236}">
                <a16:creationId xmlns:a16="http://schemas.microsoft.com/office/drawing/2014/main" id="{A6C700CF-7847-6DDB-7A04-6EF0F1FAC395}"/>
              </a:ext>
            </a:extLst>
          </p:cNvPr>
          <p:cNvSpPr/>
          <p:nvPr/>
        </p:nvSpPr>
        <p:spPr>
          <a:xfrm>
            <a:off x="3691749" y="30692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a:t>
            </a:r>
            <a:endParaRPr lang="ko-KR" altLang="en-US" sz="750" b="1" dirty="0"/>
          </a:p>
        </p:txBody>
      </p:sp>
      <p:grpSp>
        <p:nvGrpSpPr>
          <p:cNvPr id="2" name="그룹 1">
            <a:extLst>
              <a:ext uri="{FF2B5EF4-FFF2-40B4-BE49-F238E27FC236}">
                <a16:creationId xmlns:a16="http://schemas.microsoft.com/office/drawing/2014/main" id="{C5DA85E2-7D3B-0F66-2138-ECF392EC019D}"/>
              </a:ext>
            </a:extLst>
          </p:cNvPr>
          <p:cNvGrpSpPr/>
          <p:nvPr/>
        </p:nvGrpSpPr>
        <p:grpSpPr>
          <a:xfrm>
            <a:off x="143362" y="1141982"/>
            <a:ext cx="9328296" cy="212463"/>
            <a:chOff x="142875" y="1154131"/>
            <a:chExt cx="9328296" cy="212463"/>
          </a:xfrm>
        </p:grpSpPr>
        <p:pic>
          <p:nvPicPr>
            <p:cNvPr id="11" name="그림 10">
              <a:extLst>
                <a:ext uri="{FF2B5EF4-FFF2-40B4-BE49-F238E27FC236}">
                  <a16:creationId xmlns:a16="http://schemas.microsoft.com/office/drawing/2014/main" id="{DAB648B3-8E26-D88C-B7EE-D21078EA7575}"/>
                </a:ext>
              </a:extLst>
            </p:cNvPr>
            <p:cNvPicPr>
              <a:picLocks noChangeAspect="1"/>
            </p:cNvPicPr>
            <p:nvPr/>
          </p:nvPicPr>
          <p:blipFill rotWithShape="1">
            <a:blip r:embed="rId19"/>
            <a:srcRect r="23489" b="-724"/>
            <a:stretch/>
          </p:blipFill>
          <p:spPr>
            <a:xfrm>
              <a:off x="142875" y="1161816"/>
              <a:ext cx="9328296" cy="204778"/>
            </a:xfrm>
            <a:prstGeom prst="rect">
              <a:avLst/>
            </a:prstGeom>
          </p:spPr>
        </p:pic>
        <p:sp>
          <p:nvSpPr>
            <p:cNvPr id="14" name="직사각형 13">
              <a:extLst>
                <a:ext uri="{FF2B5EF4-FFF2-40B4-BE49-F238E27FC236}">
                  <a16:creationId xmlns:a16="http://schemas.microsoft.com/office/drawing/2014/main" id="{E776DD02-4AC1-9722-C257-3E358819FF9F}"/>
                </a:ext>
              </a:extLst>
            </p:cNvPr>
            <p:cNvSpPr/>
            <p:nvPr/>
          </p:nvSpPr>
          <p:spPr>
            <a:xfrm>
              <a:off x="142875" y="1200150"/>
              <a:ext cx="1972130" cy="1060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B87B7C6F-1B1B-9022-188A-225A7FE9B2BF}"/>
                </a:ext>
              </a:extLst>
            </p:cNvPr>
            <p:cNvSpPr txBox="1"/>
            <p:nvPr/>
          </p:nvSpPr>
          <p:spPr>
            <a:xfrm>
              <a:off x="204333" y="1161815"/>
              <a:ext cx="506867" cy="200055"/>
            </a:xfrm>
            <a:prstGeom prst="rect">
              <a:avLst/>
            </a:prstGeom>
            <a:noFill/>
          </p:spPr>
          <p:txBody>
            <a:bodyPr wrap="square" rtlCol="0">
              <a:spAutoFit/>
            </a:bodyPr>
            <a:lstStyle/>
            <a:p>
              <a:pPr algn="ctr"/>
              <a:r>
                <a:rPr lang="ko-KR" altLang="en-US" sz="700" b="1" dirty="0"/>
                <a:t>탭 </a:t>
              </a:r>
              <a:r>
                <a:rPr lang="en-US" altLang="ko-KR" sz="700" b="1" dirty="0"/>
                <a:t>1</a:t>
              </a:r>
              <a:endParaRPr lang="ko-KR" altLang="en-US" sz="700" b="1" dirty="0"/>
            </a:p>
          </p:txBody>
        </p:sp>
        <p:sp>
          <p:nvSpPr>
            <p:cNvPr id="17" name="TextBox 16">
              <a:extLst>
                <a:ext uri="{FF2B5EF4-FFF2-40B4-BE49-F238E27FC236}">
                  <a16:creationId xmlns:a16="http://schemas.microsoft.com/office/drawing/2014/main" id="{CF493516-C1B6-5408-787C-F1EB1D6E5980}"/>
                </a:ext>
              </a:extLst>
            </p:cNvPr>
            <p:cNvSpPr txBox="1"/>
            <p:nvPr/>
          </p:nvSpPr>
          <p:spPr>
            <a:xfrm>
              <a:off x="875506" y="1161815"/>
              <a:ext cx="506867" cy="200055"/>
            </a:xfrm>
            <a:prstGeom prst="rect">
              <a:avLst/>
            </a:prstGeom>
            <a:noFill/>
          </p:spPr>
          <p:txBody>
            <a:bodyPr wrap="square" rtlCol="0">
              <a:spAutoFit/>
            </a:bodyPr>
            <a:lstStyle/>
            <a:p>
              <a:pPr algn="ctr"/>
              <a:r>
                <a:rPr lang="ko-KR" altLang="en-US" sz="700" b="1" dirty="0">
                  <a:solidFill>
                    <a:schemeClr val="bg1">
                      <a:lumMod val="50000"/>
                    </a:schemeClr>
                  </a:solidFill>
                </a:rPr>
                <a:t>탭 </a:t>
              </a:r>
              <a:r>
                <a:rPr lang="en-US" altLang="ko-KR" sz="700" b="1" dirty="0">
                  <a:solidFill>
                    <a:schemeClr val="bg1">
                      <a:lumMod val="50000"/>
                    </a:schemeClr>
                  </a:solidFill>
                </a:rPr>
                <a:t>2</a:t>
              </a:r>
              <a:endParaRPr lang="ko-KR" altLang="en-US" sz="700" b="1" dirty="0">
                <a:solidFill>
                  <a:schemeClr val="bg1">
                    <a:lumMod val="50000"/>
                  </a:schemeClr>
                </a:solidFill>
              </a:endParaRPr>
            </a:p>
          </p:txBody>
        </p:sp>
        <p:pic>
          <p:nvPicPr>
            <p:cNvPr id="20" name="그래픽 19" descr="위쪽 캐럿 단색으로 채워진">
              <a:extLst>
                <a:ext uri="{FF2B5EF4-FFF2-40B4-BE49-F238E27FC236}">
                  <a16:creationId xmlns:a16="http://schemas.microsoft.com/office/drawing/2014/main" id="{6CBD6518-828D-7EC3-B5CA-2DFB4AD18C4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19955" y="1154131"/>
              <a:ext cx="198120" cy="198120"/>
            </a:xfrm>
            <a:prstGeom prst="rect">
              <a:avLst/>
            </a:prstGeom>
          </p:spPr>
        </p:pic>
      </p:grpSp>
      <p:pic>
        <p:nvPicPr>
          <p:cNvPr id="25" name="그림 24">
            <a:extLst>
              <a:ext uri="{FF2B5EF4-FFF2-40B4-BE49-F238E27FC236}">
                <a16:creationId xmlns:a16="http://schemas.microsoft.com/office/drawing/2014/main" id="{E415CCCB-AAE1-F068-8176-AF40BE825485}"/>
              </a:ext>
            </a:extLst>
          </p:cNvPr>
          <p:cNvPicPr>
            <a:picLocks noChangeAspect="1"/>
          </p:cNvPicPr>
          <p:nvPr/>
        </p:nvPicPr>
        <p:blipFill rotWithShape="1">
          <a:blip r:embed="rId2"/>
          <a:srcRect b="94626"/>
          <a:stretch/>
        </p:blipFill>
        <p:spPr>
          <a:xfrm>
            <a:off x="142874" y="902600"/>
            <a:ext cx="9328784" cy="242048"/>
          </a:xfrm>
          <a:prstGeom prst="rect">
            <a:avLst/>
          </a:prstGeom>
        </p:spPr>
      </p:pic>
    </p:spTree>
    <p:extLst>
      <p:ext uri="{BB962C8B-B14F-4D97-AF65-F5344CB8AC3E}">
        <p14:creationId xmlns:p14="http://schemas.microsoft.com/office/powerpoint/2010/main" val="32136331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8772571" cy="248529"/>
          </a:xfrm>
        </p:spPr>
        <p:txBody>
          <a:bodyPr/>
          <a:lstStyle/>
          <a:p>
            <a:r>
              <a:rPr lang="ko-KR" altLang="en-US" dirty="0">
                <a:latin typeface="맑은 고딕" panose="020B0503020000020004" pitchFamily="50" charset="-127"/>
              </a:rPr>
              <a:t>템플릿 설정기능 고도화</a:t>
            </a:r>
            <a:r>
              <a:rPr lang="en-US" altLang="ko-KR" dirty="0">
                <a:latin typeface="맑은 고딕" panose="020B0503020000020004" pitchFamily="50" charset="-127"/>
              </a:rPr>
              <a:t>_</a:t>
            </a:r>
            <a:r>
              <a:rPr lang="ko-KR" altLang="en-US" dirty="0">
                <a:latin typeface="맑은 고딕" panose="020B0503020000020004" pitchFamily="50" charset="-127"/>
              </a:rPr>
              <a:t>응용지도 페이지 접근설정</a:t>
            </a:r>
            <a:r>
              <a:rPr lang="en-US" altLang="ko-KR" dirty="0">
                <a:latin typeface="맑은 고딕" panose="020B0503020000020004" pitchFamily="50" charset="-127"/>
              </a:rPr>
              <a:t>(</a:t>
            </a:r>
            <a:r>
              <a:rPr lang="ko-KR" altLang="en-US" dirty="0">
                <a:latin typeface="맑은 고딕" panose="020B0503020000020004" pitchFamily="50" charset="-127"/>
              </a:rPr>
              <a:t>비로그인</a:t>
            </a:r>
            <a:r>
              <a:rPr lang="en-US" altLang="ko-KR" dirty="0">
                <a:latin typeface="맑은 고딕" panose="020B0503020000020004" pitchFamily="50" charset="-127"/>
              </a:rPr>
              <a:t>/</a:t>
            </a:r>
            <a:r>
              <a:rPr lang="ko-KR" altLang="en-US" dirty="0">
                <a:latin typeface="맑은 고딕" panose="020B0503020000020004" pitchFamily="50" charset="-127"/>
              </a:rPr>
              <a:t>로그인</a:t>
            </a:r>
            <a:r>
              <a:rPr lang="en-US" altLang="ko-KR" dirty="0">
                <a:latin typeface="맑은 고딕" panose="020B0503020000020004" pitchFamily="50" charset="-127"/>
              </a:rPr>
              <a:t>)(LXPFA_SFR_013_2D_010)</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LXPFA_SB_2D_WA_112</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2023-05-08</a:t>
            </a:r>
            <a:endParaRPr lang="ko-KR" altLang="en-US" dirty="0"/>
          </a:p>
        </p:txBody>
      </p:sp>
      <p:graphicFrame>
        <p:nvGraphicFramePr>
          <p:cNvPr id="366" name="표 365">
            <a:extLst>
              <a:ext uri="{FF2B5EF4-FFF2-40B4-BE49-F238E27FC236}">
                <a16:creationId xmlns:a16="http://schemas.microsoft.com/office/drawing/2014/main" id="{978A9D78-1D70-20D4-6232-1EFBE26D37F7}"/>
              </a:ext>
            </a:extLst>
          </p:cNvPr>
          <p:cNvGraphicFramePr>
            <a:graphicFrameLocks noGrp="1"/>
          </p:cNvGraphicFramePr>
          <p:nvPr>
            <p:extLst>
              <p:ext uri="{D42A27DB-BD31-4B8C-83A1-F6EECF244321}">
                <p14:modId xmlns:p14="http://schemas.microsoft.com/office/powerpoint/2010/main" val="848940120"/>
              </p:ext>
            </p:extLst>
          </p:nvPr>
        </p:nvGraphicFramePr>
        <p:xfrm>
          <a:off x="9563100" y="897079"/>
          <a:ext cx="2486025" cy="2362083"/>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7759">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1" baseline="0" dirty="0">
                          <a:latin typeface="맑은 고딕" panose="020B0503020000020004" pitchFamily="50" charset="-127"/>
                          <a:ea typeface="+mn-ea"/>
                        </a:rPr>
                        <a:t>페이지 접근 권한</a:t>
                      </a:r>
                      <a:endParaRPr lang="en-US" altLang="ko-KR" sz="800" b="1"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로그인 여부에 따른 위젯 표시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a:t>
                      </a:r>
                      <a:r>
                        <a:rPr lang="ko-KR" altLang="en-US" sz="800" b="0" baseline="0" dirty="0">
                          <a:solidFill>
                            <a:schemeClr val="tx1"/>
                          </a:solidFill>
                          <a:latin typeface="맑은 고딕" panose="020B0503020000020004" pitchFamily="50" charset="-127"/>
                          <a:ea typeface="+mn-ea"/>
                          <a:sym typeface="Wingdings" pitchFamily="2" charset="2"/>
                        </a:rPr>
                        <a:t> 로그인 여부에 따른 위젯 표시 확인</a:t>
                      </a:r>
                      <a:endParaRPr lang="en-US" altLang="ko-KR" sz="800" b="0"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66749829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8532934"/>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73010779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4528291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4" name="그림 3">
            <a:extLst>
              <a:ext uri="{FF2B5EF4-FFF2-40B4-BE49-F238E27FC236}">
                <a16:creationId xmlns:a16="http://schemas.microsoft.com/office/drawing/2014/main" id="{16D7CB40-AD29-DECB-A1FD-D827F53B06FC}"/>
              </a:ext>
            </a:extLst>
          </p:cNvPr>
          <p:cNvPicPr>
            <a:picLocks noChangeAspect="1"/>
          </p:cNvPicPr>
          <p:nvPr/>
        </p:nvPicPr>
        <p:blipFill>
          <a:blip r:embed="rId3"/>
          <a:stretch>
            <a:fillRect/>
          </a:stretch>
        </p:blipFill>
        <p:spPr>
          <a:xfrm>
            <a:off x="142876" y="892880"/>
            <a:ext cx="9323342" cy="4855298"/>
          </a:xfrm>
          <a:prstGeom prst="rect">
            <a:avLst/>
          </a:prstGeom>
        </p:spPr>
      </p:pic>
      <p:sp>
        <p:nvSpPr>
          <p:cNvPr id="5" name="직사각형 4">
            <a:extLst>
              <a:ext uri="{FF2B5EF4-FFF2-40B4-BE49-F238E27FC236}">
                <a16:creationId xmlns:a16="http://schemas.microsoft.com/office/drawing/2014/main" id="{4325A762-C46E-5AA8-3EFD-C8AFABAD543D}"/>
              </a:ext>
            </a:extLst>
          </p:cNvPr>
          <p:cNvSpPr/>
          <p:nvPr/>
        </p:nvSpPr>
        <p:spPr>
          <a:xfrm>
            <a:off x="1450152" y="1113655"/>
            <a:ext cx="1326794" cy="3009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모서리가 둥근 직사각형 299">
            <a:extLst>
              <a:ext uri="{FF2B5EF4-FFF2-40B4-BE49-F238E27FC236}">
                <a16:creationId xmlns:a16="http://schemas.microsoft.com/office/drawing/2014/main" id="{45760A5F-48AC-3683-BBAA-27C834988C73}"/>
              </a:ext>
            </a:extLst>
          </p:cNvPr>
          <p:cNvSpPr/>
          <p:nvPr/>
        </p:nvSpPr>
        <p:spPr>
          <a:xfrm>
            <a:off x="1245270" y="99407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Tree>
    <p:extLst>
      <p:ext uri="{BB962C8B-B14F-4D97-AF65-F5344CB8AC3E}">
        <p14:creationId xmlns:p14="http://schemas.microsoft.com/office/powerpoint/2010/main" val="37556201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73A47"/>
        </a:solidFill>
        <a:effectLst/>
      </p:bgPr>
    </p:bg>
    <p:spTree>
      <p:nvGrpSpPr>
        <p:cNvPr id="1" name=""/>
        <p:cNvGrpSpPr/>
        <p:nvPr/>
      </p:nvGrpSpPr>
      <p:grpSpPr>
        <a:xfrm>
          <a:off x="0" y="0"/>
          <a:ext cx="0" cy="0"/>
          <a:chOff x="0" y="0"/>
          <a:chExt cx="0" cy="0"/>
        </a:xfrm>
      </p:grpSpPr>
      <p:sp>
        <p:nvSpPr>
          <p:cNvPr id="7" name="텍스트 개체 틀 7">
            <a:extLst>
              <a:ext uri="{FF2B5EF4-FFF2-40B4-BE49-F238E27FC236}">
                <a16:creationId xmlns:a16="http://schemas.microsoft.com/office/drawing/2014/main" id="{73302141-0D37-41C8-A7B9-BEF101F3FA3D}"/>
              </a:ext>
            </a:extLst>
          </p:cNvPr>
          <p:cNvSpPr txBox="1">
            <a:spLocks/>
          </p:cNvSpPr>
          <p:nvPr/>
        </p:nvSpPr>
        <p:spPr>
          <a:xfrm>
            <a:off x="5177437" y="3044281"/>
            <a:ext cx="1837126" cy="769441"/>
          </a:xfrm>
          <a:prstGeom prst="rect">
            <a:avLst/>
          </a:prstGeom>
        </p:spPr>
        <p:txBody>
          <a:bodyPr wrap="square" lIns="0" anchor="ctr">
            <a:spAutoFit/>
          </a:bodyPr>
          <a:lstStyle>
            <a:lvl1pPr marL="0" indent="0" algn="l" defTabSz="914400" rtl="0" eaLnBrk="1" latinLnBrk="1" hangingPunct="1">
              <a:lnSpc>
                <a:spcPct val="90000"/>
              </a:lnSpc>
              <a:spcBef>
                <a:spcPts val="1000"/>
              </a:spcBef>
              <a:buFont typeface="Arial" panose="020B0604020202020204" pitchFamily="34" charset="0"/>
              <a:buNone/>
              <a:defRPr sz="4450" b="1"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ltLang="ko-KR" sz="4400" dirty="0">
                <a:solidFill>
                  <a:schemeClr val="bg1"/>
                </a:solidFill>
                <a:ea typeface="Roboto" panose="02000000000000000000" pitchFamily="2" charset="0"/>
              </a:rPr>
              <a:t>EOD</a:t>
            </a:r>
            <a:endParaRPr lang="ko-KR" altLang="en-US" sz="4400" dirty="0">
              <a:solidFill>
                <a:schemeClr val="bg1"/>
              </a:solidFill>
              <a:ea typeface="현대체 Bold" panose="02020503020101020101" pitchFamily="18" charset="-127"/>
            </a:endParaRPr>
          </a:p>
        </p:txBody>
      </p:sp>
    </p:spTree>
    <p:extLst>
      <p:ext uri="{BB962C8B-B14F-4D97-AF65-F5344CB8AC3E}">
        <p14:creationId xmlns:p14="http://schemas.microsoft.com/office/powerpoint/2010/main" val="1862232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7">
            <a:extLst>
              <a:ext uri="{FF2B5EF4-FFF2-40B4-BE49-F238E27FC236}">
                <a16:creationId xmlns:a16="http://schemas.microsoft.com/office/drawing/2014/main" id="{73302141-0D37-41C8-A7B9-BEF101F3FA3D}"/>
              </a:ext>
            </a:extLst>
          </p:cNvPr>
          <p:cNvSpPr txBox="1">
            <a:spLocks/>
          </p:cNvSpPr>
          <p:nvPr/>
        </p:nvSpPr>
        <p:spPr>
          <a:xfrm>
            <a:off x="3199158" y="2764715"/>
            <a:ext cx="5793683" cy="1328569"/>
          </a:xfrm>
          <a:prstGeom prst="rect">
            <a:avLst/>
          </a:prstGeom>
        </p:spPr>
        <p:txBody>
          <a:bodyPr wrap="square" lIns="0" anchor="ctr">
            <a:spAutoFit/>
          </a:bodyPr>
          <a:lstStyle>
            <a:lvl1pPr marL="0" indent="0" algn="l" defTabSz="914400" rtl="0" eaLnBrk="1" latinLnBrk="1" hangingPunct="1">
              <a:lnSpc>
                <a:spcPct val="90000"/>
              </a:lnSpc>
              <a:spcBef>
                <a:spcPts val="1000"/>
              </a:spcBef>
              <a:buFont typeface="Arial" panose="020B0604020202020204" pitchFamily="34" charset="0"/>
              <a:buNone/>
              <a:defRPr sz="4450" b="1"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ko-KR" altLang="en-US" sz="3600" dirty="0">
                <a:solidFill>
                  <a:srgbClr val="373A47"/>
                </a:solidFill>
                <a:latin typeface="+mj-ea"/>
                <a:ea typeface="+mj-ea"/>
              </a:rPr>
              <a:t>템플릿 신규 및 고도화 항목</a:t>
            </a:r>
            <a:endParaRPr lang="en-US" altLang="ko-KR" sz="3600" dirty="0">
              <a:solidFill>
                <a:srgbClr val="373A47"/>
              </a:solidFill>
              <a:latin typeface="+mj-ea"/>
              <a:ea typeface="+mj-ea"/>
            </a:endParaRPr>
          </a:p>
          <a:p>
            <a:pPr algn="ctr">
              <a:lnSpc>
                <a:spcPct val="100000"/>
              </a:lnSpc>
            </a:pPr>
            <a:r>
              <a:rPr lang="en-US" altLang="ko-KR" sz="3600" dirty="0">
                <a:solidFill>
                  <a:srgbClr val="373A47"/>
                </a:solidFill>
                <a:latin typeface="+mj-ea"/>
                <a:ea typeface="+mj-ea"/>
              </a:rPr>
              <a:t>-</a:t>
            </a:r>
            <a:r>
              <a:rPr lang="ko-KR" altLang="en-US" sz="3600" dirty="0">
                <a:solidFill>
                  <a:srgbClr val="373A47"/>
                </a:solidFill>
                <a:latin typeface="+mj-ea"/>
                <a:ea typeface="+mj-ea"/>
              </a:rPr>
              <a:t>시간인식</a:t>
            </a:r>
            <a:r>
              <a:rPr lang="en-US" altLang="ko-KR" sz="3600" dirty="0">
                <a:solidFill>
                  <a:srgbClr val="373A47"/>
                </a:solidFill>
                <a:latin typeface="+mj-ea"/>
                <a:ea typeface="+mj-ea"/>
              </a:rPr>
              <a:t>-</a:t>
            </a:r>
            <a:endParaRPr lang="ko-KR" altLang="en-US" sz="3600" dirty="0">
              <a:solidFill>
                <a:srgbClr val="373A47"/>
              </a:solidFill>
              <a:latin typeface="+mj-ea"/>
              <a:ea typeface="+mj-ea"/>
            </a:endParaRPr>
          </a:p>
        </p:txBody>
      </p:sp>
    </p:spTree>
    <p:extLst>
      <p:ext uri="{BB962C8B-B14F-4D97-AF65-F5344CB8AC3E}">
        <p14:creationId xmlns:p14="http://schemas.microsoft.com/office/powerpoint/2010/main" val="3422070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5377317"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시간인식 템플릿</a:t>
            </a:r>
            <a:r>
              <a:rPr lang="en-US" altLang="ko-KR" dirty="0">
                <a:latin typeface="맑은 고딕" panose="020B0503020000020004" pitchFamily="50" charset="-127"/>
              </a:rPr>
              <a:t>_</a:t>
            </a:r>
            <a:r>
              <a:rPr lang="ko-KR" altLang="en-US" dirty="0">
                <a:latin typeface="맑은 고딕" panose="020B0503020000020004" pitchFamily="50" charset="-127"/>
              </a:rPr>
              <a:t>선택 화면</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LXPFA_SB_2D_WA_010</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graphicFrame>
        <p:nvGraphicFramePr>
          <p:cNvPr id="16" name="표 15">
            <a:extLst>
              <a:ext uri="{FF2B5EF4-FFF2-40B4-BE49-F238E27FC236}">
                <a16:creationId xmlns:a16="http://schemas.microsoft.com/office/drawing/2014/main" id="{ECABF706-7DD3-C6F7-0B40-021BCDD44504}"/>
              </a:ext>
            </a:extLst>
          </p:cNvPr>
          <p:cNvGraphicFramePr>
            <a:graphicFrameLocks noGrp="1"/>
          </p:cNvGraphicFramePr>
          <p:nvPr>
            <p:extLst>
              <p:ext uri="{D42A27DB-BD31-4B8C-83A1-F6EECF244321}">
                <p14:modId xmlns:p14="http://schemas.microsoft.com/office/powerpoint/2010/main" val="1439022640"/>
              </p:ext>
            </p:extLst>
          </p:nvPr>
        </p:nvGraphicFramePr>
        <p:xfrm>
          <a:off x="9563100" y="897079"/>
          <a:ext cx="2486025" cy="17144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시간인식</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타임 슬라이더를 사용하여 시간 경과에 따른 데이터 변경을 </a:t>
                      </a:r>
                      <a:r>
                        <a:rPr lang="ko-KR" altLang="en-US" sz="800" b="0" baseline="0" dirty="0" err="1">
                          <a:latin typeface="맑은 고딕" panose="020B0503020000020004" pitchFamily="50" charset="-127"/>
                          <a:ea typeface="+mn-ea"/>
                        </a:rPr>
                        <a:t>시각화하는</a:t>
                      </a:r>
                      <a:r>
                        <a:rPr lang="ko-KR" altLang="en-US" sz="800" b="0" baseline="0" dirty="0">
                          <a:latin typeface="맑은 고딕" panose="020B0503020000020004" pitchFamily="50" charset="-127"/>
                          <a:ea typeface="+mn-ea"/>
                        </a:rPr>
                        <a:t>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시간인식 템플릿</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웹앱</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&gt;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시간인식 템플릿 선택</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2" name="그림 1">
            <a:extLst>
              <a:ext uri="{FF2B5EF4-FFF2-40B4-BE49-F238E27FC236}">
                <a16:creationId xmlns:a16="http://schemas.microsoft.com/office/drawing/2014/main" id="{255F06BD-785D-9C52-BF70-2161A4517C06}"/>
              </a:ext>
            </a:extLst>
          </p:cNvPr>
          <p:cNvPicPr>
            <a:picLocks noChangeAspect="1"/>
          </p:cNvPicPr>
          <p:nvPr/>
        </p:nvPicPr>
        <p:blipFill>
          <a:blip r:embed="rId2"/>
          <a:stretch>
            <a:fillRect/>
          </a:stretch>
        </p:blipFill>
        <p:spPr>
          <a:xfrm>
            <a:off x="142875" y="915144"/>
            <a:ext cx="9320304" cy="4504814"/>
          </a:xfrm>
          <a:prstGeom prst="rect">
            <a:avLst/>
          </a:prstGeom>
        </p:spPr>
      </p:pic>
      <p:grpSp>
        <p:nvGrpSpPr>
          <p:cNvPr id="3" name="그룹 2">
            <a:extLst>
              <a:ext uri="{FF2B5EF4-FFF2-40B4-BE49-F238E27FC236}">
                <a16:creationId xmlns:a16="http://schemas.microsoft.com/office/drawing/2014/main" id="{D248DCEF-F94C-C0CF-3C24-57CC8767BC17}"/>
              </a:ext>
            </a:extLst>
          </p:cNvPr>
          <p:cNvGrpSpPr/>
          <p:nvPr/>
        </p:nvGrpSpPr>
        <p:grpSpPr>
          <a:xfrm>
            <a:off x="5705475" y="3470275"/>
            <a:ext cx="1730375" cy="1079500"/>
            <a:chOff x="5705475" y="3470275"/>
            <a:chExt cx="1730375" cy="1079500"/>
          </a:xfrm>
        </p:grpSpPr>
        <p:sp>
          <p:nvSpPr>
            <p:cNvPr id="5" name="사각형: 둥근 모서리 4">
              <a:extLst>
                <a:ext uri="{FF2B5EF4-FFF2-40B4-BE49-F238E27FC236}">
                  <a16:creationId xmlns:a16="http://schemas.microsoft.com/office/drawing/2014/main" id="{7493FD04-23CE-7B9E-944F-9191C3F5596D}"/>
                </a:ext>
              </a:extLst>
            </p:cNvPr>
            <p:cNvSpPr/>
            <p:nvPr/>
          </p:nvSpPr>
          <p:spPr>
            <a:xfrm>
              <a:off x="5705475" y="3470275"/>
              <a:ext cx="1730375" cy="1079500"/>
            </a:xfrm>
            <a:prstGeom prst="roundRect">
              <a:avLst>
                <a:gd name="adj" fmla="val 1373"/>
              </a:avLst>
            </a:prstGeom>
            <a:solidFill>
              <a:schemeClr val="bg1"/>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사각형: 둥근 모서리 5">
              <a:extLst>
                <a:ext uri="{FF2B5EF4-FFF2-40B4-BE49-F238E27FC236}">
                  <a16:creationId xmlns:a16="http://schemas.microsoft.com/office/drawing/2014/main" id="{0FC06EBC-AC71-BB78-D543-8E554B03D097}"/>
                </a:ext>
              </a:extLst>
            </p:cNvPr>
            <p:cNvSpPr/>
            <p:nvPr/>
          </p:nvSpPr>
          <p:spPr>
            <a:xfrm>
              <a:off x="5734797" y="3502025"/>
              <a:ext cx="435022" cy="1016000"/>
            </a:xfrm>
            <a:prstGeom prst="roundRect">
              <a:avLst>
                <a:gd name="adj" fmla="val 1373"/>
              </a:avLst>
            </a:prstGeom>
            <a:solidFill>
              <a:srgbClr val="C9F1C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사각형: 둥근 모서리 7">
              <a:extLst>
                <a:ext uri="{FF2B5EF4-FFF2-40B4-BE49-F238E27FC236}">
                  <a16:creationId xmlns:a16="http://schemas.microsoft.com/office/drawing/2014/main" id="{2FCCEDBC-C322-1C43-2EA0-A8D70E4371A2}"/>
                </a:ext>
              </a:extLst>
            </p:cNvPr>
            <p:cNvSpPr/>
            <p:nvPr/>
          </p:nvSpPr>
          <p:spPr>
            <a:xfrm>
              <a:off x="5760173" y="3538652"/>
              <a:ext cx="384269" cy="295162"/>
            </a:xfrm>
            <a:prstGeom prst="roundRect">
              <a:avLst>
                <a:gd name="adj" fmla="val 1373"/>
              </a:avLst>
            </a:prstGeom>
            <a:solidFill>
              <a:srgbClr val="E9F9E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사각형: 둥근 모서리 10">
              <a:extLst>
                <a:ext uri="{FF2B5EF4-FFF2-40B4-BE49-F238E27FC236}">
                  <a16:creationId xmlns:a16="http://schemas.microsoft.com/office/drawing/2014/main" id="{78A65B4C-DF99-D117-EBD8-A6238CEA9825}"/>
                </a:ext>
              </a:extLst>
            </p:cNvPr>
            <p:cNvSpPr/>
            <p:nvPr/>
          </p:nvSpPr>
          <p:spPr>
            <a:xfrm>
              <a:off x="5760173" y="3870440"/>
              <a:ext cx="384269" cy="10800"/>
            </a:xfrm>
            <a:prstGeom prst="roundRect">
              <a:avLst>
                <a:gd name="adj" fmla="val 50000"/>
              </a:avLst>
            </a:prstGeom>
            <a:solidFill>
              <a:srgbClr val="E9F9E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사각형: 둥근 모서리 11">
              <a:extLst>
                <a:ext uri="{FF2B5EF4-FFF2-40B4-BE49-F238E27FC236}">
                  <a16:creationId xmlns:a16="http://schemas.microsoft.com/office/drawing/2014/main" id="{06209A02-E435-D023-332C-E74F84F1FB3A}"/>
                </a:ext>
              </a:extLst>
            </p:cNvPr>
            <p:cNvSpPr/>
            <p:nvPr/>
          </p:nvSpPr>
          <p:spPr>
            <a:xfrm>
              <a:off x="5760173" y="3908763"/>
              <a:ext cx="384269" cy="10800"/>
            </a:xfrm>
            <a:prstGeom prst="roundRect">
              <a:avLst>
                <a:gd name="adj" fmla="val 50000"/>
              </a:avLst>
            </a:prstGeom>
            <a:solidFill>
              <a:srgbClr val="E9F9E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사각형: 둥근 모서리 13">
              <a:extLst>
                <a:ext uri="{FF2B5EF4-FFF2-40B4-BE49-F238E27FC236}">
                  <a16:creationId xmlns:a16="http://schemas.microsoft.com/office/drawing/2014/main" id="{B7858B1B-A619-B542-8600-2F073AA00DA6}"/>
                </a:ext>
              </a:extLst>
            </p:cNvPr>
            <p:cNvSpPr/>
            <p:nvPr/>
          </p:nvSpPr>
          <p:spPr>
            <a:xfrm>
              <a:off x="5760173" y="3947086"/>
              <a:ext cx="384269" cy="10800"/>
            </a:xfrm>
            <a:prstGeom prst="roundRect">
              <a:avLst>
                <a:gd name="adj" fmla="val 50000"/>
              </a:avLst>
            </a:prstGeom>
            <a:solidFill>
              <a:srgbClr val="E9F9E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 name="그림 17">
              <a:extLst>
                <a:ext uri="{FF2B5EF4-FFF2-40B4-BE49-F238E27FC236}">
                  <a16:creationId xmlns:a16="http://schemas.microsoft.com/office/drawing/2014/main" id="{0BA7BE10-244F-42C1-DB3B-7E8DB53A4050}"/>
                </a:ext>
              </a:extLst>
            </p:cNvPr>
            <p:cNvPicPr>
              <a:picLocks noChangeAspect="1"/>
            </p:cNvPicPr>
            <p:nvPr/>
          </p:nvPicPr>
          <p:blipFill>
            <a:blip r:embed="rId3"/>
            <a:stretch>
              <a:fillRect/>
            </a:stretch>
          </p:blipFill>
          <p:spPr>
            <a:xfrm>
              <a:off x="6192779" y="3500430"/>
              <a:ext cx="1215290" cy="1017595"/>
            </a:xfrm>
            <a:prstGeom prst="rect">
              <a:avLst/>
            </a:prstGeom>
          </p:spPr>
        </p:pic>
        <p:sp>
          <p:nvSpPr>
            <p:cNvPr id="19" name="타원 18">
              <a:extLst>
                <a:ext uri="{FF2B5EF4-FFF2-40B4-BE49-F238E27FC236}">
                  <a16:creationId xmlns:a16="http://schemas.microsoft.com/office/drawing/2014/main" id="{887BE461-EA51-ACC9-CDFE-774F8903D403}"/>
                </a:ext>
              </a:extLst>
            </p:cNvPr>
            <p:cNvSpPr/>
            <p:nvPr/>
          </p:nvSpPr>
          <p:spPr>
            <a:xfrm>
              <a:off x="6211829" y="3831432"/>
              <a:ext cx="54000" cy="5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300" b="1" dirty="0"/>
                <a:t>1</a:t>
              </a:r>
              <a:endParaRPr lang="ko-KR" altLang="en-US" sz="300" b="1" dirty="0"/>
            </a:p>
          </p:txBody>
        </p:sp>
        <p:sp>
          <p:nvSpPr>
            <p:cNvPr id="20" name="타원 19">
              <a:extLst>
                <a:ext uri="{FF2B5EF4-FFF2-40B4-BE49-F238E27FC236}">
                  <a16:creationId xmlns:a16="http://schemas.microsoft.com/office/drawing/2014/main" id="{16157963-3F7A-14A4-D025-5125C5D15574}"/>
                </a:ext>
              </a:extLst>
            </p:cNvPr>
            <p:cNvSpPr/>
            <p:nvPr/>
          </p:nvSpPr>
          <p:spPr>
            <a:xfrm>
              <a:off x="6211829" y="3917182"/>
              <a:ext cx="54000" cy="54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300" b="1" dirty="0"/>
                <a:t>2</a:t>
              </a:r>
              <a:endParaRPr lang="ko-KR" altLang="en-US" sz="300" b="1" dirty="0"/>
            </a:p>
          </p:txBody>
        </p:sp>
        <p:sp>
          <p:nvSpPr>
            <p:cNvPr id="21" name="타원 20">
              <a:extLst>
                <a:ext uri="{FF2B5EF4-FFF2-40B4-BE49-F238E27FC236}">
                  <a16:creationId xmlns:a16="http://schemas.microsoft.com/office/drawing/2014/main" id="{3E71EA5F-655C-AF07-D216-176EC87CBC01}"/>
                </a:ext>
              </a:extLst>
            </p:cNvPr>
            <p:cNvSpPr/>
            <p:nvPr/>
          </p:nvSpPr>
          <p:spPr>
            <a:xfrm>
              <a:off x="6211829" y="4002932"/>
              <a:ext cx="54000" cy="54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300" b="1" dirty="0"/>
                <a:t>3</a:t>
              </a:r>
              <a:endParaRPr lang="ko-KR" altLang="en-US" sz="300" b="1" dirty="0"/>
            </a:p>
          </p:txBody>
        </p:sp>
        <p:sp>
          <p:nvSpPr>
            <p:cNvPr id="22" name="타원 21">
              <a:extLst>
                <a:ext uri="{FF2B5EF4-FFF2-40B4-BE49-F238E27FC236}">
                  <a16:creationId xmlns:a16="http://schemas.microsoft.com/office/drawing/2014/main" id="{2F5CB64A-298E-2632-88F6-A866B2864AB4}"/>
                </a:ext>
              </a:extLst>
            </p:cNvPr>
            <p:cNvSpPr/>
            <p:nvPr/>
          </p:nvSpPr>
          <p:spPr>
            <a:xfrm>
              <a:off x="6211829" y="4087788"/>
              <a:ext cx="54000" cy="54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300" b="1" dirty="0"/>
                <a:t>4</a:t>
              </a:r>
              <a:endParaRPr lang="ko-KR" altLang="en-US" sz="300" b="1" dirty="0"/>
            </a:p>
          </p:txBody>
        </p:sp>
        <p:pic>
          <p:nvPicPr>
            <p:cNvPr id="23" name="그래픽 22" descr="한 경로로 두 개 핀 보내기 단색으로 채워진">
              <a:extLst>
                <a:ext uri="{FF2B5EF4-FFF2-40B4-BE49-F238E27FC236}">
                  <a16:creationId xmlns:a16="http://schemas.microsoft.com/office/drawing/2014/main" id="{F08B6AAC-9DBD-70B9-996A-976A9EB206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4562" y="3762034"/>
              <a:ext cx="352754" cy="352754"/>
            </a:xfrm>
            <a:prstGeom prst="rect">
              <a:avLst/>
            </a:prstGeom>
          </p:spPr>
        </p:pic>
      </p:grpSp>
      <p:sp>
        <p:nvSpPr>
          <p:cNvPr id="24" name="TextBox 23">
            <a:extLst>
              <a:ext uri="{FF2B5EF4-FFF2-40B4-BE49-F238E27FC236}">
                <a16:creationId xmlns:a16="http://schemas.microsoft.com/office/drawing/2014/main" id="{0C56E9BA-F5CB-0E06-0419-75BC99EFA0A1}"/>
              </a:ext>
            </a:extLst>
          </p:cNvPr>
          <p:cNvSpPr txBox="1"/>
          <p:nvPr/>
        </p:nvSpPr>
        <p:spPr>
          <a:xfrm>
            <a:off x="5705475" y="4559786"/>
            <a:ext cx="1076518" cy="184666"/>
          </a:xfrm>
          <a:prstGeom prst="rect">
            <a:avLst/>
          </a:prstGeom>
          <a:noFill/>
        </p:spPr>
        <p:txBody>
          <a:bodyPr wrap="square" lIns="0" rtlCol="0">
            <a:spAutoFit/>
          </a:bodyPr>
          <a:lstStyle/>
          <a:p>
            <a:r>
              <a:rPr lang="ko-KR" altLang="en-US" sz="600" dirty="0" err="1"/>
              <a:t>스토리맵</a:t>
            </a:r>
            <a:r>
              <a:rPr lang="ko-KR" altLang="en-US" sz="600" dirty="0"/>
              <a:t> 투어 템플릿</a:t>
            </a:r>
          </a:p>
        </p:txBody>
      </p:sp>
      <p:sp>
        <p:nvSpPr>
          <p:cNvPr id="25" name="TextBox 24">
            <a:extLst>
              <a:ext uri="{FF2B5EF4-FFF2-40B4-BE49-F238E27FC236}">
                <a16:creationId xmlns:a16="http://schemas.microsoft.com/office/drawing/2014/main" id="{758CE295-86DA-CB82-4D40-E920917E445A}"/>
              </a:ext>
            </a:extLst>
          </p:cNvPr>
          <p:cNvSpPr txBox="1"/>
          <p:nvPr/>
        </p:nvSpPr>
        <p:spPr>
          <a:xfrm>
            <a:off x="5705475" y="4707603"/>
            <a:ext cx="1702594" cy="246221"/>
          </a:xfrm>
          <a:prstGeom prst="rect">
            <a:avLst/>
          </a:prstGeom>
          <a:noFill/>
        </p:spPr>
        <p:txBody>
          <a:bodyPr wrap="square" lIns="0" rtlCol="0">
            <a:spAutoFit/>
          </a:bodyPr>
          <a:lstStyle/>
          <a:p>
            <a:r>
              <a:rPr lang="ko-KR" altLang="en-US" sz="500" dirty="0"/>
              <a:t>위치기반의 순차적인 이야기를 이미지</a:t>
            </a:r>
            <a:r>
              <a:rPr lang="en-US" altLang="ko-KR" sz="500" dirty="0"/>
              <a:t>, </a:t>
            </a:r>
            <a:r>
              <a:rPr lang="ko-KR" altLang="en-US" sz="500" dirty="0"/>
              <a:t>텍스트를 통해 보여줄 수 있는 페이지 구성입니다</a:t>
            </a:r>
            <a:r>
              <a:rPr lang="en-US" altLang="ko-KR" sz="500" dirty="0"/>
              <a:t>.</a:t>
            </a:r>
            <a:endParaRPr lang="ko-KR" altLang="en-US" sz="500" dirty="0"/>
          </a:p>
        </p:txBody>
      </p:sp>
      <p:grpSp>
        <p:nvGrpSpPr>
          <p:cNvPr id="28" name="그룹 27">
            <a:extLst>
              <a:ext uri="{FF2B5EF4-FFF2-40B4-BE49-F238E27FC236}">
                <a16:creationId xmlns:a16="http://schemas.microsoft.com/office/drawing/2014/main" id="{07C36FCB-52B4-F42B-270B-ED7C96C634B1}"/>
              </a:ext>
            </a:extLst>
          </p:cNvPr>
          <p:cNvGrpSpPr/>
          <p:nvPr/>
        </p:nvGrpSpPr>
        <p:grpSpPr>
          <a:xfrm>
            <a:off x="1547527" y="5173339"/>
            <a:ext cx="1730375" cy="1079500"/>
            <a:chOff x="5705475" y="3470275"/>
            <a:chExt cx="1730375" cy="1079500"/>
          </a:xfrm>
        </p:grpSpPr>
        <p:sp>
          <p:nvSpPr>
            <p:cNvPr id="29" name="사각형: 둥근 모서리 28">
              <a:extLst>
                <a:ext uri="{FF2B5EF4-FFF2-40B4-BE49-F238E27FC236}">
                  <a16:creationId xmlns:a16="http://schemas.microsoft.com/office/drawing/2014/main" id="{F4BCB827-1E60-8F75-76DF-866F25CDDD3D}"/>
                </a:ext>
              </a:extLst>
            </p:cNvPr>
            <p:cNvSpPr/>
            <p:nvPr/>
          </p:nvSpPr>
          <p:spPr>
            <a:xfrm>
              <a:off x="5705475" y="3470275"/>
              <a:ext cx="1730375" cy="1079500"/>
            </a:xfrm>
            <a:prstGeom prst="roundRect">
              <a:avLst>
                <a:gd name="adj" fmla="val 1373"/>
              </a:avLst>
            </a:prstGeom>
            <a:solidFill>
              <a:schemeClr val="bg1"/>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 name="그림 29">
              <a:extLst>
                <a:ext uri="{FF2B5EF4-FFF2-40B4-BE49-F238E27FC236}">
                  <a16:creationId xmlns:a16="http://schemas.microsoft.com/office/drawing/2014/main" id="{95C93632-1401-C383-7FF0-CBA9C1B77FF7}"/>
                </a:ext>
              </a:extLst>
            </p:cNvPr>
            <p:cNvPicPr>
              <a:picLocks noChangeAspect="1"/>
            </p:cNvPicPr>
            <p:nvPr/>
          </p:nvPicPr>
          <p:blipFill>
            <a:blip r:embed="rId3"/>
            <a:stretch>
              <a:fillRect/>
            </a:stretch>
          </p:blipFill>
          <p:spPr>
            <a:xfrm>
              <a:off x="5745422" y="3500430"/>
              <a:ext cx="802908" cy="1017595"/>
            </a:xfrm>
            <a:prstGeom prst="rect">
              <a:avLst/>
            </a:prstGeom>
          </p:spPr>
        </p:pic>
        <p:pic>
          <p:nvPicPr>
            <p:cNvPr id="31" name="그림 30">
              <a:extLst>
                <a:ext uri="{FF2B5EF4-FFF2-40B4-BE49-F238E27FC236}">
                  <a16:creationId xmlns:a16="http://schemas.microsoft.com/office/drawing/2014/main" id="{10621AA6-F55A-4B8B-DEB5-3A3B7EB4F41D}"/>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6588277" y="3500430"/>
              <a:ext cx="812195" cy="1017595"/>
            </a:xfrm>
            <a:prstGeom prst="rect">
              <a:avLst/>
            </a:prstGeom>
          </p:spPr>
        </p:pic>
      </p:grpSp>
      <p:sp>
        <p:nvSpPr>
          <p:cNvPr id="96" name="TextBox 95">
            <a:extLst>
              <a:ext uri="{FF2B5EF4-FFF2-40B4-BE49-F238E27FC236}">
                <a16:creationId xmlns:a16="http://schemas.microsoft.com/office/drawing/2014/main" id="{D44F233E-7753-3128-9D7E-1CE525AABB0E}"/>
              </a:ext>
            </a:extLst>
          </p:cNvPr>
          <p:cNvSpPr txBox="1"/>
          <p:nvPr/>
        </p:nvSpPr>
        <p:spPr>
          <a:xfrm>
            <a:off x="1547527" y="6297979"/>
            <a:ext cx="1076518" cy="184666"/>
          </a:xfrm>
          <a:prstGeom prst="rect">
            <a:avLst/>
          </a:prstGeom>
          <a:noFill/>
        </p:spPr>
        <p:txBody>
          <a:bodyPr wrap="square" lIns="0" rtlCol="0">
            <a:spAutoFit/>
          </a:bodyPr>
          <a:lstStyle/>
          <a:p>
            <a:r>
              <a:rPr lang="ko-KR" altLang="en-US" sz="600" dirty="0"/>
              <a:t>비교 템플릿</a:t>
            </a:r>
          </a:p>
        </p:txBody>
      </p:sp>
      <p:sp>
        <p:nvSpPr>
          <p:cNvPr id="97" name="TextBox 96">
            <a:extLst>
              <a:ext uri="{FF2B5EF4-FFF2-40B4-BE49-F238E27FC236}">
                <a16:creationId xmlns:a16="http://schemas.microsoft.com/office/drawing/2014/main" id="{4286C526-2F62-2984-E54B-D4A760F2AA0C}"/>
              </a:ext>
            </a:extLst>
          </p:cNvPr>
          <p:cNvSpPr txBox="1"/>
          <p:nvPr/>
        </p:nvSpPr>
        <p:spPr>
          <a:xfrm>
            <a:off x="1547527" y="6445796"/>
            <a:ext cx="1702594" cy="246221"/>
          </a:xfrm>
          <a:prstGeom prst="rect">
            <a:avLst/>
          </a:prstGeom>
          <a:noFill/>
        </p:spPr>
        <p:txBody>
          <a:bodyPr wrap="square" lIns="0" rtlCol="0">
            <a:spAutoFit/>
          </a:bodyPr>
          <a:lstStyle/>
          <a:p>
            <a:r>
              <a:rPr lang="en-US" altLang="ko-KR" sz="500" dirty="0"/>
              <a:t>2</a:t>
            </a:r>
            <a:r>
              <a:rPr lang="ko-KR" altLang="en-US" sz="500" dirty="0"/>
              <a:t>개의 </a:t>
            </a:r>
            <a:r>
              <a:rPr lang="ko-KR" altLang="en-US" sz="500" dirty="0" err="1"/>
              <a:t>맵을</a:t>
            </a:r>
            <a:r>
              <a:rPr lang="ko-KR" altLang="en-US" sz="500" dirty="0"/>
              <a:t> 연결하여 비교하거나 각 </a:t>
            </a:r>
            <a:r>
              <a:rPr lang="ko-KR" altLang="en-US" sz="500" dirty="0" err="1"/>
              <a:t>맵을</a:t>
            </a:r>
            <a:r>
              <a:rPr lang="ko-KR" altLang="en-US" sz="500" dirty="0"/>
              <a:t> 개별적으로 탐색할 수 있는 페이지 구성입니다</a:t>
            </a:r>
            <a:r>
              <a:rPr lang="en-US" altLang="ko-KR" sz="500" dirty="0"/>
              <a:t>.</a:t>
            </a:r>
            <a:endParaRPr lang="ko-KR" altLang="en-US" sz="500" dirty="0"/>
          </a:p>
        </p:txBody>
      </p:sp>
      <p:sp>
        <p:nvSpPr>
          <p:cNvPr id="99" name="사각형: 둥근 모서리 98">
            <a:extLst>
              <a:ext uri="{FF2B5EF4-FFF2-40B4-BE49-F238E27FC236}">
                <a16:creationId xmlns:a16="http://schemas.microsoft.com/office/drawing/2014/main" id="{0C64415D-2209-E768-04E9-80892EF1A6BA}"/>
              </a:ext>
            </a:extLst>
          </p:cNvPr>
          <p:cNvSpPr/>
          <p:nvPr/>
        </p:nvSpPr>
        <p:spPr>
          <a:xfrm>
            <a:off x="3627996" y="5173339"/>
            <a:ext cx="1730375" cy="1079500"/>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TextBox 101">
            <a:extLst>
              <a:ext uri="{FF2B5EF4-FFF2-40B4-BE49-F238E27FC236}">
                <a16:creationId xmlns:a16="http://schemas.microsoft.com/office/drawing/2014/main" id="{AA015912-B54D-7D04-E1F4-4F8843A475F0}"/>
              </a:ext>
            </a:extLst>
          </p:cNvPr>
          <p:cNvSpPr txBox="1"/>
          <p:nvPr/>
        </p:nvSpPr>
        <p:spPr>
          <a:xfrm>
            <a:off x="3619554" y="6297979"/>
            <a:ext cx="1076518" cy="184666"/>
          </a:xfrm>
          <a:prstGeom prst="rect">
            <a:avLst/>
          </a:prstGeom>
          <a:noFill/>
        </p:spPr>
        <p:txBody>
          <a:bodyPr wrap="square" lIns="0" rtlCol="0">
            <a:spAutoFit/>
          </a:bodyPr>
          <a:lstStyle/>
          <a:p>
            <a:r>
              <a:rPr lang="ko-KR" altLang="en-US" sz="600" dirty="0"/>
              <a:t>시간인식 템플릿</a:t>
            </a:r>
          </a:p>
        </p:txBody>
      </p:sp>
      <p:sp>
        <p:nvSpPr>
          <p:cNvPr id="103" name="TextBox 102">
            <a:extLst>
              <a:ext uri="{FF2B5EF4-FFF2-40B4-BE49-F238E27FC236}">
                <a16:creationId xmlns:a16="http://schemas.microsoft.com/office/drawing/2014/main" id="{FD4B482C-0E79-2881-2DFC-0A5EC5C79ED9}"/>
              </a:ext>
            </a:extLst>
          </p:cNvPr>
          <p:cNvSpPr txBox="1"/>
          <p:nvPr/>
        </p:nvSpPr>
        <p:spPr>
          <a:xfrm>
            <a:off x="3619554" y="6445796"/>
            <a:ext cx="1702594" cy="246221"/>
          </a:xfrm>
          <a:prstGeom prst="rect">
            <a:avLst/>
          </a:prstGeom>
          <a:noFill/>
        </p:spPr>
        <p:txBody>
          <a:bodyPr wrap="square" lIns="0" rtlCol="0">
            <a:spAutoFit/>
          </a:bodyPr>
          <a:lstStyle/>
          <a:p>
            <a:r>
              <a:rPr lang="ko-KR" altLang="en-US" sz="500" dirty="0"/>
              <a:t>타임 슬라이더를 활용하여 시간 경과에 따른 데이터의 변경을 시각화 할 수 있는 페이지 구성입니다</a:t>
            </a:r>
            <a:r>
              <a:rPr lang="en-US" altLang="ko-KR" sz="500" dirty="0"/>
              <a:t>.</a:t>
            </a:r>
            <a:endParaRPr lang="ko-KR" altLang="en-US" sz="500" dirty="0"/>
          </a:p>
        </p:txBody>
      </p:sp>
      <p:sp>
        <p:nvSpPr>
          <p:cNvPr id="110" name="직사각형 109">
            <a:extLst>
              <a:ext uri="{FF2B5EF4-FFF2-40B4-BE49-F238E27FC236}">
                <a16:creationId xmlns:a16="http://schemas.microsoft.com/office/drawing/2014/main" id="{6FBDE2B4-F369-C5F5-BB25-16EE99073A44}"/>
              </a:ext>
            </a:extLst>
          </p:cNvPr>
          <p:cNvSpPr/>
          <p:nvPr/>
        </p:nvSpPr>
        <p:spPr>
          <a:xfrm>
            <a:off x="3535233" y="5095493"/>
            <a:ext cx="1940466" cy="15965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모서리가 둥근 직사각형 299">
            <a:extLst>
              <a:ext uri="{FF2B5EF4-FFF2-40B4-BE49-F238E27FC236}">
                <a16:creationId xmlns:a16="http://schemas.microsoft.com/office/drawing/2014/main" id="{4AAADD1F-3D14-7297-E467-608927912F14}"/>
              </a:ext>
            </a:extLst>
          </p:cNvPr>
          <p:cNvSpPr/>
          <p:nvPr/>
        </p:nvSpPr>
        <p:spPr>
          <a:xfrm>
            <a:off x="3437783" y="498749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pic>
        <p:nvPicPr>
          <p:cNvPr id="113" name="그림 112">
            <a:extLst>
              <a:ext uri="{FF2B5EF4-FFF2-40B4-BE49-F238E27FC236}">
                <a16:creationId xmlns:a16="http://schemas.microsoft.com/office/drawing/2014/main" id="{44419A1C-1045-5C52-33D7-F853E1D61EDE}"/>
              </a:ext>
            </a:extLst>
          </p:cNvPr>
          <p:cNvPicPr>
            <a:picLocks noChangeAspect="1"/>
          </p:cNvPicPr>
          <p:nvPr/>
        </p:nvPicPr>
        <p:blipFill>
          <a:blip r:embed="rId8"/>
          <a:stretch>
            <a:fillRect/>
          </a:stretch>
        </p:blipFill>
        <p:spPr>
          <a:xfrm>
            <a:off x="3667098" y="5220291"/>
            <a:ext cx="1655050" cy="998084"/>
          </a:xfrm>
          <a:prstGeom prst="rect">
            <a:avLst/>
          </a:prstGeom>
        </p:spPr>
      </p:pic>
      <p:pic>
        <p:nvPicPr>
          <p:cNvPr id="115" name="그래픽 114" descr="시계 단색으로 채워진">
            <a:extLst>
              <a:ext uri="{FF2B5EF4-FFF2-40B4-BE49-F238E27FC236}">
                <a16:creationId xmlns:a16="http://schemas.microsoft.com/office/drawing/2014/main" id="{6828072B-5FCD-433D-A4C8-8D1A6CC85A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89090" y="5268136"/>
            <a:ext cx="139122" cy="139122"/>
          </a:xfrm>
          <a:prstGeom prst="rect">
            <a:avLst/>
          </a:prstGeom>
        </p:spPr>
      </p:pic>
      <p:grpSp>
        <p:nvGrpSpPr>
          <p:cNvPr id="140" name="그룹 139">
            <a:extLst>
              <a:ext uri="{FF2B5EF4-FFF2-40B4-BE49-F238E27FC236}">
                <a16:creationId xmlns:a16="http://schemas.microsoft.com/office/drawing/2014/main" id="{EAEB65E1-9DB9-E760-80B6-A98B6D922BAE}"/>
              </a:ext>
            </a:extLst>
          </p:cNvPr>
          <p:cNvGrpSpPr/>
          <p:nvPr/>
        </p:nvGrpSpPr>
        <p:grpSpPr>
          <a:xfrm>
            <a:off x="4252301" y="5925504"/>
            <a:ext cx="846749" cy="194854"/>
            <a:chOff x="4252301" y="5925504"/>
            <a:chExt cx="846749" cy="194854"/>
          </a:xfrm>
        </p:grpSpPr>
        <p:sp>
          <p:nvSpPr>
            <p:cNvPr id="116" name="사각형: 둥근 모서리 115">
              <a:extLst>
                <a:ext uri="{FF2B5EF4-FFF2-40B4-BE49-F238E27FC236}">
                  <a16:creationId xmlns:a16="http://schemas.microsoft.com/office/drawing/2014/main" id="{94DD5C45-5B9A-A8D8-3D71-86292A3601A8}"/>
                </a:ext>
              </a:extLst>
            </p:cNvPr>
            <p:cNvSpPr/>
            <p:nvPr/>
          </p:nvSpPr>
          <p:spPr>
            <a:xfrm>
              <a:off x="4252301" y="5925504"/>
              <a:ext cx="846749" cy="194854"/>
            </a:xfrm>
            <a:prstGeom prst="round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0" name="직선 연결선 119">
              <a:extLst>
                <a:ext uri="{FF2B5EF4-FFF2-40B4-BE49-F238E27FC236}">
                  <a16:creationId xmlns:a16="http://schemas.microsoft.com/office/drawing/2014/main" id="{461EF43D-4DA4-3AB4-62A2-57F2DD4A4811}"/>
                </a:ext>
              </a:extLst>
            </p:cNvPr>
            <p:cNvCxnSpPr>
              <a:cxnSpLocks/>
            </p:cNvCxnSpPr>
            <p:nvPr/>
          </p:nvCxnSpPr>
          <p:spPr>
            <a:xfrm>
              <a:off x="4358663" y="5981656"/>
              <a:ext cx="634024" cy="0"/>
            </a:xfrm>
            <a:prstGeom prst="line">
              <a:avLst/>
            </a:prstGeom>
            <a:ln w="127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직선 연결선 122">
              <a:extLst>
                <a:ext uri="{FF2B5EF4-FFF2-40B4-BE49-F238E27FC236}">
                  <a16:creationId xmlns:a16="http://schemas.microsoft.com/office/drawing/2014/main" id="{E92C9C24-1767-E8AF-B8F3-4C8A7F105378}"/>
                </a:ext>
              </a:extLst>
            </p:cNvPr>
            <p:cNvCxnSpPr>
              <a:cxnSpLocks/>
            </p:cNvCxnSpPr>
            <p:nvPr/>
          </p:nvCxnSpPr>
          <p:spPr>
            <a:xfrm>
              <a:off x="4358663" y="5981656"/>
              <a:ext cx="213337" cy="0"/>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87E2E632-599C-D85B-8E53-97304F84E6CE}"/>
                </a:ext>
              </a:extLst>
            </p:cNvPr>
            <p:cNvCxnSpPr>
              <a:cxnSpLocks/>
            </p:cNvCxnSpPr>
            <p:nvPr/>
          </p:nvCxnSpPr>
          <p:spPr>
            <a:xfrm flipV="1">
              <a:off x="4572000" y="5966282"/>
              <a:ext cx="0" cy="34424"/>
            </a:xfrm>
            <a:prstGeom prst="line">
              <a:avLst/>
            </a:prstGeom>
            <a:ln w="19050" cap="sq">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39" name="그룹 138">
              <a:extLst>
                <a:ext uri="{FF2B5EF4-FFF2-40B4-BE49-F238E27FC236}">
                  <a16:creationId xmlns:a16="http://schemas.microsoft.com/office/drawing/2014/main" id="{2FF6179C-0535-1D74-8550-8B24A717A834}"/>
                </a:ext>
              </a:extLst>
            </p:cNvPr>
            <p:cNvGrpSpPr/>
            <p:nvPr/>
          </p:nvGrpSpPr>
          <p:grpSpPr>
            <a:xfrm>
              <a:off x="4488214" y="6021020"/>
              <a:ext cx="394160" cy="89915"/>
              <a:chOff x="4520641" y="6021020"/>
              <a:chExt cx="394160" cy="89915"/>
            </a:xfrm>
          </p:grpSpPr>
          <p:pic>
            <p:nvPicPr>
              <p:cNvPr id="118" name="그래픽 117" descr="재생 단색으로 채워진">
                <a:extLst>
                  <a:ext uri="{FF2B5EF4-FFF2-40B4-BE49-F238E27FC236}">
                    <a16:creationId xmlns:a16="http://schemas.microsoft.com/office/drawing/2014/main" id="{F03AA840-90CA-5B26-0D60-4A3E0A16866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84301" y="6021020"/>
                <a:ext cx="89915" cy="89915"/>
              </a:xfrm>
              <a:prstGeom prst="rect">
                <a:avLst/>
              </a:prstGeom>
            </p:spPr>
          </p:pic>
          <p:pic>
            <p:nvPicPr>
              <p:cNvPr id="135" name="그래픽 134" descr="End 단색으로 채워진">
                <a:extLst>
                  <a:ext uri="{FF2B5EF4-FFF2-40B4-BE49-F238E27FC236}">
                    <a16:creationId xmlns:a16="http://schemas.microsoft.com/office/drawing/2014/main" id="{AFC4A552-9B7C-2058-0C60-5CC3828210B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29270" y="6025404"/>
                <a:ext cx="85531" cy="85531"/>
              </a:xfrm>
              <a:prstGeom prst="rect">
                <a:avLst/>
              </a:prstGeom>
            </p:spPr>
          </p:pic>
          <p:pic>
            <p:nvPicPr>
              <p:cNvPr id="138" name="그래픽 137" descr="End 단색으로 채워진">
                <a:extLst>
                  <a:ext uri="{FF2B5EF4-FFF2-40B4-BE49-F238E27FC236}">
                    <a16:creationId xmlns:a16="http://schemas.microsoft.com/office/drawing/2014/main" id="{4AE044C7-DA4F-39BC-3BED-9190C223D60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4520641" y="6025404"/>
                <a:ext cx="85531" cy="85531"/>
              </a:xfrm>
              <a:prstGeom prst="rect">
                <a:avLst/>
              </a:prstGeom>
            </p:spPr>
          </p:pic>
        </p:grpSp>
      </p:grpSp>
    </p:spTree>
    <p:extLst>
      <p:ext uri="{BB962C8B-B14F-4D97-AF65-F5344CB8AC3E}">
        <p14:creationId xmlns:p14="http://schemas.microsoft.com/office/powerpoint/2010/main" val="3729553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5118638"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시간인식 템플릿</a:t>
            </a:r>
            <a:r>
              <a:rPr lang="en-US" altLang="ko-KR" dirty="0">
                <a:latin typeface="맑은 고딕" panose="020B0503020000020004" pitchFamily="50" charset="-127"/>
              </a:rPr>
              <a:t>_</a:t>
            </a:r>
            <a:r>
              <a:rPr lang="ko-KR" altLang="en-US" dirty="0">
                <a:latin typeface="맑은 고딕" panose="020B0503020000020004" pitchFamily="50" charset="-127"/>
              </a:rPr>
              <a:t>메인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LXPFA_SB_2D_WA_011</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graphicFrame>
        <p:nvGraphicFramePr>
          <p:cNvPr id="16" name="표 15">
            <a:extLst>
              <a:ext uri="{FF2B5EF4-FFF2-40B4-BE49-F238E27FC236}">
                <a16:creationId xmlns:a16="http://schemas.microsoft.com/office/drawing/2014/main" id="{ECABF706-7DD3-C6F7-0B40-021BCDD44504}"/>
              </a:ext>
            </a:extLst>
          </p:cNvPr>
          <p:cNvGraphicFramePr>
            <a:graphicFrameLocks noGrp="1"/>
          </p:cNvGraphicFramePr>
          <p:nvPr>
            <p:extLst>
              <p:ext uri="{D42A27DB-BD31-4B8C-83A1-F6EECF244321}">
                <p14:modId xmlns:p14="http://schemas.microsoft.com/office/powerpoint/2010/main" val="1567651144"/>
              </p:ext>
            </p:extLst>
          </p:nvPr>
        </p:nvGraphicFramePr>
        <p:xfrm>
          <a:off x="9563100" y="897079"/>
          <a:ext cx="2486025" cy="25081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시간인식</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타임 슬라이더를 사용하여 시간 경과에 따른 데이터 변경을 </a:t>
                      </a:r>
                      <a:r>
                        <a:rPr lang="ko-KR" altLang="en-US" sz="800" b="0" baseline="0" dirty="0" err="1">
                          <a:latin typeface="맑은 고딕" panose="020B0503020000020004" pitchFamily="50" charset="-127"/>
                          <a:ea typeface="+mn-ea"/>
                        </a:rPr>
                        <a:t>시각화하는</a:t>
                      </a:r>
                      <a:r>
                        <a:rPr lang="ko-KR" altLang="en-US" sz="800" b="0" baseline="0" dirty="0">
                          <a:latin typeface="맑은 고딕" panose="020B0503020000020004" pitchFamily="50" charset="-127"/>
                          <a:ea typeface="+mn-ea"/>
                        </a:rPr>
                        <a:t>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메인</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지도 선택</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지도 시작 좌표 및 배율 선택</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기존 기능과 동일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메인 설정 란</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584870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지도 선택</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시작 좌표 선택</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타임 슬라이더 설정 버튼 표시</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1524357"/>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7" name="그림 6">
            <a:extLst>
              <a:ext uri="{FF2B5EF4-FFF2-40B4-BE49-F238E27FC236}">
                <a16:creationId xmlns:a16="http://schemas.microsoft.com/office/drawing/2014/main" id="{A9C976D3-7347-AC7D-E33D-80CC095EED53}"/>
              </a:ext>
            </a:extLst>
          </p:cNvPr>
          <p:cNvPicPr>
            <a:picLocks noChangeAspect="1"/>
          </p:cNvPicPr>
          <p:nvPr/>
        </p:nvPicPr>
        <p:blipFill>
          <a:blip r:embed="rId2"/>
          <a:stretch>
            <a:fillRect/>
          </a:stretch>
        </p:blipFill>
        <p:spPr>
          <a:xfrm>
            <a:off x="142875" y="7024221"/>
            <a:ext cx="9328929" cy="4545362"/>
          </a:xfrm>
          <a:prstGeom prst="rect">
            <a:avLst/>
          </a:prstGeom>
        </p:spPr>
      </p:pic>
      <p:sp>
        <p:nvSpPr>
          <p:cNvPr id="9" name="직사각형 8">
            <a:extLst>
              <a:ext uri="{FF2B5EF4-FFF2-40B4-BE49-F238E27FC236}">
                <a16:creationId xmlns:a16="http://schemas.microsoft.com/office/drawing/2014/main" id="{DF908FE6-84C1-A7B0-6C77-460246812758}"/>
              </a:ext>
            </a:extLst>
          </p:cNvPr>
          <p:cNvSpPr/>
          <p:nvPr/>
        </p:nvSpPr>
        <p:spPr>
          <a:xfrm>
            <a:off x="386592" y="7214882"/>
            <a:ext cx="372533" cy="1906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299">
            <a:extLst>
              <a:ext uri="{FF2B5EF4-FFF2-40B4-BE49-F238E27FC236}">
                <a16:creationId xmlns:a16="http://schemas.microsoft.com/office/drawing/2014/main" id="{3515C080-7676-54A0-BE95-B627AA4577F5}"/>
              </a:ext>
            </a:extLst>
          </p:cNvPr>
          <p:cNvSpPr/>
          <p:nvPr/>
        </p:nvSpPr>
        <p:spPr>
          <a:xfrm>
            <a:off x="289142" y="710688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15" name="직사각형 14">
            <a:extLst>
              <a:ext uri="{FF2B5EF4-FFF2-40B4-BE49-F238E27FC236}">
                <a16:creationId xmlns:a16="http://schemas.microsoft.com/office/drawing/2014/main" id="{34486DE7-CAC9-8D95-56CF-4B0DD24996D6}"/>
              </a:ext>
            </a:extLst>
          </p:cNvPr>
          <p:cNvSpPr/>
          <p:nvPr/>
        </p:nvSpPr>
        <p:spPr>
          <a:xfrm>
            <a:off x="689870" y="7046868"/>
            <a:ext cx="433387" cy="13096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F75E6A7-4510-67DC-E45B-8D1431C7EA71}"/>
              </a:ext>
            </a:extLst>
          </p:cNvPr>
          <p:cNvSpPr txBox="1"/>
          <p:nvPr/>
        </p:nvSpPr>
        <p:spPr>
          <a:xfrm>
            <a:off x="614056" y="7016847"/>
            <a:ext cx="635000" cy="176972"/>
          </a:xfrm>
          <a:prstGeom prst="rect">
            <a:avLst/>
          </a:prstGeom>
          <a:noFill/>
        </p:spPr>
        <p:txBody>
          <a:bodyPr wrap="square" rtlCol="0">
            <a:spAutoFit/>
          </a:bodyPr>
          <a:lstStyle/>
          <a:p>
            <a:r>
              <a:rPr lang="en-US" altLang="ko-KR" sz="550" b="1" dirty="0">
                <a:solidFill>
                  <a:schemeClr val="bg1"/>
                </a:solidFill>
              </a:rPr>
              <a:t>(</a:t>
            </a:r>
            <a:r>
              <a:rPr lang="ko-KR" altLang="en-US" sz="550" b="1" dirty="0">
                <a:solidFill>
                  <a:schemeClr val="bg1"/>
                </a:solidFill>
              </a:rPr>
              <a:t>시간인식</a:t>
            </a:r>
            <a:r>
              <a:rPr lang="en-US" altLang="ko-KR" sz="550" b="1" dirty="0">
                <a:solidFill>
                  <a:schemeClr val="bg1"/>
                </a:solidFill>
              </a:rPr>
              <a:t>)</a:t>
            </a:r>
            <a:endParaRPr lang="ko-KR" altLang="en-US" sz="550" b="1" dirty="0">
              <a:solidFill>
                <a:schemeClr val="bg1"/>
              </a:solidFill>
            </a:endParaRPr>
          </a:p>
        </p:txBody>
      </p:sp>
      <p:grpSp>
        <p:nvGrpSpPr>
          <p:cNvPr id="6" name="그룹 5">
            <a:extLst>
              <a:ext uri="{FF2B5EF4-FFF2-40B4-BE49-F238E27FC236}">
                <a16:creationId xmlns:a16="http://schemas.microsoft.com/office/drawing/2014/main" id="{3885624D-32CC-FFBD-AD6B-3E68FF7B0398}"/>
              </a:ext>
            </a:extLst>
          </p:cNvPr>
          <p:cNvGrpSpPr/>
          <p:nvPr/>
        </p:nvGrpSpPr>
        <p:grpSpPr>
          <a:xfrm>
            <a:off x="611815" y="8548581"/>
            <a:ext cx="860425" cy="311607"/>
            <a:chOff x="655804" y="2447320"/>
            <a:chExt cx="860425" cy="311607"/>
          </a:xfrm>
        </p:grpSpPr>
        <p:sp>
          <p:nvSpPr>
            <p:cNvPr id="8" name="TextBox 7">
              <a:extLst>
                <a:ext uri="{FF2B5EF4-FFF2-40B4-BE49-F238E27FC236}">
                  <a16:creationId xmlns:a16="http://schemas.microsoft.com/office/drawing/2014/main" id="{A3C091CB-FC99-2A63-37C9-41A2AAD88705}"/>
                </a:ext>
              </a:extLst>
            </p:cNvPr>
            <p:cNvSpPr txBox="1"/>
            <p:nvPr/>
          </p:nvSpPr>
          <p:spPr>
            <a:xfrm>
              <a:off x="655804" y="2447320"/>
              <a:ext cx="860425" cy="169277"/>
            </a:xfrm>
            <a:prstGeom prst="rect">
              <a:avLst/>
            </a:prstGeom>
            <a:noFill/>
          </p:spPr>
          <p:txBody>
            <a:bodyPr wrap="square" rtlCol="0">
              <a:spAutoFit/>
            </a:bodyPr>
            <a:lstStyle/>
            <a:p>
              <a:pPr algn="ctr"/>
              <a:r>
                <a:rPr lang="ko-KR" altLang="en-US" sz="500" b="1" dirty="0">
                  <a:solidFill>
                    <a:schemeClr val="bg1">
                      <a:lumMod val="50000"/>
                    </a:schemeClr>
                  </a:solidFill>
                </a:rPr>
                <a:t>탭 추가</a:t>
              </a:r>
            </a:p>
          </p:txBody>
        </p:sp>
        <p:grpSp>
          <p:nvGrpSpPr>
            <p:cNvPr id="11" name="그룹 10">
              <a:extLst>
                <a:ext uri="{FF2B5EF4-FFF2-40B4-BE49-F238E27FC236}">
                  <a16:creationId xmlns:a16="http://schemas.microsoft.com/office/drawing/2014/main" id="{ACDC28D2-1282-5995-936D-77A10ACBE8DD}"/>
                </a:ext>
              </a:extLst>
            </p:cNvPr>
            <p:cNvGrpSpPr/>
            <p:nvPr/>
          </p:nvGrpSpPr>
          <p:grpSpPr>
            <a:xfrm>
              <a:off x="1001379" y="2589650"/>
              <a:ext cx="169277" cy="169277"/>
              <a:chOff x="857250" y="2919413"/>
              <a:chExt cx="169277" cy="169277"/>
            </a:xfrm>
          </p:grpSpPr>
          <p:sp>
            <p:nvSpPr>
              <p:cNvPr id="12" name="타원 11">
                <a:extLst>
                  <a:ext uri="{FF2B5EF4-FFF2-40B4-BE49-F238E27FC236}">
                    <a16:creationId xmlns:a16="http://schemas.microsoft.com/office/drawing/2014/main" id="{F8088ADE-DA82-D15F-1BE1-AB1894B7F8A5}"/>
                  </a:ext>
                </a:extLst>
              </p:cNvPr>
              <p:cNvSpPr/>
              <p:nvPr/>
            </p:nvSpPr>
            <p:spPr>
              <a:xfrm>
                <a:off x="857250" y="2919413"/>
                <a:ext cx="169277" cy="169277"/>
              </a:xfrm>
              <a:prstGeom prst="ellipse">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래픽 13" descr="추가 단색으로 채워진">
                <a:extLst>
                  <a:ext uri="{FF2B5EF4-FFF2-40B4-BE49-F238E27FC236}">
                    <a16:creationId xmlns:a16="http://schemas.microsoft.com/office/drawing/2014/main" id="{A1FA7F45-6893-3744-6E85-18839EDD68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500" y="2951663"/>
                <a:ext cx="104776" cy="104776"/>
              </a:xfrm>
              <a:prstGeom prst="rect">
                <a:avLst/>
              </a:prstGeom>
            </p:spPr>
          </p:pic>
        </p:grpSp>
      </p:grpSp>
      <p:sp>
        <p:nvSpPr>
          <p:cNvPr id="29" name="직사각형 28">
            <a:extLst>
              <a:ext uri="{FF2B5EF4-FFF2-40B4-BE49-F238E27FC236}">
                <a16:creationId xmlns:a16="http://schemas.microsoft.com/office/drawing/2014/main" id="{73D5F150-2ABD-7B53-39B0-07CE9E19D426}"/>
              </a:ext>
            </a:extLst>
          </p:cNvPr>
          <p:cNvSpPr/>
          <p:nvPr/>
        </p:nvSpPr>
        <p:spPr>
          <a:xfrm>
            <a:off x="404857" y="7427541"/>
            <a:ext cx="1292355" cy="914727"/>
          </a:xfrm>
          <a:prstGeom prst="rect">
            <a:avLst/>
          </a:prstGeom>
          <a:solidFill>
            <a:srgbClr val="F6F9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B2DCAD50-8325-A461-5236-4035D110753D}"/>
              </a:ext>
            </a:extLst>
          </p:cNvPr>
          <p:cNvGrpSpPr/>
          <p:nvPr/>
        </p:nvGrpSpPr>
        <p:grpSpPr>
          <a:xfrm>
            <a:off x="350745" y="7408740"/>
            <a:ext cx="1325654" cy="184667"/>
            <a:chOff x="382636" y="1325507"/>
            <a:chExt cx="1140945" cy="153454"/>
          </a:xfrm>
        </p:grpSpPr>
        <p:sp>
          <p:nvSpPr>
            <p:cNvPr id="23" name="사각형: 둥근 모서리 22">
              <a:extLst>
                <a:ext uri="{FF2B5EF4-FFF2-40B4-BE49-F238E27FC236}">
                  <a16:creationId xmlns:a16="http://schemas.microsoft.com/office/drawing/2014/main" id="{8A86F93B-3208-E5A9-DEE2-D59B76F0F46E}"/>
                </a:ext>
              </a:extLst>
            </p:cNvPr>
            <p:cNvSpPr/>
            <p:nvPr/>
          </p:nvSpPr>
          <p:spPr>
            <a:xfrm>
              <a:off x="438727" y="1346407"/>
              <a:ext cx="1084854" cy="103058"/>
            </a:xfrm>
            <a:prstGeom prst="roundRect">
              <a:avLst>
                <a:gd name="adj" fmla="val 600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0216A1C4-0DEC-10A5-FE7F-C720BDE6FC3F}"/>
                </a:ext>
              </a:extLst>
            </p:cNvPr>
            <p:cNvSpPr txBox="1"/>
            <p:nvPr/>
          </p:nvSpPr>
          <p:spPr>
            <a:xfrm>
              <a:off x="382636" y="1325507"/>
              <a:ext cx="318029" cy="153454"/>
            </a:xfrm>
            <a:prstGeom prst="rect">
              <a:avLst/>
            </a:prstGeom>
            <a:noFill/>
          </p:spPr>
          <p:txBody>
            <a:bodyPr wrap="square" rtlCol="0">
              <a:spAutoFit/>
            </a:bodyPr>
            <a:lstStyle/>
            <a:p>
              <a:pPr algn="ctr"/>
              <a:r>
                <a:rPr lang="ko-KR" altLang="en-US" sz="600" b="1" dirty="0">
                  <a:solidFill>
                    <a:schemeClr val="bg1">
                      <a:lumMod val="50000"/>
                    </a:schemeClr>
                  </a:solidFill>
                </a:rPr>
                <a:t>탭 </a:t>
              </a:r>
              <a:r>
                <a:rPr lang="en-US" altLang="ko-KR" sz="600" b="1" dirty="0">
                  <a:solidFill>
                    <a:schemeClr val="bg1">
                      <a:lumMod val="50000"/>
                    </a:schemeClr>
                  </a:solidFill>
                </a:rPr>
                <a:t>1</a:t>
              </a:r>
              <a:endParaRPr lang="ko-KR" altLang="en-US" sz="600" b="1" dirty="0">
                <a:solidFill>
                  <a:schemeClr val="bg1">
                    <a:lumMod val="50000"/>
                  </a:schemeClr>
                </a:solidFill>
              </a:endParaRPr>
            </a:p>
          </p:txBody>
        </p:sp>
      </p:grpSp>
      <p:grpSp>
        <p:nvGrpSpPr>
          <p:cNvPr id="21" name="그룹 20">
            <a:extLst>
              <a:ext uri="{FF2B5EF4-FFF2-40B4-BE49-F238E27FC236}">
                <a16:creationId xmlns:a16="http://schemas.microsoft.com/office/drawing/2014/main" id="{174DD773-CF93-3533-5532-4F9B0547CE60}"/>
              </a:ext>
            </a:extLst>
          </p:cNvPr>
          <p:cNvGrpSpPr/>
          <p:nvPr/>
        </p:nvGrpSpPr>
        <p:grpSpPr>
          <a:xfrm>
            <a:off x="415917" y="7586902"/>
            <a:ext cx="1260482" cy="890888"/>
            <a:chOff x="415917" y="1451867"/>
            <a:chExt cx="1491512" cy="1054176"/>
          </a:xfrm>
        </p:grpSpPr>
        <p:pic>
          <p:nvPicPr>
            <p:cNvPr id="17" name="그림 16">
              <a:extLst>
                <a:ext uri="{FF2B5EF4-FFF2-40B4-BE49-F238E27FC236}">
                  <a16:creationId xmlns:a16="http://schemas.microsoft.com/office/drawing/2014/main" id="{649C2279-8BDD-D96C-E22B-A31E89AAF2F3}"/>
                </a:ext>
              </a:extLst>
            </p:cNvPr>
            <p:cNvPicPr>
              <a:picLocks noChangeAspect="1"/>
            </p:cNvPicPr>
            <p:nvPr/>
          </p:nvPicPr>
          <p:blipFill rotWithShape="1">
            <a:blip r:embed="rId5"/>
            <a:srcRect l="2393" t="1848" r="2835" b="3526"/>
            <a:stretch/>
          </p:blipFill>
          <p:spPr>
            <a:xfrm>
              <a:off x="415917" y="1451867"/>
              <a:ext cx="1491512" cy="1054176"/>
            </a:xfrm>
            <a:prstGeom prst="rect">
              <a:avLst/>
            </a:prstGeom>
            <a:ln w="6350">
              <a:solidFill>
                <a:schemeClr val="bg1">
                  <a:lumMod val="75000"/>
                </a:schemeClr>
              </a:solidFill>
            </a:ln>
          </p:spPr>
        </p:pic>
        <p:grpSp>
          <p:nvGrpSpPr>
            <p:cNvPr id="18" name="그룹 17">
              <a:extLst>
                <a:ext uri="{FF2B5EF4-FFF2-40B4-BE49-F238E27FC236}">
                  <a16:creationId xmlns:a16="http://schemas.microsoft.com/office/drawing/2014/main" id="{F948DE62-806A-57AB-816A-C4DAFB6D6799}"/>
                </a:ext>
              </a:extLst>
            </p:cNvPr>
            <p:cNvGrpSpPr/>
            <p:nvPr/>
          </p:nvGrpSpPr>
          <p:grpSpPr>
            <a:xfrm>
              <a:off x="415917" y="2049813"/>
              <a:ext cx="1433225" cy="281526"/>
              <a:chOff x="481752" y="2124721"/>
              <a:chExt cx="1433225" cy="281526"/>
            </a:xfrm>
          </p:grpSpPr>
          <p:sp>
            <p:nvSpPr>
              <p:cNvPr id="19" name="직사각형 18">
                <a:extLst>
                  <a:ext uri="{FF2B5EF4-FFF2-40B4-BE49-F238E27FC236}">
                    <a16:creationId xmlns:a16="http://schemas.microsoft.com/office/drawing/2014/main" id="{C044CDFF-B363-2A96-90AB-7DFCFFE9D21E}"/>
                  </a:ext>
                </a:extLst>
              </p:cNvPr>
              <p:cNvSpPr/>
              <p:nvPr/>
            </p:nvSpPr>
            <p:spPr>
              <a:xfrm>
                <a:off x="545206" y="2127155"/>
                <a:ext cx="624527" cy="184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 name="그림 19">
                <a:extLst>
                  <a:ext uri="{FF2B5EF4-FFF2-40B4-BE49-F238E27FC236}">
                    <a16:creationId xmlns:a16="http://schemas.microsoft.com/office/drawing/2014/main" id="{F8B21DDF-66E5-5C7F-92F6-0A369FE14D7F}"/>
                  </a:ext>
                </a:extLst>
              </p:cNvPr>
              <p:cNvPicPr>
                <a:picLocks noChangeAspect="1"/>
              </p:cNvPicPr>
              <p:nvPr/>
            </p:nvPicPr>
            <p:blipFill>
              <a:blip r:embed="rId6"/>
              <a:stretch>
                <a:fillRect/>
              </a:stretch>
            </p:blipFill>
            <p:spPr>
              <a:xfrm>
                <a:off x="481752" y="2124721"/>
                <a:ext cx="1433225" cy="281526"/>
              </a:xfrm>
              <a:prstGeom prst="rect">
                <a:avLst/>
              </a:prstGeom>
            </p:spPr>
          </p:pic>
        </p:grpSp>
      </p:grpSp>
      <p:pic>
        <p:nvPicPr>
          <p:cNvPr id="31" name="그림 30">
            <a:extLst>
              <a:ext uri="{FF2B5EF4-FFF2-40B4-BE49-F238E27FC236}">
                <a16:creationId xmlns:a16="http://schemas.microsoft.com/office/drawing/2014/main" id="{3B129528-42A0-B01B-7074-AD74C5F6AF8E}"/>
              </a:ext>
            </a:extLst>
          </p:cNvPr>
          <p:cNvPicPr>
            <a:picLocks noChangeAspect="1"/>
          </p:cNvPicPr>
          <p:nvPr/>
        </p:nvPicPr>
        <p:blipFill rotWithShape="1">
          <a:blip r:embed="rId7"/>
          <a:srcRect t="5440"/>
          <a:stretch/>
        </p:blipFill>
        <p:spPr>
          <a:xfrm>
            <a:off x="1717203" y="7493570"/>
            <a:ext cx="7765661" cy="4083387"/>
          </a:xfrm>
          <a:prstGeom prst="rect">
            <a:avLst/>
          </a:prstGeom>
        </p:spPr>
      </p:pic>
      <p:grpSp>
        <p:nvGrpSpPr>
          <p:cNvPr id="25" name="그룹 24">
            <a:extLst>
              <a:ext uri="{FF2B5EF4-FFF2-40B4-BE49-F238E27FC236}">
                <a16:creationId xmlns:a16="http://schemas.microsoft.com/office/drawing/2014/main" id="{CC0D46CD-13AB-21EE-8E17-F2D8F210CC9B}"/>
              </a:ext>
            </a:extLst>
          </p:cNvPr>
          <p:cNvGrpSpPr/>
          <p:nvPr/>
        </p:nvGrpSpPr>
        <p:grpSpPr>
          <a:xfrm>
            <a:off x="1717202" y="7269010"/>
            <a:ext cx="7754601" cy="221121"/>
            <a:chOff x="2038155" y="1191418"/>
            <a:chExt cx="7437100" cy="212067"/>
          </a:xfrm>
        </p:grpSpPr>
        <p:pic>
          <p:nvPicPr>
            <p:cNvPr id="26" name="그림 25">
              <a:extLst>
                <a:ext uri="{FF2B5EF4-FFF2-40B4-BE49-F238E27FC236}">
                  <a16:creationId xmlns:a16="http://schemas.microsoft.com/office/drawing/2014/main" id="{47E83367-ABC0-550E-DF95-C7F6CA2F00BA}"/>
                </a:ext>
              </a:extLst>
            </p:cNvPr>
            <p:cNvPicPr>
              <a:picLocks noChangeAspect="1"/>
            </p:cNvPicPr>
            <p:nvPr/>
          </p:nvPicPr>
          <p:blipFill rotWithShape="1">
            <a:blip r:embed="rId8"/>
            <a:srcRect t="5601" r="31752" b="90554"/>
            <a:stretch/>
          </p:blipFill>
          <p:spPr>
            <a:xfrm>
              <a:off x="2038155" y="1192168"/>
              <a:ext cx="7437100" cy="211317"/>
            </a:xfrm>
            <a:prstGeom prst="rect">
              <a:avLst/>
            </a:prstGeom>
          </p:spPr>
        </p:pic>
        <p:sp>
          <p:nvSpPr>
            <p:cNvPr id="27" name="직사각형 26">
              <a:extLst>
                <a:ext uri="{FF2B5EF4-FFF2-40B4-BE49-F238E27FC236}">
                  <a16:creationId xmlns:a16="http://schemas.microsoft.com/office/drawing/2014/main" id="{79DC690C-0A1B-6283-21E6-25E272B6B9CB}"/>
                </a:ext>
              </a:extLst>
            </p:cNvPr>
            <p:cNvSpPr/>
            <p:nvPr/>
          </p:nvSpPr>
          <p:spPr>
            <a:xfrm>
              <a:off x="3030583" y="1203324"/>
              <a:ext cx="422650" cy="15294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8" name="그래픽 27" descr="위쪽 캐럿 단색으로 채워진">
              <a:extLst>
                <a:ext uri="{FF2B5EF4-FFF2-40B4-BE49-F238E27FC236}">
                  <a16:creationId xmlns:a16="http://schemas.microsoft.com/office/drawing/2014/main" id="{50EA69CB-AD02-5C05-5D23-1A61FFD311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25700" y="1191418"/>
              <a:ext cx="198120" cy="198120"/>
            </a:xfrm>
            <a:prstGeom prst="rect">
              <a:avLst/>
            </a:prstGeom>
          </p:spPr>
        </p:pic>
      </p:grpSp>
      <p:sp>
        <p:nvSpPr>
          <p:cNvPr id="2" name="직사각형 1">
            <a:extLst>
              <a:ext uri="{FF2B5EF4-FFF2-40B4-BE49-F238E27FC236}">
                <a16:creationId xmlns:a16="http://schemas.microsoft.com/office/drawing/2014/main" id="{27BE4A9B-CA1B-3452-40C9-2CEEBDA9553F}"/>
              </a:ext>
            </a:extLst>
          </p:cNvPr>
          <p:cNvSpPr/>
          <p:nvPr/>
        </p:nvSpPr>
        <p:spPr>
          <a:xfrm>
            <a:off x="799685" y="8496597"/>
            <a:ext cx="477051" cy="4294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모서리가 둥근 직사각형 299">
            <a:extLst>
              <a:ext uri="{FF2B5EF4-FFF2-40B4-BE49-F238E27FC236}">
                <a16:creationId xmlns:a16="http://schemas.microsoft.com/office/drawing/2014/main" id="{D494515B-B29E-D586-7848-E03F3E6B1EFB}"/>
              </a:ext>
            </a:extLst>
          </p:cNvPr>
          <p:cNvSpPr/>
          <p:nvPr/>
        </p:nvSpPr>
        <p:spPr>
          <a:xfrm>
            <a:off x="702235" y="836728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4" name="모서리가 둥근 직사각형 299">
            <a:extLst>
              <a:ext uri="{FF2B5EF4-FFF2-40B4-BE49-F238E27FC236}">
                <a16:creationId xmlns:a16="http://schemas.microsoft.com/office/drawing/2014/main" id="{60DD14D9-6D51-A0DC-B2A8-8489C57D58C0}"/>
              </a:ext>
            </a:extLst>
          </p:cNvPr>
          <p:cNvSpPr/>
          <p:nvPr/>
        </p:nvSpPr>
        <p:spPr>
          <a:xfrm>
            <a:off x="1725180" y="720143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pic>
        <p:nvPicPr>
          <p:cNvPr id="5" name="그림 4">
            <a:extLst>
              <a:ext uri="{FF2B5EF4-FFF2-40B4-BE49-F238E27FC236}">
                <a16:creationId xmlns:a16="http://schemas.microsoft.com/office/drawing/2014/main" id="{E6E93E5F-3B99-08BA-7918-955DAB98EDC5}"/>
              </a:ext>
            </a:extLst>
          </p:cNvPr>
          <p:cNvPicPr>
            <a:picLocks noChangeAspect="1"/>
          </p:cNvPicPr>
          <p:nvPr/>
        </p:nvPicPr>
        <p:blipFill rotWithShape="1">
          <a:blip r:embed="rId11"/>
          <a:srcRect l="1" r="83082"/>
          <a:stretch/>
        </p:blipFill>
        <p:spPr>
          <a:xfrm>
            <a:off x="142876" y="915144"/>
            <a:ext cx="1895280" cy="5469978"/>
          </a:xfrm>
          <a:prstGeom prst="rect">
            <a:avLst/>
          </a:prstGeom>
        </p:spPr>
      </p:pic>
      <p:sp>
        <p:nvSpPr>
          <p:cNvPr id="30" name="직사각형 29">
            <a:extLst>
              <a:ext uri="{FF2B5EF4-FFF2-40B4-BE49-F238E27FC236}">
                <a16:creationId xmlns:a16="http://schemas.microsoft.com/office/drawing/2014/main" id="{CD984271-674F-A1AC-364F-3314C2708096}"/>
              </a:ext>
            </a:extLst>
          </p:cNvPr>
          <p:cNvSpPr/>
          <p:nvPr/>
        </p:nvSpPr>
        <p:spPr>
          <a:xfrm>
            <a:off x="795872" y="928867"/>
            <a:ext cx="736599" cy="169277"/>
          </a:xfrm>
          <a:prstGeom prst="rect">
            <a:avLst/>
          </a:prstGeom>
          <a:solidFill>
            <a:srgbClr val="2F5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0F5BD91A-693A-1B7C-ADC5-696907F72008}"/>
              </a:ext>
            </a:extLst>
          </p:cNvPr>
          <p:cNvSpPr txBox="1"/>
          <p:nvPr/>
        </p:nvSpPr>
        <p:spPr>
          <a:xfrm>
            <a:off x="724750" y="919407"/>
            <a:ext cx="635000" cy="184666"/>
          </a:xfrm>
          <a:prstGeom prst="rect">
            <a:avLst/>
          </a:prstGeom>
          <a:noFill/>
        </p:spPr>
        <p:txBody>
          <a:bodyPr wrap="square" rtlCol="0">
            <a:spAutoFit/>
          </a:bodyPr>
          <a:lstStyle/>
          <a:p>
            <a:r>
              <a:rPr lang="en-US" altLang="ko-KR" sz="600" b="1" dirty="0">
                <a:solidFill>
                  <a:schemeClr val="bg1"/>
                </a:solidFill>
              </a:rPr>
              <a:t>(</a:t>
            </a:r>
            <a:r>
              <a:rPr lang="ko-KR" altLang="en-US" sz="600" b="1" dirty="0">
                <a:solidFill>
                  <a:schemeClr val="bg1"/>
                </a:solidFill>
              </a:rPr>
              <a:t>시간인식</a:t>
            </a:r>
            <a:r>
              <a:rPr lang="en-US" altLang="ko-KR" sz="600" b="1" dirty="0">
                <a:solidFill>
                  <a:schemeClr val="bg1"/>
                </a:solidFill>
              </a:rPr>
              <a:t>)</a:t>
            </a:r>
            <a:endParaRPr lang="ko-KR" altLang="en-US" sz="600" b="1" dirty="0">
              <a:solidFill>
                <a:schemeClr val="bg1"/>
              </a:solidFill>
            </a:endParaRPr>
          </a:p>
        </p:txBody>
      </p:sp>
      <p:sp>
        <p:nvSpPr>
          <p:cNvPr id="97" name="직사각형 96">
            <a:extLst>
              <a:ext uri="{FF2B5EF4-FFF2-40B4-BE49-F238E27FC236}">
                <a16:creationId xmlns:a16="http://schemas.microsoft.com/office/drawing/2014/main" id="{447CCCC2-0209-60EA-BAE9-0261D02793EB}"/>
              </a:ext>
            </a:extLst>
          </p:cNvPr>
          <p:cNvSpPr/>
          <p:nvPr/>
        </p:nvSpPr>
        <p:spPr>
          <a:xfrm>
            <a:off x="467727" y="1537577"/>
            <a:ext cx="1570428" cy="474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직사각형 97">
            <a:extLst>
              <a:ext uri="{FF2B5EF4-FFF2-40B4-BE49-F238E27FC236}">
                <a16:creationId xmlns:a16="http://schemas.microsoft.com/office/drawing/2014/main" id="{6F38866F-AC4E-D741-44A5-6794C7A39690}"/>
              </a:ext>
            </a:extLst>
          </p:cNvPr>
          <p:cNvSpPr/>
          <p:nvPr/>
        </p:nvSpPr>
        <p:spPr>
          <a:xfrm>
            <a:off x="458790" y="1149551"/>
            <a:ext cx="1536698" cy="253934"/>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9" name="사각형: 둥근 모서리 98">
            <a:extLst>
              <a:ext uri="{FF2B5EF4-FFF2-40B4-BE49-F238E27FC236}">
                <a16:creationId xmlns:a16="http://schemas.microsoft.com/office/drawing/2014/main" id="{93968C59-6FBB-A358-9F22-BCBA6C998851}"/>
              </a:ext>
            </a:extLst>
          </p:cNvPr>
          <p:cNvSpPr/>
          <p:nvPr/>
        </p:nvSpPr>
        <p:spPr>
          <a:xfrm>
            <a:off x="1222109" y="1172419"/>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a:solidFill>
                  <a:srgbClr val="2F5597"/>
                </a:solidFill>
              </a:rPr>
              <a:t>테마</a:t>
            </a:r>
            <a:endParaRPr lang="ko-KR" altLang="en-US" sz="500" b="1" dirty="0">
              <a:solidFill>
                <a:srgbClr val="2F5597"/>
              </a:solidFill>
            </a:endParaRPr>
          </a:p>
        </p:txBody>
      </p:sp>
      <p:sp>
        <p:nvSpPr>
          <p:cNvPr id="100" name="사각형: 둥근 모서리 99">
            <a:extLst>
              <a:ext uri="{FF2B5EF4-FFF2-40B4-BE49-F238E27FC236}">
                <a16:creationId xmlns:a16="http://schemas.microsoft.com/office/drawing/2014/main" id="{689421A1-3A8A-DF6B-16FB-45B9C824BB9A}"/>
              </a:ext>
            </a:extLst>
          </p:cNvPr>
          <p:cNvSpPr/>
          <p:nvPr/>
        </p:nvSpPr>
        <p:spPr>
          <a:xfrm>
            <a:off x="1599668" y="1172419"/>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위젯</a:t>
            </a:r>
          </a:p>
        </p:txBody>
      </p:sp>
      <p:sp>
        <p:nvSpPr>
          <p:cNvPr id="101" name="사각형: 둥근 모서리 100">
            <a:extLst>
              <a:ext uri="{FF2B5EF4-FFF2-40B4-BE49-F238E27FC236}">
                <a16:creationId xmlns:a16="http://schemas.microsoft.com/office/drawing/2014/main" id="{9A6E40DD-E4A1-4287-232E-E11CA4C74752}"/>
              </a:ext>
            </a:extLst>
          </p:cNvPr>
          <p:cNvSpPr/>
          <p:nvPr/>
        </p:nvSpPr>
        <p:spPr>
          <a:xfrm>
            <a:off x="456191" y="1172419"/>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메인</a:t>
            </a:r>
          </a:p>
        </p:txBody>
      </p:sp>
      <p:sp>
        <p:nvSpPr>
          <p:cNvPr id="102" name="사각형: 둥근 모서리 101">
            <a:extLst>
              <a:ext uri="{FF2B5EF4-FFF2-40B4-BE49-F238E27FC236}">
                <a16:creationId xmlns:a16="http://schemas.microsoft.com/office/drawing/2014/main" id="{542865D5-CB58-F970-1AFB-ACDC1BCD5D89}"/>
              </a:ext>
            </a:extLst>
          </p:cNvPr>
          <p:cNvSpPr/>
          <p:nvPr/>
        </p:nvSpPr>
        <p:spPr>
          <a:xfrm>
            <a:off x="837190" y="1172419"/>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pic>
        <p:nvPicPr>
          <p:cNvPr id="103" name="그림 102">
            <a:extLst>
              <a:ext uri="{FF2B5EF4-FFF2-40B4-BE49-F238E27FC236}">
                <a16:creationId xmlns:a16="http://schemas.microsoft.com/office/drawing/2014/main" id="{31BC195D-306C-A9DE-B524-4F13C7D2674D}"/>
              </a:ext>
            </a:extLst>
          </p:cNvPr>
          <p:cNvPicPr>
            <a:picLocks noChangeAspect="1"/>
          </p:cNvPicPr>
          <p:nvPr/>
        </p:nvPicPr>
        <p:blipFill rotWithShape="1">
          <a:blip r:embed="rId5"/>
          <a:srcRect l="2393" t="1848" r="2835" b="3526"/>
          <a:stretch/>
        </p:blipFill>
        <p:spPr>
          <a:xfrm>
            <a:off x="484096" y="1517962"/>
            <a:ext cx="1491512" cy="1054176"/>
          </a:xfrm>
          <a:prstGeom prst="rect">
            <a:avLst/>
          </a:prstGeom>
        </p:spPr>
      </p:pic>
      <p:sp>
        <p:nvSpPr>
          <p:cNvPr id="110" name="직사각형 109">
            <a:extLst>
              <a:ext uri="{FF2B5EF4-FFF2-40B4-BE49-F238E27FC236}">
                <a16:creationId xmlns:a16="http://schemas.microsoft.com/office/drawing/2014/main" id="{96493237-C829-74C8-9BC9-3F058C532189}"/>
              </a:ext>
            </a:extLst>
          </p:cNvPr>
          <p:cNvSpPr/>
          <p:nvPr/>
        </p:nvSpPr>
        <p:spPr>
          <a:xfrm>
            <a:off x="456191" y="1361347"/>
            <a:ext cx="339681" cy="147817"/>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6" name="그룹 115">
            <a:extLst>
              <a:ext uri="{FF2B5EF4-FFF2-40B4-BE49-F238E27FC236}">
                <a16:creationId xmlns:a16="http://schemas.microsoft.com/office/drawing/2014/main" id="{5D7E98D8-A7CF-29F4-397C-B0D01915C32D}"/>
              </a:ext>
            </a:extLst>
          </p:cNvPr>
          <p:cNvGrpSpPr/>
          <p:nvPr/>
        </p:nvGrpSpPr>
        <p:grpSpPr>
          <a:xfrm>
            <a:off x="315381" y="1557246"/>
            <a:ext cx="109171" cy="1332427"/>
            <a:chOff x="8472854" y="3429000"/>
            <a:chExt cx="109171" cy="259517"/>
          </a:xfrm>
        </p:grpSpPr>
        <p:cxnSp>
          <p:nvCxnSpPr>
            <p:cNvPr id="117" name="직선 연결선 116">
              <a:extLst>
                <a:ext uri="{FF2B5EF4-FFF2-40B4-BE49-F238E27FC236}">
                  <a16:creationId xmlns:a16="http://schemas.microsoft.com/office/drawing/2014/main" id="{0650A04F-A687-FA8A-FA37-C3D097044068}"/>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a16="http://schemas.microsoft.com/office/drawing/2014/main" id="{8D57305F-1F5D-2BD6-0D19-0AC9AF6ADEE9}"/>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a16="http://schemas.microsoft.com/office/drawing/2014/main" id="{00B3E04E-8B57-A0D9-CF4B-5843C946C3BE}"/>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1" name="모서리가 둥근 직사각형 299">
            <a:extLst>
              <a:ext uri="{FF2B5EF4-FFF2-40B4-BE49-F238E27FC236}">
                <a16:creationId xmlns:a16="http://schemas.microsoft.com/office/drawing/2014/main" id="{6E7DE577-610E-98A8-C720-409EDFA62040}"/>
              </a:ext>
            </a:extLst>
          </p:cNvPr>
          <p:cNvSpPr/>
          <p:nvPr/>
        </p:nvSpPr>
        <p:spPr>
          <a:xfrm>
            <a:off x="373752" y="105920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pSp>
        <p:nvGrpSpPr>
          <p:cNvPr id="122" name="그룹 121">
            <a:extLst>
              <a:ext uri="{FF2B5EF4-FFF2-40B4-BE49-F238E27FC236}">
                <a16:creationId xmlns:a16="http://schemas.microsoft.com/office/drawing/2014/main" id="{CDA719CB-B7F9-4298-3177-4458B459B810}"/>
              </a:ext>
            </a:extLst>
          </p:cNvPr>
          <p:cNvGrpSpPr/>
          <p:nvPr/>
        </p:nvGrpSpPr>
        <p:grpSpPr>
          <a:xfrm>
            <a:off x="484096" y="2115908"/>
            <a:ext cx="1433225" cy="281526"/>
            <a:chOff x="481752" y="2124721"/>
            <a:chExt cx="1433225" cy="281526"/>
          </a:xfrm>
        </p:grpSpPr>
        <p:sp>
          <p:nvSpPr>
            <p:cNvPr id="123" name="직사각형 122">
              <a:extLst>
                <a:ext uri="{FF2B5EF4-FFF2-40B4-BE49-F238E27FC236}">
                  <a16:creationId xmlns:a16="http://schemas.microsoft.com/office/drawing/2014/main" id="{F10E606A-B0A9-3C46-3537-9CDB9816543D}"/>
                </a:ext>
              </a:extLst>
            </p:cNvPr>
            <p:cNvSpPr/>
            <p:nvPr/>
          </p:nvSpPr>
          <p:spPr>
            <a:xfrm>
              <a:off x="545206" y="2127155"/>
              <a:ext cx="624527" cy="184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4" name="그림 123">
              <a:extLst>
                <a:ext uri="{FF2B5EF4-FFF2-40B4-BE49-F238E27FC236}">
                  <a16:creationId xmlns:a16="http://schemas.microsoft.com/office/drawing/2014/main" id="{645496D3-111E-665E-EA7C-5449340B4CBA}"/>
                </a:ext>
              </a:extLst>
            </p:cNvPr>
            <p:cNvPicPr>
              <a:picLocks noChangeAspect="1"/>
            </p:cNvPicPr>
            <p:nvPr/>
          </p:nvPicPr>
          <p:blipFill>
            <a:blip r:embed="rId6"/>
            <a:stretch>
              <a:fillRect/>
            </a:stretch>
          </p:blipFill>
          <p:spPr>
            <a:xfrm>
              <a:off x="481752" y="2124721"/>
              <a:ext cx="1433225" cy="281526"/>
            </a:xfrm>
            <a:prstGeom prst="rect">
              <a:avLst/>
            </a:prstGeom>
          </p:spPr>
        </p:pic>
      </p:grpSp>
      <p:grpSp>
        <p:nvGrpSpPr>
          <p:cNvPr id="130" name="그룹 129">
            <a:extLst>
              <a:ext uri="{FF2B5EF4-FFF2-40B4-BE49-F238E27FC236}">
                <a16:creationId xmlns:a16="http://schemas.microsoft.com/office/drawing/2014/main" id="{85E3681A-9F29-A188-05FB-818CA2B6992B}"/>
              </a:ext>
            </a:extLst>
          </p:cNvPr>
          <p:cNvGrpSpPr/>
          <p:nvPr/>
        </p:nvGrpSpPr>
        <p:grpSpPr>
          <a:xfrm>
            <a:off x="388845" y="1357774"/>
            <a:ext cx="1620088" cy="184667"/>
            <a:chOff x="382636" y="1325507"/>
            <a:chExt cx="1394354" cy="153454"/>
          </a:xfrm>
        </p:grpSpPr>
        <p:sp>
          <p:nvSpPr>
            <p:cNvPr id="131" name="사각형: 둥근 모서리 130">
              <a:extLst>
                <a:ext uri="{FF2B5EF4-FFF2-40B4-BE49-F238E27FC236}">
                  <a16:creationId xmlns:a16="http://schemas.microsoft.com/office/drawing/2014/main" id="{F607B6D4-D145-1741-4433-670F3E9DD43E}"/>
                </a:ext>
              </a:extLst>
            </p:cNvPr>
            <p:cNvSpPr/>
            <p:nvPr/>
          </p:nvSpPr>
          <p:spPr>
            <a:xfrm>
              <a:off x="438727" y="1346407"/>
              <a:ext cx="1338263" cy="103058"/>
            </a:xfrm>
            <a:prstGeom prst="roundRect">
              <a:avLst>
                <a:gd name="adj" fmla="val 600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TextBox 131">
              <a:extLst>
                <a:ext uri="{FF2B5EF4-FFF2-40B4-BE49-F238E27FC236}">
                  <a16:creationId xmlns:a16="http://schemas.microsoft.com/office/drawing/2014/main" id="{F6890329-3962-22AE-71D3-56182585D6A4}"/>
                </a:ext>
              </a:extLst>
            </p:cNvPr>
            <p:cNvSpPr txBox="1"/>
            <p:nvPr/>
          </p:nvSpPr>
          <p:spPr>
            <a:xfrm>
              <a:off x="382636" y="1325507"/>
              <a:ext cx="318029" cy="153454"/>
            </a:xfrm>
            <a:prstGeom prst="rect">
              <a:avLst/>
            </a:prstGeom>
            <a:noFill/>
          </p:spPr>
          <p:txBody>
            <a:bodyPr wrap="square" rtlCol="0">
              <a:spAutoFit/>
            </a:bodyPr>
            <a:lstStyle/>
            <a:p>
              <a:pPr algn="ctr"/>
              <a:r>
                <a:rPr lang="ko-KR" altLang="en-US" sz="600" b="1" dirty="0">
                  <a:solidFill>
                    <a:schemeClr val="bg1">
                      <a:lumMod val="50000"/>
                    </a:schemeClr>
                  </a:solidFill>
                </a:rPr>
                <a:t>탭 </a:t>
              </a:r>
              <a:r>
                <a:rPr lang="en-US" altLang="ko-KR" sz="600" b="1" dirty="0">
                  <a:solidFill>
                    <a:schemeClr val="bg1">
                      <a:lumMod val="50000"/>
                    </a:schemeClr>
                  </a:solidFill>
                </a:rPr>
                <a:t>1</a:t>
              </a:r>
              <a:endParaRPr lang="ko-KR" altLang="en-US" sz="600" b="1" dirty="0">
                <a:solidFill>
                  <a:schemeClr val="bg1">
                    <a:lumMod val="50000"/>
                  </a:schemeClr>
                </a:solidFill>
              </a:endParaRPr>
            </a:p>
          </p:txBody>
        </p:sp>
      </p:grpSp>
      <p:sp>
        <p:nvSpPr>
          <p:cNvPr id="133" name="직사각형 132">
            <a:extLst>
              <a:ext uri="{FF2B5EF4-FFF2-40B4-BE49-F238E27FC236}">
                <a16:creationId xmlns:a16="http://schemas.microsoft.com/office/drawing/2014/main" id="{E65D1974-42B6-6A7A-6951-C4324DF20CE0}"/>
              </a:ext>
            </a:extLst>
          </p:cNvPr>
          <p:cNvSpPr/>
          <p:nvPr/>
        </p:nvSpPr>
        <p:spPr>
          <a:xfrm>
            <a:off x="467727" y="1539087"/>
            <a:ext cx="1544436" cy="1350587"/>
          </a:xfrm>
          <a:prstGeom prst="rect">
            <a:avLst/>
          </a:prstGeom>
          <a:noFill/>
          <a:ln w="952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2" name="모서리가 둥근 직사각형 299">
            <a:extLst>
              <a:ext uri="{FF2B5EF4-FFF2-40B4-BE49-F238E27FC236}">
                <a16:creationId xmlns:a16="http://schemas.microsoft.com/office/drawing/2014/main" id="{A6059942-93FA-2EBA-8771-412C53FE84C3}"/>
              </a:ext>
            </a:extLst>
          </p:cNvPr>
          <p:cNvSpPr/>
          <p:nvPr/>
        </p:nvSpPr>
        <p:spPr>
          <a:xfrm>
            <a:off x="247910" y="206257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183" name="TextBox 182">
            <a:extLst>
              <a:ext uri="{FF2B5EF4-FFF2-40B4-BE49-F238E27FC236}">
                <a16:creationId xmlns:a16="http://schemas.microsoft.com/office/drawing/2014/main" id="{6F7BB6E6-6E34-C490-F9CD-B05F202D5C89}"/>
              </a:ext>
            </a:extLst>
          </p:cNvPr>
          <p:cNvSpPr txBox="1"/>
          <p:nvPr/>
        </p:nvSpPr>
        <p:spPr>
          <a:xfrm>
            <a:off x="474870" y="2450350"/>
            <a:ext cx="369515" cy="176972"/>
          </a:xfrm>
          <a:prstGeom prst="rect">
            <a:avLst/>
          </a:prstGeom>
          <a:noFill/>
        </p:spPr>
        <p:txBody>
          <a:bodyPr wrap="square" rtlCol="0">
            <a:spAutoFit/>
          </a:bodyPr>
          <a:lstStyle/>
          <a:p>
            <a:r>
              <a:rPr lang="ko-KR" altLang="en-US" sz="550" b="1" dirty="0"/>
              <a:t>기타</a:t>
            </a:r>
          </a:p>
        </p:txBody>
      </p:sp>
      <p:sp>
        <p:nvSpPr>
          <p:cNvPr id="248" name="사각형: 둥근 모서리 247">
            <a:extLst>
              <a:ext uri="{FF2B5EF4-FFF2-40B4-BE49-F238E27FC236}">
                <a16:creationId xmlns:a16="http://schemas.microsoft.com/office/drawing/2014/main" id="{4424DBE9-A82C-48B1-DE97-D531593A6F64}"/>
              </a:ext>
            </a:extLst>
          </p:cNvPr>
          <p:cNvSpPr/>
          <p:nvPr/>
        </p:nvSpPr>
        <p:spPr>
          <a:xfrm>
            <a:off x="561400" y="2618011"/>
            <a:ext cx="432860"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타임 슬라이더</a:t>
            </a:r>
          </a:p>
        </p:txBody>
      </p:sp>
      <p:pic>
        <p:nvPicPr>
          <p:cNvPr id="250" name="그림 249">
            <a:extLst>
              <a:ext uri="{FF2B5EF4-FFF2-40B4-BE49-F238E27FC236}">
                <a16:creationId xmlns:a16="http://schemas.microsoft.com/office/drawing/2014/main" id="{D8033FF6-A4A6-7B4A-9D7F-526086D1AE55}"/>
              </a:ext>
            </a:extLst>
          </p:cNvPr>
          <p:cNvPicPr>
            <a:picLocks noChangeAspect="1"/>
          </p:cNvPicPr>
          <p:nvPr/>
        </p:nvPicPr>
        <p:blipFill>
          <a:blip r:embed="rId12"/>
          <a:stretch>
            <a:fillRect/>
          </a:stretch>
        </p:blipFill>
        <p:spPr>
          <a:xfrm>
            <a:off x="1502729" y="2624629"/>
            <a:ext cx="400263" cy="180606"/>
          </a:xfrm>
          <a:prstGeom prst="rect">
            <a:avLst/>
          </a:prstGeom>
        </p:spPr>
      </p:pic>
      <p:sp>
        <p:nvSpPr>
          <p:cNvPr id="251" name="직사각형 250">
            <a:extLst>
              <a:ext uri="{FF2B5EF4-FFF2-40B4-BE49-F238E27FC236}">
                <a16:creationId xmlns:a16="http://schemas.microsoft.com/office/drawing/2014/main" id="{D6E8DFF6-4526-7B96-0D91-7BF167A872D3}"/>
              </a:ext>
            </a:extLst>
          </p:cNvPr>
          <p:cNvSpPr/>
          <p:nvPr/>
        </p:nvSpPr>
        <p:spPr>
          <a:xfrm>
            <a:off x="1532471" y="2328487"/>
            <a:ext cx="391455" cy="1834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8" name="그림 257">
            <a:extLst>
              <a:ext uri="{FF2B5EF4-FFF2-40B4-BE49-F238E27FC236}">
                <a16:creationId xmlns:a16="http://schemas.microsoft.com/office/drawing/2014/main" id="{C306052F-6566-15F1-B45C-FFD1DF5D9EA6}"/>
              </a:ext>
            </a:extLst>
          </p:cNvPr>
          <p:cNvPicPr>
            <a:picLocks noChangeAspect="1"/>
          </p:cNvPicPr>
          <p:nvPr/>
        </p:nvPicPr>
        <p:blipFill rotWithShape="1">
          <a:blip r:embed="rId13"/>
          <a:srcRect l="17031" r="27619" b="17106"/>
          <a:stretch/>
        </p:blipFill>
        <p:spPr>
          <a:xfrm>
            <a:off x="2043590" y="915144"/>
            <a:ext cx="7439273" cy="5448788"/>
          </a:xfrm>
          <a:prstGeom prst="rect">
            <a:avLst/>
          </a:prstGeom>
        </p:spPr>
      </p:pic>
      <p:pic>
        <p:nvPicPr>
          <p:cNvPr id="259" name="그림 258">
            <a:extLst>
              <a:ext uri="{FF2B5EF4-FFF2-40B4-BE49-F238E27FC236}">
                <a16:creationId xmlns:a16="http://schemas.microsoft.com/office/drawing/2014/main" id="{67C3CBD0-97FE-DB6B-A876-54E249869A50}"/>
              </a:ext>
            </a:extLst>
          </p:cNvPr>
          <p:cNvPicPr>
            <a:picLocks noChangeAspect="1"/>
          </p:cNvPicPr>
          <p:nvPr/>
        </p:nvPicPr>
        <p:blipFill rotWithShape="1">
          <a:blip r:embed="rId13"/>
          <a:srcRect l="17030" t="5572" r="25349" b="17106"/>
          <a:stretch/>
        </p:blipFill>
        <p:spPr>
          <a:xfrm>
            <a:off x="2038155" y="1403484"/>
            <a:ext cx="7444708" cy="4967821"/>
          </a:xfrm>
          <a:prstGeom prst="rect">
            <a:avLst/>
          </a:prstGeom>
        </p:spPr>
      </p:pic>
      <p:pic>
        <p:nvPicPr>
          <p:cNvPr id="224" name="그림 223">
            <a:extLst>
              <a:ext uri="{FF2B5EF4-FFF2-40B4-BE49-F238E27FC236}">
                <a16:creationId xmlns:a16="http://schemas.microsoft.com/office/drawing/2014/main" id="{1E559BE0-7449-E233-EF46-FEB4ACD6B586}"/>
              </a:ext>
            </a:extLst>
          </p:cNvPr>
          <p:cNvPicPr>
            <a:picLocks noChangeAspect="1"/>
          </p:cNvPicPr>
          <p:nvPr/>
        </p:nvPicPr>
        <p:blipFill rotWithShape="1">
          <a:blip r:embed="rId14"/>
          <a:srcRect t="2" r="14585" b="-6"/>
          <a:stretch/>
        </p:blipFill>
        <p:spPr>
          <a:xfrm>
            <a:off x="2033652" y="1181330"/>
            <a:ext cx="7429695" cy="225264"/>
          </a:xfrm>
          <a:prstGeom prst="rect">
            <a:avLst/>
          </a:prstGeom>
        </p:spPr>
      </p:pic>
    </p:spTree>
    <p:extLst>
      <p:ext uri="{BB962C8B-B14F-4D97-AF65-F5344CB8AC3E}">
        <p14:creationId xmlns:p14="http://schemas.microsoft.com/office/powerpoint/2010/main" val="4150019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5323175"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시간인식 템플릿</a:t>
            </a:r>
            <a:r>
              <a:rPr lang="en-US" altLang="ko-KR" dirty="0">
                <a:latin typeface="맑은 고딕" panose="020B0503020000020004" pitchFamily="50" charset="-127"/>
              </a:rPr>
              <a:t>_</a:t>
            </a:r>
            <a:r>
              <a:rPr lang="ko-KR" altLang="en-US" dirty="0">
                <a:latin typeface="맑은 고딕" panose="020B0503020000020004" pitchFamily="50" charset="-127"/>
              </a:rPr>
              <a:t>타임 슬라이더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LXPFA_SB_2D_WA_012</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graphicFrame>
        <p:nvGraphicFramePr>
          <p:cNvPr id="16" name="표 15">
            <a:extLst>
              <a:ext uri="{FF2B5EF4-FFF2-40B4-BE49-F238E27FC236}">
                <a16:creationId xmlns:a16="http://schemas.microsoft.com/office/drawing/2014/main" id="{ECABF706-7DD3-C6F7-0B40-021BCDD44504}"/>
              </a:ext>
            </a:extLst>
          </p:cNvPr>
          <p:cNvGraphicFramePr>
            <a:graphicFrameLocks noGrp="1"/>
          </p:cNvGraphicFramePr>
          <p:nvPr>
            <p:extLst>
              <p:ext uri="{D42A27DB-BD31-4B8C-83A1-F6EECF244321}">
                <p14:modId xmlns:p14="http://schemas.microsoft.com/office/powerpoint/2010/main" val="182495318"/>
              </p:ext>
            </p:extLst>
          </p:nvPr>
        </p:nvGraphicFramePr>
        <p:xfrm>
          <a:off x="9563100" y="897079"/>
          <a:ext cx="2486025" cy="598785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시간인식</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타임 슬라이더를 사용하여 시간 경과에 따른 데이터 변경을 </a:t>
                      </a:r>
                      <a:r>
                        <a:rPr lang="ko-KR" altLang="en-US" sz="800" b="0" baseline="0" dirty="0" err="1">
                          <a:latin typeface="맑은 고딕" panose="020B0503020000020004" pitchFamily="50" charset="-127"/>
                          <a:ea typeface="+mn-ea"/>
                        </a:rPr>
                        <a:t>시각화하는</a:t>
                      </a:r>
                      <a:r>
                        <a:rPr lang="ko-KR" altLang="en-US" sz="800" b="0" baseline="0" dirty="0">
                          <a:latin typeface="맑은 고딕" panose="020B0503020000020004" pitchFamily="50" charset="-127"/>
                          <a:ea typeface="+mn-ea"/>
                        </a:rPr>
                        <a:t>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타임 슬라이더 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버튼 클릭 시 색상 강조되며</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타임 슬라이더 팝업 표시</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(2</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번</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타임 슬라이더 팝업</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915813090"/>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기존 타임 슬라이더 위젯의 내용과 동일</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85119296"/>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타임 슬라이더 설정</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64212083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웹앱</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생성 시 타임 슬라이더 설정</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기존 타임 슬라이더 기능과 동일</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레이어 설정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rgbClr val="FF0000"/>
                          </a:solidFill>
                          <a:latin typeface="맑은 고딕" panose="020B0503020000020004" pitchFamily="50" charset="-127"/>
                          <a:ea typeface="맑은 고딕" panose="020B0503020000020004" pitchFamily="50" charset="-127"/>
                          <a:sym typeface="Wingdings" pitchFamily="2" charset="2"/>
                        </a:rPr>
                        <a:t>3-1</a:t>
                      </a:r>
                      <a:r>
                        <a:rPr lang="ko-KR" altLang="en-US" sz="800" b="0" baseline="0" dirty="0">
                          <a:solidFill>
                            <a:srgbClr val="FF0000"/>
                          </a:solidFill>
                          <a:latin typeface="맑은 고딕" panose="020B0503020000020004" pitchFamily="50" charset="-127"/>
                          <a:ea typeface="맑은 고딕" panose="020B0503020000020004" pitchFamily="50" charset="-127"/>
                          <a:sym typeface="Wingdings" pitchFamily="2" charset="2"/>
                        </a:rPr>
                        <a:t>번에서 레이어 추가 후 타임 슬라이더 레이어 설정</a:t>
                      </a:r>
                      <a:endParaRPr lang="en-US" altLang="ko-KR" sz="800" b="0" baseline="0" dirty="0">
                        <a:solidFill>
                          <a:srgbClr val="FF0000"/>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컬럼 설정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선택한 레이어의 컬럼 중 선택</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Date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타입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Date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타입 선택</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(3-2</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번</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Date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간격설정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간격 선택</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(3-3</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번</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및 숫자 입력</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표출시간설정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초 단위의 표출시간 설정</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누적여부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체크박스 체크하여 누적여부 설정</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0543563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4</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생성 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127200481"/>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설정 후 버튼 클릭 시 타임 슬라이더 생성</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(4-1</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번</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8862795"/>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5</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초기화 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60539746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버튼 클릭 시 타임 슬라이더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설정값</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초기화</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73187286"/>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6</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타임 슬라이더 위치 설정</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90509440"/>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타임 슬라이더의 위치 상</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하 중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택</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1</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43390146"/>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5" name="그림 4">
            <a:extLst>
              <a:ext uri="{FF2B5EF4-FFF2-40B4-BE49-F238E27FC236}">
                <a16:creationId xmlns:a16="http://schemas.microsoft.com/office/drawing/2014/main" id="{E6E93E5F-3B99-08BA-7918-955DAB98EDC5}"/>
              </a:ext>
            </a:extLst>
          </p:cNvPr>
          <p:cNvPicPr>
            <a:picLocks noChangeAspect="1"/>
          </p:cNvPicPr>
          <p:nvPr/>
        </p:nvPicPr>
        <p:blipFill rotWithShape="1">
          <a:blip r:embed="rId2"/>
          <a:srcRect l="1" r="83082"/>
          <a:stretch/>
        </p:blipFill>
        <p:spPr>
          <a:xfrm>
            <a:off x="142876" y="915144"/>
            <a:ext cx="1895280" cy="5469978"/>
          </a:xfrm>
          <a:prstGeom prst="rect">
            <a:avLst/>
          </a:prstGeom>
        </p:spPr>
      </p:pic>
      <p:sp>
        <p:nvSpPr>
          <p:cNvPr id="30" name="직사각형 29">
            <a:extLst>
              <a:ext uri="{FF2B5EF4-FFF2-40B4-BE49-F238E27FC236}">
                <a16:creationId xmlns:a16="http://schemas.microsoft.com/office/drawing/2014/main" id="{CD984271-674F-A1AC-364F-3314C2708096}"/>
              </a:ext>
            </a:extLst>
          </p:cNvPr>
          <p:cNvSpPr/>
          <p:nvPr/>
        </p:nvSpPr>
        <p:spPr>
          <a:xfrm>
            <a:off x="795872" y="928867"/>
            <a:ext cx="736599" cy="169277"/>
          </a:xfrm>
          <a:prstGeom prst="rect">
            <a:avLst/>
          </a:prstGeom>
          <a:solidFill>
            <a:srgbClr val="2F5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0F5BD91A-693A-1B7C-ADC5-696907F72008}"/>
              </a:ext>
            </a:extLst>
          </p:cNvPr>
          <p:cNvSpPr txBox="1"/>
          <p:nvPr/>
        </p:nvSpPr>
        <p:spPr>
          <a:xfrm>
            <a:off x="724750" y="919407"/>
            <a:ext cx="635000" cy="184666"/>
          </a:xfrm>
          <a:prstGeom prst="rect">
            <a:avLst/>
          </a:prstGeom>
          <a:noFill/>
        </p:spPr>
        <p:txBody>
          <a:bodyPr wrap="square" rtlCol="0">
            <a:spAutoFit/>
          </a:bodyPr>
          <a:lstStyle/>
          <a:p>
            <a:r>
              <a:rPr lang="en-US" altLang="ko-KR" sz="600" b="1" dirty="0">
                <a:solidFill>
                  <a:schemeClr val="bg1"/>
                </a:solidFill>
              </a:rPr>
              <a:t>(</a:t>
            </a:r>
            <a:r>
              <a:rPr lang="ko-KR" altLang="en-US" sz="600" b="1" dirty="0">
                <a:solidFill>
                  <a:schemeClr val="bg1"/>
                </a:solidFill>
              </a:rPr>
              <a:t>시간인식</a:t>
            </a:r>
            <a:r>
              <a:rPr lang="en-US" altLang="ko-KR" sz="600" b="1" dirty="0">
                <a:solidFill>
                  <a:schemeClr val="bg1"/>
                </a:solidFill>
              </a:rPr>
              <a:t>)</a:t>
            </a:r>
            <a:endParaRPr lang="ko-KR" altLang="en-US" sz="600" b="1" dirty="0">
              <a:solidFill>
                <a:schemeClr val="bg1"/>
              </a:solidFill>
            </a:endParaRPr>
          </a:p>
        </p:txBody>
      </p:sp>
      <p:sp>
        <p:nvSpPr>
          <p:cNvPr id="97" name="직사각형 96">
            <a:extLst>
              <a:ext uri="{FF2B5EF4-FFF2-40B4-BE49-F238E27FC236}">
                <a16:creationId xmlns:a16="http://schemas.microsoft.com/office/drawing/2014/main" id="{447CCCC2-0209-60EA-BAE9-0261D02793EB}"/>
              </a:ext>
            </a:extLst>
          </p:cNvPr>
          <p:cNvSpPr/>
          <p:nvPr/>
        </p:nvSpPr>
        <p:spPr>
          <a:xfrm>
            <a:off x="467727" y="1537577"/>
            <a:ext cx="1570428" cy="474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8" name="직사각형 97">
            <a:extLst>
              <a:ext uri="{FF2B5EF4-FFF2-40B4-BE49-F238E27FC236}">
                <a16:creationId xmlns:a16="http://schemas.microsoft.com/office/drawing/2014/main" id="{6F38866F-AC4E-D741-44A5-6794C7A39690}"/>
              </a:ext>
            </a:extLst>
          </p:cNvPr>
          <p:cNvSpPr/>
          <p:nvPr/>
        </p:nvSpPr>
        <p:spPr>
          <a:xfrm>
            <a:off x="458790" y="1149551"/>
            <a:ext cx="1536698" cy="253934"/>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9" name="사각형: 둥근 모서리 98">
            <a:extLst>
              <a:ext uri="{FF2B5EF4-FFF2-40B4-BE49-F238E27FC236}">
                <a16:creationId xmlns:a16="http://schemas.microsoft.com/office/drawing/2014/main" id="{93968C59-6FBB-A358-9F22-BCBA6C998851}"/>
              </a:ext>
            </a:extLst>
          </p:cNvPr>
          <p:cNvSpPr/>
          <p:nvPr/>
        </p:nvSpPr>
        <p:spPr>
          <a:xfrm>
            <a:off x="1222109" y="1172419"/>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a:solidFill>
                  <a:srgbClr val="2F5597"/>
                </a:solidFill>
              </a:rPr>
              <a:t>테마</a:t>
            </a:r>
            <a:endParaRPr lang="ko-KR" altLang="en-US" sz="500" b="1" dirty="0">
              <a:solidFill>
                <a:srgbClr val="2F5597"/>
              </a:solidFill>
            </a:endParaRPr>
          </a:p>
        </p:txBody>
      </p:sp>
      <p:sp>
        <p:nvSpPr>
          <p:cNvPr id="100" name="사각형: 둥근 모서리 99">
            <a:extLst>
              <a:ext uri="{FF2B5EF4-FFF2-40B4-BE49-F238E27FC236}">
                <a16:creationId xmlns:a16="http://schemas.microsoft.com/office/drawing/2014/main" id="{689421A1-3A8A-DF6B-16FB-45B9C824BB9A}"/>
              </a:ext>
            </a:extLst>
          </p:cNvPr>
          <p:cNvSpPr/>
          <p:nvPr/>
        </p:nvSpPr>
        <p:spPr>
          <a:xfrm>
            <a:off x="1599668" y="1172419"/>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위젯</a:t>
            </a:r>
          </a:p>
        </p:txBody>
      </p:sp>
      <p:sp>
        <p:nvSpPr>
          <p:cNvPr id="101" name="사각형: 둥근 모서리 100">
            <a:extLst>
              <a:ext uri="{FF2B5EF4-FFF2-40B4-BE49-F238E27FC236}">
                <a16:creationId xmlns:a16="http://schemas.microsoft.com/office/drawing/2014/main" id="{9A6E40DD-E4A1-4287-232E-E11CA4C74752}"/>
              </a:ext>
            </a:extLst>
          </p:cNvPr>
          <p:cNvSpPr/>
          <p:nvPr/>
        </p:nvSpPr>
        <p:spPr>
          <a:xfrm>
            <a:off x="456191" y="1172419"/>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메인</a:t>
            </a:r>
          </a:p>
        </p:txBody>
      </p:sp>
      <p:sp>
        <p:nvSpPr>
          <p:cNvPr id="102" name="사각형: 둥근 모서리 101">
            <a:extLst>
              <a:ext uri="{FF2B5EF4-FFF2-40B4-BE49-F238E27FC236}">
                <a16:creationId xmlns:a16="http://schemas.microsoft.com/office/drawing/2014/main" id="{542865D5-CB58-F970-1AFB-ACDC1BCD5D89}"/>
              </a:ext>
            </a:extLst>
          </p:cNvPr>
          <p:cNvSpPr/>
          <p:nvPr/>
        </p:nvSpPr>
        <p:spPr>
          <a:xfrm>
            <a:off x="837190" y="1172419"/>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pic>
        <p:nvPicPr>
          <p:cNvPr id="103" name="그림 102">
            <a:extLst>
              <a:ext uri="{FF2B5EF4-FFF2-40B4-BE49-F238E27FC236}">
                <a16:creationId xmlns:a16="http://schemas.microsoft.com/office/drawing/2014/main" id="{31BC195D-306C-A9DE-B524-4F13C7D2674D}"/>
              </a:ext>
            </a:extLst>
          </p:cNvPr>
          <p:cNvPicPr>
            <a:picLocks noChangeAspect="1"/>
          </p:cNvPicPr>
          <p:nvPr/>
        </p:nvPicPr>
        <p:blipFill rotWithShape="1">
          <a:blip r:embed="rId3"/>
          <a:srcRect l="2393" t="1848" r="2835" b="3526"/>
          <a:stretch/>
        </p:blipFill>
        <p:spPr>
          <a:xfrm>
            <a:off x="484096" y="1517962"/>
            <a:ext cx="1491512" cy="1054176"/>
          </a:xfrm>
          <a:prstGeom prst="rect">
            <a:avLst/>
          </a:prstGeom>
        </p:spPr>
      </p:pic>
      <p:sp>
        <p:nvSpPr>
          <p:cNvPr id="110" name="직사각형 109">
            <a:extLst>
              <a:ext uri="{FF2B5EF4-FFF2-40B4-BE49-F238E27FC236}">
                <a16:creationId xmlns:a16="http://schemas.microsoft.com/office/drawing/2014/main" id="{96493237-C829-74C8-9BC9-3F058C532189}"/>
              </a:ext>
            </a:extLst>
          </p:cNvPr>
          <p:cNvSpPr/>
          <p:nvPr/>
        </p:nvSpPr>
        <p:spPr>
          <a:xfrm>
            <a:off x="456191" y="1361347"/>
            <a:ext cx="339681" cy="147817"/>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2" name="그룹 121">
            <a:extLst>
              <a:ext uri="{FF2B5EF4-FFF2-40B4-BE49-F238E27FC236}">
                <a16:creationId xmlns:a16="http://schemas.microsoft.com/office/drawing/2014/main" id="{CDA719CB-B7F9-4298-3177-4458B459B810}"/>
              </a:ext>
            </a:extLst>
          </p:cNvPr>
          <p:cNvGrpSpPr/>
          <p:nvPr/>
        </p:nvGrpSpPr>
        <p:grpSpPr>
          <a:xfrm>
            <a:off x="484096" y="2115908"/>
            <a:ext cx="1433225" cy="281526"/>
            <a:chOff x="481752" y="2124721"/>
            <a:chExt cx="1433225" cy="281526"/>
          </a:xfrm>
        </p:grpSpPr>
        <p:sp>
          <p:nvSpPr>
            <p:cNvPr id="123" name="직사각형 122">
              <a:extLst>
                <a:ext uri="{FF2B5EF4-FFF2-40B4-BE49-F238E27FC236}">
                  <a16:creationId xmlns:a16="http://schemas.microsoft.com/office/drawing/2014/main" id="{F10E606A-B0A9-3C46-3537-9CDB9816543D}"/>
                </a:ext>
              </a:extLst>
            </p:cNvPr>
            <p:cNvSpPr/>
            <p:nvPr/>
          </p:nvSpPr>
          <p:spPr>
            <a:xfrm>
              <a:off x="545206" y="2127155"/>
              <a:ext cx="624527" cy="184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4" name="그림 123">
              <a:extLst>
                <a:ext uri="{FF2B5EF4-FFF2-40B4-BE49-F238E27FC236}">
                  <a16:creationId xmlns:a16="http://schemas.microsoft.com/office/drawing/2014/main" id="{645496D3-111E-665E-EA7C-5449340B4CBA}"/>
                </a:ext>
              </a:extLst>
            </p:cNvPr>
            <p:cNvPicPr>
              <a:picLocks noChangeAspect="1"/>
            </p:cNvPicPr>
            <p:nvPr/>
          </p:nvPicPr>
          <p:blipFill>
            <a:blip r:embed="rId4"/>
            <a:stretch>
              <a:fillRect/>
            </a:stretch>
          </p:blipFill>
          <p:spPr>
            <a:xfrm>
              <a:off x="481752" y="2124721"/>
              <a:ext cx="1433225" cy="281526"/>
            </a:xfrm>
            <a:prstGeom prst="rect">
              <a:avLst/>
            </a:prstGeom>
          </p:spPr>
        </p:pic>
      </p:grpSp>
      <p:grpSp>
        <p:nvGrpSpPr>
          <p:cNvPr id="130" name="그룹 129">
            <a:extLst>
              <a:ext uri="{FF2B5EF4-FFF2-40B4-BE49-F238E27FC236}">
                <a16:creationId xmlns:a16="http://schemas.microsoft.com/office/drawing/2014/main" id="{85E3681A-9F29-A188-05FB-818CA2B6992B}"/>
              </a:ext>
            </a:extLst>
          </p:cNvPr>
          <p:cNvGrpSpPr/>
          <p:nvPr/>
        </p:nvGrpSpPr>
        <p:grpSpPr>
          <a:xfrm>
            <a:off x="388845" y="1357774"/>
            <a:ext cx="1620088" cy="184667"/>
            <a:chOff x="382636" y="1325507"/>
            <a:chExt cx="1394354" cy="153454"/>
          </a:xfrm>
        </p:grpSpPr>
        <p:sp>
          <p:nvSpPr>
            <p:cNvPr id="131" name="사각형: 둥근 모서리 130">
              <a:extLst>
                <a:ext uri="{FF2B5EF4-FFF2-40B4-BE49-F238E27FC236}">
                  <a16:creationId xmlns:a16="http://schemas.microsoft.com/office/drawing/2014/main" id="{F607B6D4-D145-1741-4433-670F3E9DD43E}"/>
                </a:ext>
              </a:extLst>
            </p:cNvPr>
            <p:cNvSpPr/>
            <p:nvPr/>
          </p:nvSpPr>
          <p:spPr>
            <a:xfrm>
              <a:off x="438727" y="1346407"/>
              <a:ext cx="1338263" cy="103058"/>
            </a:xfrm>
            <a:prstGeom prst="roundRect">
              <a:avLst>
                <a:gd name="adj" fmla="val 600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TextBox 131">
              <a:extLst>
                <a:ext uri="{FF2B5EF4-FFF2-40B4-BE49-F238E27FC236}">
                  <a16:creationId xmlns:a16="http://schemas.microsoft.com/office/drawing/2014/main" id="{F6890329-3962-22AE-71D3-56182585D6A4}"/>
                </a:ext>
              </a:extLst>
            </p:cNvPr>
            <p:cNvSpPr txBox="1"/>
            <p:nvPr/>
          </p:nvSpPr>
          <p:spPr>
            <a:xfrm>
              <a:off x="382636" y="1325507"/>
              <a:ext cx="318029" cy="153454"/>
            </a:xfrm>
            <a:prstGeom prst="rect">
              <a:avLst/>
            </a:prstGeom>
            <a:noFill/>
          </p:spPr>
          <p:txBody>
            <a:bodyPr wrap="square" rtlCol="0">
              <a:spAutoFit/>
            </a:bodyPr>
            <a:lstStyle/>
            <a:p>
              <a:pPr algn="ctr"/>
              <a:r>
                <a:rPr lang="ko-KR" altLang="en-US" sz="600" b="1" dirty="0">
                  <a:solidFill>
                    <a:schemeClr val="bg1">
                      <a:lumMod val="50000"/>
                    </a:schemeClr>
                  </a:solidFill>
                </a:rPr>
                <a:t>탭 </a:t>
              </a:r>
              <a:r>
                <a:rPr lang="en-US" altLang="ko-KR" sz="600" b="1" dirty="0">
                  <a:solidFill>
                    <a:schemeClr val="bg1">
                      <a:lumMod val="50000"/>
                    </a:schemeClr>
                  </a:solidFill>
                </a:rPr>
                <a:t>1</a:t>
              </a:r>
              <a:endParaRPr lang="ko-KR" altLang="en-US" sz="600" b="1" dirty="0">
                <a:solidFill>
                  <a:schemeClr val="bg1">
                    <a:lumMod val="50000"/>
                  </a:schemeClr>
                </a:solidFill>
              </a:endParaRPr>
            </a:p>
          </p:txBody>
        </p:sp>
      </p:grpSp>
      <p:sp>
        <p:nvSpPr>
          <p:cNvPr id="133" name="직사각형 132">
            <a:extLst>
              <a:ext uri="{FF2B5EF4-FFF2-40B4-BE49-F238E27FC236}">
                <a16:creationId xmlns:a16="http://schemas.microsoft.com/office/drawing/2014/main" id="{E65D1974-42B6-6A7A-6951-C4324DF20CE0}"/>
              </a:ext>
            </a:extLst>
          </p:cNvPr>
          <p:cNvSpPr/>
          <p:nvPr/>
        </p:nvSpPr>
        <p:spPr>
          <a:xfrm>
            <a:off x="467727" y="1539087"/>
            <a:ext cx="1544436" cy="1680376"/>
          </a:xfrm>
          <a:prstGeom prst="rect">
            <a:avLst/>
          </a:prstGeom>
          <a:noFill/>
          <a:ln w="952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9" name="직사각형 178">
            <a:extLst>
              <a:ext uri="{FF2B5EF4-FFF2-40B4-BE49-F238E27FC236}">
                <a16:creationId xmlns:a16="http://schemas.microsoft.com/office/drawing/2014/main" id="{F95D50C6-2A6F-D3EF-BD83-AA23D9B1576A}"/>
              </a:ext>
            </a:extLst>
          </p:cNvPr>
          <p:cNvSpPr/>
          <p:nvPr/>
        </p:nvSpPr>
        <p:spPr>
          <a:xfrm>
            <a:off x="2045298" y="923576"/>
            <a:ext cx="1465688" cy="5461546"/>
          </a:xfrm>
          <a:prstGeom prst="rect">
            <a:avLst/>
          </a:prstGeom>
          <a:solidFill>
            <a:srgbClr val="F6F9FE"/>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0" name="직사각형 179">
            <a:extLst>
              <a:ext uri="{FF2B5EF4-FFF2-40B4-BE49-F238E27FC236}">
                <a16:creationId xmlns:a16="http://schemas.microsoft.com/office/drawing/2014/main" id="{3442B370-39B5-A6BA-7903-80DC60D7764E}"/>
              </a:ext>
            </a:extLst>
          </p:cNvPr>
          <p:cNvSpPr/>
          <p:nvPr/>
        </p:nvSpPr>
        <p:spPr>
          <a:xfrm>
            <a:off x="2055395" y="916997"/>
            <a:ext cx="1450276" cy="234578"/>
          </a:xfrm>
          <a:prstGeom prst="rect">
            <a:avLst/>
          </a:pr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1" name="그래픽 180" descr="닫기 윤곽선">
            <a:extLst>
              <a:ext uri="{FF2B5EF4-FFF2-40B4-BE49-F238E27FC236}">
                <a16:creationId xmlns:a16="http://schemas.microsoft.com/office/drawing/2014/main" id="{32583C92-E8E4-8A96-7FFC-DE06E0C66F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15486" y="967951"/>
            <a:ext cx="132670" cy="132670"/>
          </a:xfrm>
          <a:prstGeom prst="rect">
            <a:avLst/>
          </a:prstGeom>
        </p:spPr>
      </p:pic>
      <p:sp>
        <p:nvSpPr>
          <p:cNvPr id="184" name="TextBox 183">
            <a:extLst>
              <a:ext uri="{FF2B5EF4-FFF2-40B4-BE49-F238E27FC236}">
                <a16:creationId xmlns:a16="http://schemas.microsoft.com/office/drawing/2014/main" id="{549E3F1D-05C3-7367-EACE-2FB5BC918920}"/>
              </a:ext>
            </a:extLst>
          </p:cNvPr>
          <p:cNvSpPr txBox="1"/>
          <p:nvPr/>
        </p:nvSpPr>
        <p:spPr>
          <a:xfrm>
            <a:off x="2056409" y="927908"/>
            <a:ext cx="981381" cy="200055"/>
          </a:xfrm>
          <a:prstGeom prst="rect">
            <a:avLst/>
          </a:prstGeom>
          <a:noFill/>
        </p:spPr>
        <p:txBody>
          <a:bodyPr wrap="square" rtlCol="0">
            <a:spAutoFit/>
          </a:bodyPr>
          <a:lstStyle/>
          <a:p>
            <a:r>
              <a:rPr lang="ko-KR" altLang="en-US" sz="700" b="1" dirty="0">
                <a:solidFill>
                  <a:schemeClr val="bg1"/>
                </a:solidFill>
              </a:rPr>
              <a:t>타임 슬라이더</a:t>
            </a:r>
          </a:p>
        </p:txBody>
      </p:sp>
      <p:sp>
        <p:nvSpPr>
          <p:cNvPr id="188" name="TextBox 187">
            <a:extLst>
              <a:ext uri="{FF2B5EF4-FFF2-40B4-BE49-F238E27FC236}">
                <a16:creationId xmlns:a16="http://schemas.microsoft.com/office/drawing/2014/main" id="{9D856294-8C8A-CCE5-C787-61E71E12CBC7}"/>
              </a:ext>
            </a:extLst>
          </p:cNvPr>
          <p:cNvSpPr txBox="1"/>
          <p:nvPr/>
        </p:nvSpPr>
        <p:spPr>
          <a:xfrm>
            <a:off x="1924500" y="1181014"/>
            <a:ext cx="1106017" cy="184666"/>
          </a:xfrm>
          <a:prstGeom prst="rect">
            <a:avLst/>
          </a:prstGeom>
          <a:noFill/>
        </p:spPr>
        <p:txBody>
          <a:bodyPr wrap="square" rtlCol="0">
            <a:spAutoFit/>
          </a:bodyPr>
          <a:lstStyle/>
          <a:p>
            <a:pPr marL="171450" indent="-72000">
              <a:buFont typeface="Arial" panose="020B0604020202020204" pitchFamily="34" charset="0"/>
              <a:buChar char="•"/>
            </a:pPr>
            <a:r>
              <a:rPr lang="ko-KR" altLang="en-US" sz="600" b="1" dirty="0">
                <a:solidFill>
                  <a:schemeClr val="bg1">
                    <a:lumMod val="50000"/>
                  </a:schemeClr>
                </a:solidFill>
              </a:rPr>
              <a:t>타임 슬라이더 설정</a:t>
            </a:r>
          </a:p>
        </p:txBody>
      </p:sp>
      <p:sp>
        <p:nvSpPr>
          <p:cNvPr id="182" name="사각형: 둥근 모서리 181">
            <a:extLst>
              <a:ext uri="{FF2B5EF4-FFF2-40B4-BE49-F238E27FC236}">
                <a16:creationId xmlns:a16="http://schemas.microsoft.com/office/drawing/2014/main" id="{8359DC05-C79B-B178-B816-B4D7B7A3F377}"/>
              </a:ext>
            </a:extLst>
          </p:cNvPr>
          <p:cNvSpPr/>
          <p:nvPr/>
        </p:nvSpPr>
        <p:spPr>
          <a:xfrm>
            <a:off x="561400" y="2926028"/>
            <a:ext cx="432860"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타임 슬라이더</a:t>
            </a:r>
          </a:p>
        </p:txBody>
      </p:sp>
      <p:sp>
        <p:nvSpPr>
          <p:cNvPr id="183" name="TextBox 182">
            <a:extLst>
              <a:ext uri="{FF2B5EF4-FFF2-40B4-BE49-F238E27FC236}">
                <a16:creationId xmlns:a16="http://schemas.microsoft.com/office/drawing/2014/main" id="{6F7BB6E6-6E34-C490-F9CD-B05F202D5C89}"/>
              </a:ext>
            </a:extLst>
          </p:cNvPr>
          <p:cNvSpPr txBox="1"/>
          <p:nvPr/>
        </p:nvSpPr>
        <p:spPr>
          <a:xfrm>
            <a:off x="474870" y="2450350"/>
            <a:ext cx="369515" cy="176972"/>
          </a:xfrm>
          <a:prstGeom prst="rect">
            <a:avLst/>
          </a:prstGeom>
          <a:noFill/>
        </p:spPr>
        <p:txBody>
          <a:bodyPr wrap="square" rtlCol="0">
            <a:spAutoFit/>
          </a:bodyPr>
          <a:lstStyle/>
          <a:p>
            <a:r>
              <a:rPr lang="ko-KR" altLang="en-US" sz="550" b="1" dirty="0"/>
              <a:t>기타</a:t>
            </a:r>
          </a:p>
        </p:txBody>
      </p:sp>
      <p:sp>
        <p:nvSpPr>
          <p:cNvPr id="248" name="사각형: 둥근 모서리 247">
            <a:extLst>
              <a:ext uri="{FF2B5EF4-FFF2-40B4-BE49-F238E27FC236}">
                <a16:creationId xmlns:a16="http://schemas.microsoft.com/office/drawing/2014/main" id="{4424DBE9-A82C-48B1-DE97-D531593A6F64}"/>
              </a:ext>
            </a:extLst>
          </p:cNvPr>
          <p:cNvSpPr/>
          <p:nvPr/>
        </p:nvSpPr>
        <p:spPr>
          <a:xfrm>
            <a:off x="561400" y="2618011"/>
            <a:ext cx="432860"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타임 슬라이더</a:t>
            </a:r>
          </a:p>
        </p:txBody>
      </p:sp>
      <p:pic>
        <p:nvPicPr>
          <p:cNvPr id="250" name="그림 249">
            <a:extLst>
              <a:ext uri="{FF2B5EF4-FFF2-40B4-BE49-F238E27FC236}">
                <a16:creationId xmlns:a16="http://schemas.microsoft.com/office/drawing/2014/main" id="{D8033FF6-A4A6-7B4A-9D7F-526086D1AE55}"/>
              </a:ext>
            </a:extLst>
          </p:cNvPr>
          <p:cNvPicPr>
            <a:picLocks noChangeAspect="1"/>
          </p:cNvPicPr>
          <p:nvPr/>
        </p:nvPicPr>
        <p:blipFill>
          <a:blip r:embed="rId7"/>
          <a:stretch>
            <a:fillRect/>
          </a:stretch>
        </p:blipFill>
        <p:spPr>
          <a:xfrm>
            <a:off x="1502729" y="2624629"/>
            <a:ext cx="400263" cy="180606"/>
          </a:xfrm>
          <a:prstGeom prst="rect">
            <a:avLst/>
          </a:prstGeom>
        </p:spPr>
      </p:pic>
      <p:sp>
        <p:nvSpPr>
          <p:cNvPr id="251" name="직사각형 250">
            <a:extLst>
              <a:ext uri="{FF2B5EF4-FFF2-40B4-BE49-F238E27FC236}">
                <a16:creationId xmlns:a16="http://schemas.microsoft.com/office/drawing/2014/main" id="{D6E8DFF6-4526-7B96-0D91-7BF167A872D3}"/>
              </a:ext>
            </a:extLst>
          </p:cNvPr>
          <p:cNvSpPr/>
          <p:nvPr/>
        </p:nvSpPr>
        <p:spPr>
          <a:xfrm>
            <a:off x="1532471" y="2328487"/>
            <a:ext cx="391455" cy="1834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3" name="직선 화살표 연결선 252">
            <a:extLst>
              <a:ext uri="{FF2B5EF4-FFF2-40B4-BE49-F238E27FC236}">
                <a16:creationId xmlns:a16="http://schemas.microsoft.com/office/drawing/2014/main" id="{F03162D2-E3C9-6B57-137C-7C2BD4FCE6D4}"/>
              </a:ext>
            </a:extLst>
          </p:cNvPr>
          <p:cNvCxnSpPr>
            <a:cxnSpLocks/>
            <a:stCxn id="248" idx="2"/>
            <a:endCxn id="182" idx="0"/>
          </p:cNvCxnSpPr>
          <p:nvPr/>
        </p:nvCxnSpPr>
        <p:spPr>
          <a:xfrm>
            <a:off x="777830" y="2778215"/>
            <a:ext cx="0" cy="14781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3" name="직사각형 262">
            <a:extLst>
              <a:ext uri="{FF2B5EF4-FFF2-40B4-BE49-F238E27FC236}">
                <a16:creationId xmlns:a16="http://schemas.microsoft.com/office/drawing/2014/main" id="{B4321196-1490-AE32-64A7-6D220DA4147F}"/>
              </a:ext>
            </a:extLst>
          </p:cNvPr>
          <p:cNvSpPr/>
          <p:nvPr/>
        </p:nvSpPr>
        <p:spPr>
          <a:xfrm>
            <a:off x="2120362" y="1590412"/>
            <a:ext cx="1322313" cy="20798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64" name="그룹 263">
            <a:extLst>
              <a:ext uri="{FF2B5EF4-FFF2-40B4-BE49-F238E27FC236}">
                <a16:creationId xmlns:a16="http://schemas.microsoft.com/office/drawing/2014/main" id="{3C5C46AC-8CD1-5D2D-0D8A-61067FE01DE7}"/>
              </a:ext>
            </a:extLst>
          </p:cNvPr>
          <p:cNvGrpSpPr/>
          <p:nvPr/>
        </p:nvGrpSpPr>
        <p:grpSpPr>
          <a:xfrm>
            <a:off x="2040058" y="1609766"/>
            <a:ext cx="1363841" cy="208637"/>
            <a:chOff x="500133" y="4307938"/>
            <a:chExt cx="1363841" cy="208637"/>
          </a:xfrm>
        </p:grpSpPr>
        <p:sp>
          <p:nvSpPr>
            <p:cNvPr id="265" name="TextBox 264">
              <a:extLst>
                <a:ext uri="{FF2B5EF4-FFF2-40B4-BE49-F238E27FC236}">
                  <a16:creationId xmlns:a16="http://schemas.microsoft.com/office/drawing/2014/main" id="{EBD46E0B-2881-EC65-8695-1F2ABCF77081}"/>
                </a:ext>
              </a:extLst>
            </p:cNvPr>
            <p:cNvSpPr txBox="1"/>
            <p:nvPr/>
          </p:nvSpPr>
          <p:spPr>
            <a:xfrm>
              <a:off x="500133" y="4311657"/>
              <a:ext cx="693396" cy="184666"/>
            </a:xfrm>
            <a:prstGeom prst="rect">
              <a:avLst/>
            </a:prstGeom>
            <a:noFill/>
          </p:spPr>
          <p:txBody>
            <a:bodyPr wrap="square" rtlCol="0">
              <a:spAutoFit/>
            </a:bodyPr>
            <a:lstStyle/>
            <a:p>
              <a:r>
                <a:rPr lang="ko-KR" altLang="en-US" sz="600" b="1" dirty="0">
                  <a:solidFill>
                    <a:schemeClr val="bg1">
                      <a:lumMod val="50000"/>
                    </a:schemeClr>
                  </a:solidFill>
                </a:rPr>
                <a:t>레이어 설정</a:t>
              </a:r>
            </a:p>
          </p:txBody>
        </p:sp>
        <p:sp>
          <p:nvSpPr>
            <p:cNvPr id="266" name="사각형: 둥근 모서리 265">
              <a:extLst>
                <a:ext uri="{FF2B5EF4-FFF2-40B4-BE49-F238E27FC236}">
                  <a16:creationId xmlns:a16="http://schemas.microsoft.com/office/drawing/2014/main" id="{3F56C940-7E2F-FFB0-786F-3DB05A7E328A}"/>
                </a:ext>
              </a:extLst>
            </p:cNvPr>
            <p:cNvSpPr/>
            <p:nvPr/>
          </p:nvSpPr>
          <p:spPr>
            <a:xfrm>
              <a:off x="1117210" y="4307938"/>
              <a:ext cx="746764" cy="208637"/>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7" name="그래픽 266" descr="아래쪽 캐럿 단색으로 채워진">
              <a:extLst>
                <a:ext uri="{FF2B5EF4-FFF2-40B4-BE49-F238E27FC236}">
                  <a16:creationId xmlns:a16="http://schemas.microsoft.com/office/drawing/2014/main" id="{F310073B-40E3-84B9-E4E0-10B4FD7765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59001" y="4311295"/>
              <a:ext cx="204973" cy="204973"/>
            </a:xfrm>
            <a:prstGeom prst="rect">
              <a:avLst/>
            </a:prstGeom>
          </p:spPr>
        </p:pic>
        <p:sp>
          <p:nvSpPr>
            <p:cNvPr id="268" name="TextBox 267">
              <a:extLst>
                <a:ext uri="{FF2B5EF4-FFF2-40B4-BE49-F238E27FC236}">
                  <a16:creationId xmlns:a16="http://schemas.microsoft.com/office/drawing/2014/main" id="{FE83CA27-48F4-2889-C42B-CE8D31CF7A16}"/>
                </a:ext>
              </a:extLst>
            </p:cNvPr>
            <p:cNvSpPr txBox="1"/>
            <p:nvPr/>
          </p:nvSpPr>
          <p:spPr>
            <a:xfrm>
              <a:off x="1079118" y="4319404"/>
              <a:ext cx="743014" cy="184666"/>
            </a:xfrm>
            <a:prstGeom prst="rect">
              <a:avLst/>
            </a:prstGeom>
            <a:noFill/>
          </p:spPr>
          <p:txBody>
            <a:bodyPr wrap="square" rtlCol="0">
              <a:spAutoFit/>
            </a:bodyPr>
            <a:lstStyle/>
            <a:p>
              <a:r>
                <a:rPr lang="en-US" altLang="ko-KR" sz="600" dirty="0">
                  <a:solidFill>
                    <a:schemeClr val="bg1">
                      <a:lumMod val="50000"/>
                    </a:schemeClr>
                  </a:solidFill>
                </a:rPr>
                <a:t>time slider test</a:t>
              </a:r>
              <a:endParaRPr lang="ko-KR" altLang="en-US" sz="600" dirty="0">
                <a:solidFill>
                  <a:schemeClr val="bg1">
                    <a:lumMod val="50000"/>
                  </a:schemeClr>
                </a:solidFill>
              </a:endParaRPr>
            </a:p>
          </p:txBody>
        </p:sp>
      </p:grpSp>
      <p:grpSp>
        <p:nvGrpSpPr>
          <p:cNvPr id="269" name="그룹 268">
            <a:extLst>
              <a:ext uri="{FF2B5EF4-FFF2-40B4-BE49-F238E27FC236}">
                <a16:creationId xmlns:a16="http://schemas.microsoft.com/office/drawing/2014/main" id="{BC283D9F-5E42-9611-D73E-18EDE0D507BE}"/>
              </a:ext>
            </a:extLst>
          </p:cNvPr>
          <p:cNvGrpSpPr/>
          <p:nvPr/>
        </p:nvGrpSpPr>
        <p:grpSpPr>
          <a:xfrm>
            <a:off x="2040058" y="1888132"/>
            <a:ext cx="1366572" cy="208637"/>
            <a:chOff x="500133" y="4307938"/>
            <a:chExt cx="1366572" cy="208637"/>
          </a:xfrm>
        </p:grpSpPr>
        <p:sp>
          <p:nvSpPr>
            <p:cNvPr id="270" name="TextBox 269">
              <a:extLst>
                <a:ext uri="{FF2B5EF4-FFF2-40B4-BE49-F238E27FC236}">
                  <a16:creationId xmlns:a16="http://schemas.microsoft.com/office/drawing/2014/main" id="{FD65D5FE-885C-597A-8F7B-079B7AA1893D}"/>
                </a:ext>
              </a:extLst>
            </p:cNvPr>
            <p:cNvSpPr txBox="1"/>
            <p:nvPr/>
          </p:nvSpPr>
          <p:spPr>
            <a:xfrm>
              <a:off x="500133" y="4311657"/>
              <a:ext cx="693396" cy="184666"/>
            </a:xfrm>
            <a:prstGeom prst="rect">
              <a:avLst/>
            </a:prstGeom>
            <a:noFill/>
          </p:spPr>
          <p:txBody>
            <a:bodyPr wrap="square" rtlCol="0">
              <a:spAutoFit/>
            </a:bodyPr>
            <a:lstStyle/>
            <a:p>
              <a:r>
                <a:rPr lang="ko-KR" altLang="en-US" sz="600" b="1" dirty="0">
                  <a:solidFill>
                    <a:schemeClr val="bg1">
                      <a:lumMod val="50000"/>
                    </a:schemeClr>
                  </a:solidFill>
                </a:rPr>
                <a:t>컬럼 설정</a:t>
              </a:r>
            </a:p>
          </p:txBody>
        </p:sp>
        <p:sp>
          <p:nvSpPr>
            <p:cNvPr id="271" name="사각형: 둥근 모서리 270">
              <a:extLst>
                <a:ext uri="{FF2B5EF4-FFF2-40B4-BE49-F238E27FC236}">
                  <a16:creationId xmlns:a16="http://schemas.microsoft.com/office/drawing/2014/main" id="{4389D491-920D-4990-0642-421E8F1DAD12}"/>
                </a:ext>
              </a:extLst>
            </p:cNvPr>
            <p:cNvSpPr/>
            <p:nvPr/>
          </p:nvSpPr>
          <p:spPr>
            <a:xfrm>
              <a:off x="1120960" y="4307938"/>
              <a:ext cx="743014" cy="208637"/>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72" name="그래픽 271" descr="아래쪽 캐럿 단색으로 채워진">
              <a:extLst>
                <a:ext uri="{FF2B5EF4-FFF2-40B4-BE49-F238E27FC236}">
                  <a16:creationId xmlns:a16="http://schemas.microsoft.com/office/drawing/2014/main" id="{25BC9187-716D-6057-85C4-8B3CB6A8D1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1732" y="4311295"/>
              <a:ext cx="204973" cy="204973"/>
            </a:xfrm>
            <a:prstGeom prst="rect">
              <a:avLst/>
            </a:prstGeom>
          </p:spPr>
        </p:pic>
      </p:grpSp>
      <p:grpSp>
        <p:nvGrpSpPr>
          <p:cNvPr id="273" name="그룹 272">
            <a:extLst>
              <a:ext uri="{FF2B5EF4-FFF2-40B4-BE49-F238E27FC236}">
                <a16:creationId xmlns:a16="http://schemas.microsoft.com/office/drawing/2014/main" id="{A89B0899-5A61-E80E-85C9-6C283809E2BF}"/>
              </a:ext>
            </a:extLst>
          </p:cNvPr>
          <p:cNvGrpSpPr/>
          <p:nvPr/>
        </p:nvGrpSpPr>
        <p:grpSpPr>
          <a:xfrm>
            <a:off x="2051221" y="2154640"/>
            <a:ext cx="1352678" cy="208637"/>
            <a:chOff x="511296" y="4307938"/>
            <a:chExt cx="1352678" cy="208637"/>
          </a:xfrm>
        </p:grpSpPr>
        <p:sp>
          <p:nvSpPr>
            <p:cNvPr id="274" name="TextBox 273">
              <a:extLst>
                <a:ext uri="{FF2B5EF4-FFF2-40B4-BE49-F238E27FC236}">
                  <a16:creationId xmlns:a16="http://schemas.microsoft.com/office/drawing/2014/main" id="{622AF247-79AF-CF4B-C5D3-975D1F0C145A}"/>
                </a:ext>
              </a:extLst>
            </p:cNvPr>
            <p:cNvSpPr txBox="1"/>
            <p:nvPr/>
          </p:nvSpPr>
          <p:spPr>
            <a:xfrm>
              <a:off x="511296" y="4311657"/>
              <a:ext cx="693396" cy="184666"/>
            </a:xfrm>
            <a:prstGeom prst="rect">
              <a:avLst/>
            </a:prstGeom>
            <a:noFill/>
          </p:spPr>
          <p:txBody>
            <a:bodyPr wrap="square" rtlCol="0">
              <a:spAutoFit/>
            </a:bodyPr>
            <a:lstStyle/>
            <a:p>
              <a:r>
                <a:rPr lang="en-US" altLang="ko-KR" sz="600" b="1" dirty="0">
                  <a:solidFill>
                    <a:schemeClr val="bg1">
                      <a:lumMod val="50000"/>
                    </a:schemeClr>
                  </a:solidFill>
                </a:rPr>
                <a:t>Date </a:t>
              </a:r>
              <a:r>
                <a:rPr lang="ko-KR" altLang="en-US" sz="600" b="1" dirty="0">
                  <a:solidFill>
                    <a:schemeClr val="bg1">
                      <a:lumMod val="50000"/>
                    </a:schemeClr>
                  </a:solidFill>
                </a:rPr>
                <a:t>타입</a:t>
              </a:r>
            </a:p>
          </p:txBody>
        </p:sp>
        <p:sp>
          <p:nvSpPr>
            <p:cNvPr id="275" name="사각형: 둥근 모서리 274">
              <a:extLst>
                <a:ext uri="{FF2B5EF4-FFF2-40B4-BE49-F238E27FC236}">
                  <a16:creationId xmlns:a16="http://schemas.microsoft.com/office/drawing/2014/main" id="{A986FF45-6C3E-D428-BC40-05C9030132DD}"/>
                </a:ext>
              </a:extLst>
            </p:cNvPr>
            <p:cNvSpPr/>
            <p:nvPr/>
          </p:nvSpPr>
          <p:spPr>
            <a:xfrm>
              <a:off x="1120960" y="4307938"/>
              <a:ext cx="743014" cy="208637"/>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76" name="그래픽 275" descr="아래쪽 캐럿 단색으로 채워진">
              <a:extLst>
                <a:ext uri="{FF2B5EF4-FFF2-40B4-BE49-F238E27FC236}">
                  <a16:creationId xmlns:a16="http://schemas.microsoft.com/office/drawing/2014/main" id="{047AA713-5218-89BA-6D3C-A9A0046A12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59000" y="4311295"/>
              <a:ext cx="204973" cy="204973"/>
            </a:xfrm>
            <a:prstGeom prst="rect">
              <a:avLst/>
            </a:prstGeom>
          </p:spPr>
        </p:pic>
      </p:grpSp>
      <p:grpSp>
        <p:nvGrpSpPr>
          <p:cNvPr id="277" name="그룹 276">
            <a:extLst>
              <a:ext uri="{FF2B5EF4-FFF2-40B4-BE49-F238E27FC236}">
                <a16:creationId xmlns:a16="http://schemas.microsoft.com/office/drawing/2014/main" id="{042167DB-0E6F-56BA-811C-29D110816947}"/>
              </a:ext>
            </a:extLst>
          </p:cNvPr>
          <p:cNvGrpSpPr/>
          <p:nvPr/>
        </p:nvGrpSpPr>
        <p:grpSpPr>
          <a:xfrm>
            <a:off x="2039778" y="2699980"/>
            <a:ext cx="1364120" cy="280718"/>
            <a:chOff x="499853" y="4307938"/>
            <a:chExt cx="1364120" cy="280718"/>
          </a:xfrm>
        </p:grpSpPr>
        <p:sp>
          <p:nvSpPr>
            <p:cNvPr id="278" name="TextBox 277">
              <a:extLst>
                <a:ext uri="{FF2B5EF4-FFF2-40B4-BE49-F238E27FC236}">
                  <a16:creationId xmlns:a16="http://schemas.microsoft.com/office/drawing/2014/main" id="{E6BD5576-9F1A-12DD-74A2-B066B6C75A32}"/>
                </a:ext>
              </a:extLst>
            </p:cNvPr>
            <p:cNvSpPr txBox="1"/>
            <p:nvPr/>
          </p:nvSpPr>
          <p:spPr>
            <a:xfrm>
              <a:off x="499853" y="4311657"/>
              <a:ext cx="878453" cy="276999"/>
            </a:xfrm>
            <a:prstGeom prst="rect">
              <a:avLst/>
            </a:prstGeom>
            <a:noFill/>
          </p:spPr>
          <p:txBody>
            <a:bodyPr wrap="square" rtlCol="0">
              <a:spAutoFit/>
            </a:bodyPr>
            <a:lstStyle/>
            <a:p>
              <a:r>
                <a:rPr lang="ko-KR" altLang="en-US" sz="600" b="1" dirty="0">
                  <a:solidFill>
                    <a:schemeClr val="bg1">
                      <a:lumMod val="50000"/>
                    </a:schemeClr>
                  </a:solidFill>
                </a:rPr>
                <a:t>표출시간설정</a:t>
              </a:r>
              <a:endParaRPr lang="en-US" altLang="ko-KR" sz="600" b="1" dirty="0">
                <a:solidFill>
                  <a:schemeClr val="bg1">
                    <a:lumMod val="50000"/>
                  </a:schemeClr>
                </a:solidFill>
              </a:endParaRPr>
            </a:p>
            <a:p>
              <a:r>
                <a:rPr lang="en-US" altLang="ko-KR" sz="600" b="1" dirty="0">
                  <a:solidFill>
                    <a:schemeClr val="bg1">
                      <a:lumMod val="50000"/>
                    </a:schemeClr>
                  </a:solidFill>
                </a:rPr>
                <a:t>(</a:t>
              </a:r>
              <a:r>
                <a:rPr lang="ko-KR" altLang="en-US" sz="600" b="1" dirty="0">
                  <a:solidFill>
                    <a:schemeClr val="bg1">
                      <a:lumMod val="50000"/>
                    </a:schemeClr>
                  </a:solidFill>
                </a:rPr>
                <a:t>초</a:t>
              </a:r>
              <a:r>
                <a:rPr lang="en-US" altLang="ko-KR" sz="600" b="1" dirty="0">
                  <a:solidFill>
                    <a:schemeClr val="bg1">
                      <a:lumMod val="50000"/>
                    </a:schemeClr>
                  </a:solidFill>
                </a:rPr>
                <a:t>)</a:t>
              </a:r>
              <a:endParaRPr lang="ko-KR" altLang="en-US" sz="600" b="1" dirty="0">
                <a:solidFill>
                  <a:schemeClr val="bg1">
                    <a:lumMod val="50000"/>
                  </a:schemeClr>
                </a:solidFill>
              </a:endParaRPr>
            </a:p>
          </p:txBody>
        </p:sp>
        <p:sp>
          <p:nvSpPr>
            <p:cNvPr id="279" name="사각형: 둥근 모서리 278">
              <a:extLst>
                <a:ext uri="{FF2B5EF4-FFF2-40B4-BE49-F238E27FC236}">
                  <a16:creationId xmlns:a16="http://schemas.microsoft.com/office/drawing/2014/main" id="{BB99E0EE-D4FD-7875-3D2C-83619F2D76EE}"/>
                </a:ext>
              </a:extLst>
            </p:cNvPr>
            <p:cNvSpPr/>
            <p:nvPr/>
          </p:nvSpPr>
          <p:spPr>
            <a:xfrm>
              <a:off x="1120082" y="4307938"/>
              <a:ext cx="743891" cy="208637"/>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80" name="그룹 279">
            <a:extLst>
              <a:ext uri="{FF2B5EF4-FFF2-40B4-BE49-F238E27FC236}">
                <a16:creationId xmlns:a16="http://schemas.microsoft.com/office/drawing/2014/main" id="{EDC7A1E3-454F-F959-26B0-72C1FF3F8455}"/>
              </a:ext>
            </a:extLst>
          </p:cNvPr>
          <p:cNvGrpSpPr/>
          <p:nvPr/>
        </p:nvGrpSpPr>
        <p:grpSpPr>
          <a:xfrm>
            <a:off x="2040058" y="2970599"/>
            <a:ext cx="819864" cy="191245"/>
            <a:chOff x="500133" y="4311657"/>
            <a:chExt cx="819864" cy="191245"/>
          </a:xfrm>
        </p:grpSpPr>
        <p:sp>
          <p:nvSpPr>
            <p:cNvPr id="281" name="TextBox 280">
              <a:extLst>
                <a:ext uri="{FF2B5EF4-FFF2-40B4-BE49-F238E27FC236}">
                  <a16:creationId xmlns:a16="http://schemas.microsoft.com/office/drawing/2014/main" id="{3BD5958A-4F8B-CB8B-5FD0-716A80030741}"/>
                </a:ext>
              </a:extLst>
            </p:cNvPr>
            <p:cNvSpPr txBox="1"/>
            <p:nvPr/>
          </p:nvSpPr>
          <p:spPr>
            <a:xfrm>
              <a:off x="500133" y="4311657"/>
              <a:ext cx="693396" cy="184666"/>
            </a:xfrm>
            <a:prstGeom prst="rect">
              <a:avLst/>
            </a:prstGeom>
            <a:noFill/>
          </p:spPr>
          <p:txBody>
            <a:bodyPr wrap="square" rtlCol="0">
              <a:spAutoFit/>
            </a:bodyPr>
            <a:lstStyle/>
            <a:p>
              <a:r>
                <a:rPr lang="ko-KR" altLang="en-US" sz="600" b="1" dirty="0">
                  <a:solidFill>
                    <a:schemeClr val="bg1">
                      <a:lumMod val="50000"/>
                    </a:schemeClr>
                  </a:solidFill>
                </a:rPr>
                <a:t>누적여부</a:t>
              </a:r>
            </a:p>
          </p:txBody>
        </p:sp>
        <p:sp>
          <p:nvSpPr>
            <p:cNvPr id="282" name="사각형: 둥근 모서리 281">
              <a:extLst>
                <a:ext uri="{FF2B5EF4-FFF2-40B4-BE49-F238E27FC236}">
                  <a16:creationId xmlns:a16="http://schemas.microsoft.com/office/drawing/2014/main" id="{7F529ECA-A787-1B34-FA32-EBA42C2E251A}"/>
                </a:ext>
              </a:extLst>
            </p:cNvPr>
            <p:cNvSpPr/>
            <p:nvPr/>
          </p:nvSpPr>
          <p:spPr>
            <a:xfrm>
              <a:off x="1123718" y="4316267"/>
              <a:ext cx="196279" cy="186635"/>
            </a:xfrm>
            <a:prstGeom prst="roundRect">
              <a:avLst>
                <a:gd name="adj" fmla="val 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83" name="그룹 282">
            <a:extLst>
              <a:ext uri="{FF2B5EF4-FFF2-40B4-BE49-F238E27FC236}">
                <a16:creationId xmlns:a16="http://schemas.microsoft.com/office/drawing/2014/main" id="{8F0B0089-809B-C81E-6D1B-94E82E0631A6}"/>
              </a:ext>
            </a:extLst>
          </p:cNvPr>
          <p:cNvGrpSpPr/>
          <p:nvPr/>
        </p:nvGrpSpPr>
        <p:grpSpPr>
          <a:xfrm>
            <a:off x="2045966" y="2423227"/>
            <a:ext cx="1357933" cy="210161"/>
            <a:chOff x="506041" y="5121399"/>
            <a:chExt cx="1357933" cy="210161"/>
          </a:xfrm>
        </p:grpSpPr>
        <p:grpSp>
          <p:nvGrpSpPr>
            <p:cNvPr id="284" name="그룹 283">
              <a:extLst>
                <a:ext uri="{FF2B5EF4-FFF2-40B4-BE49-F238E27FC236}">
                  <a16:creationId xmlns:a16="http://schemas.microsoft.com/office/drawing/2014/main" id="{25738B3F-9D43-0A47-854B-3AC336558CDD}"/>
                </a:ext>
              </a:extLst>
            </p:cNvPr>
            <p:cNvGrpSpPr/>
            <p:nvPr/>
          </p:nvGrpSpPr>
          <p:grpSpPr>
            <a:xfrm>
              <a:off x="506041" y="5121399"/>
              <a:ext cx="1357933" cy="208637"/>
              <a:chOff x="506041" y="4307938"/>
              <a:chExt cx="1357933" cy="208637"/>
            </a:xfrm>
          </p:grpSpPr>
          <p:sp>
            <p:nvSpPr>
              <p:cNvPr id="286" name="TextBox 285">
                <a:extLst>
                  <a:ext uri="{FF2B5EF4-FFF2-40B4-BE49-F238E27FC236}">
                    <a16:creationId xmlns:a16="http://schemas.microsoft.com/office/drawing/2014/main" id="{0DBB9D45-9B54-63A1-15C0-90C6D93E0E8E}"/>
                  </a:ext>
                </a:extLst>
              </p:cNvPr>
              <p:cNvSpPr txBox="1"/>
              <p:nvPr/>
            </p:nvSpPr>
            <p:spPr>
              <a:xfrm>
                <a:off x="506041" y="4311657"/>
                <a:ext cx="799257" cy="184666"/>
              </a:xfrm>
              <a:prstGeom prst="rect">
                <a:avLst/>
              </a:prstGeom>
              <a:noFill/>
            </p:spPr>
            <p:txBody>
              <a:bodyPr wrap="square" rtlCol="0">
                <a:spAutoFit/>
              </a:bodyPr>
              <a:lstStyle/>
              <a:p>
                <a:r>
                  <a:rPr lang="en-US" altLang="ko-KR" sz="600" b="1" dirty="0">
                    <a:solidFill>
                      <a:schemeClr val="bg1">
                        <a:lumMod val="50000"/>
                      </a:schemeClr>
                    </a:solidFill>
                  </a:rPr>
                  <a:t>Date </a:t>
                </a:r>
                <a:r>
                  <a:rPr lang="ko-KR" altLang="en-US" sz="600" b="1" dirty="0">
                    <a:solidFill>
                      <a:schemeClr val="bg1">
                        <a:lumMod val="50000"/>
                      </a:schemeClr>
                    </a:solidFill>
                  </a:rPr>
                  <a:t>간격설정</a:t>
                </a:r>
              </a:p>
            </p:txBody>
          </p:sp>
          <p:sp>
            <p:nvSpPr>
              <p:cNvPr id="287" name="사각형: 둥근 모서리 286">
                <a:extLst>
                  <a:ext uri="{FF2B5EF4-FFF2-40B4-BE49-F238E27FC236}">
                    <a16:creationId xmlns:a16="http://schemas.microsoft.com/office/drawing/2014/main" id="{C98039D4-FE65-A72E-EF6F-2DE999E701F0}"/>
                  </a:ext>
                </a:extLst>
              </p:cNvPr>
              <p:cNvSpPr/>
              <p:nvPr/>
            </p:nvSpPr>
            <p:spPr>
              <a:xfrm>
                <a:off x="1443676" y="4307938"/>
                <a:ext cx="420298" cy="208637"/>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88" name="그래픽 287" descr="아래쪽 캐럿 단색으로 채워진">
                <a:extLst>
                  <a:ext uri="{FF2B5EF4-FFF2-40B4-BE49-F238E27FC236}">
                    <a16:creationId xmlns:a16="http://schemas.microsoft.com/office/drawing/2014/main" id="{B61D03F2-1DC8-E805-662D-043D4B3B3B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59000" y="4311295"/>
                <a:ext cx="204973" cy="204973"/>
              </a:xfrm>
              <a:prstGeom prst="rect">
                <a:avLst/>
              </a:prstGeom>
            </p:spPr>
          </p:pic>
        </p:grpSp>
        <p:sp>
          <p:nvSpPr>
            <p:cNvPr id="285" name="사각형: 둥근 모서리 284">
              <a:extLst>
                <a:ext uri="{FF2B5EF4-FFF2-40B4-BE49-F238E27FC236}">
                  <a16:creationId xmlns:a16="http://schemas.microsoft.com/office/drawing/2014/main" id="{DA9CCF86-BADC-BB18-DE61-D6B85B3CA00A}"/>
                </a:ext>
              </a:extLst>
            </p:cNvPr>
            <p:cNvSpPr/>
            <p:nvPr/>
          </p:nvSpPr>
          <p:spPr>
            <a:xfrm>
              <a:off x="1123479" y="5122923"/>
              <a:ext cx="297637" cy="208637"/>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9" name="그룹 288">
            <a:extLst>
              <a:ext uri="{FF2B5EF4-FFF2-40B4-BE49-F238E27FC236}">
                <a16:creationId xmlns:a16="http://schemas.microsoft.com/office/drawing/2014/main" id="{A9C0A405-D3FB-709D-70BA-65063569EDD5}"/>
              </a:ext>
            </a:extLst>
          </p:cNvPr>
          <p:cNvGrpSpPr/>
          <p:nvPr/>
        </p:nvGrpSpPr>
        <p:grpSpPr>
          <a:xfrm>
            <a:off x="2350615" y="3356955"/>
            <a:ext cx="401383" cy="184666"/>
            <a:chOff x="946948" y="6071280"/>
            <a:chExt cx="401383" cy="184666"/>
          </a:xfrm>
        </p:grpSpPr>
        <p:sp>
          <p:nvSpPr>
            <p:cNvPr id="290" name="사각형: 둥근 모서리 289">
              <a:extLst>
                <a:ext uri="{FF2B5EF4-FFF2-40B4-BE49-F238E27FC236}">
                  <a16:creationId xmlns:a16="http://schemas.microsoft.com/office/drawing/2014/main" id="{BACE3C13-013B-E255-639F-6F63B60768BA}"/>
                </a:ext>
              </a:extLst>
            </p:cNvPr>
            <p:cNvSpPr/>
            <p:nvPr/>
          </p:nvSpPr>
          <p:spPr>
            <a:xfrm>
              <a:off x="946948" y="6071519"/>
              <a:ext cx="401383" cy="180908"/>
            </a:xfrm>
            <a:prstGeom prst="roundRect">
              <a:avLst/>
            </a:prstGeom>
            <a:solidFill>
              <a:srgbClr val="436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91" name="TextBox 290">
              <a:extLst>
                <a:ext uri="{FF2B5EF4-FFF2-40B4-BE49-F238E27FC236}">
                  <a16:creationId xmlns:a16="http://schemas.microsoft.com/office/drawing/2014/main" id="{EA31A056-BFAA-4620-A09C-F78097AE53E5}"/>
                </a:ext>
              </a:extLst>
            </p:cNvPr>
            <p:cNvSpPr txBox="1"/>
            <p:nvPr/>
          </p:nvSpPr>
          <p:spPr>
            <a:xfrm>
              <a:off x="959648" y="6071280"/>
              <a:ext cx="375379" cy="184666"/>
            </a:xfrm>
            <a:prstGeom prst="rect">
              <a:avLst/>
            </a:prstGeom>
            <a:noFill/>
          </p:spPr>
          <p:txBody>
            <a:bodyPr wrap="square" rtlCol="0">
              <a:spAutoFit/>
            </a:bodyPr>
            <a:lstStyle/>
            <a:p>
              <a:pPr algn="ctr"/>
              <a:r>
                <a:rPr lang="ko-KR" altLang="en-US" sz="600" b="1" dirty="0">
                  <a:solidFill>
                    <a:schemeClr val="bg1"/>
                  </a:solidFill>
                </a:rPr>
                <a:t>생성</a:t>
              </a:r>
            </a:p>
          </p:txBody>
        </p:sp>
      </p:grpSp>
      <p:grpSp>
        <p:nvGrpSpPr>
          <p:cNvPr id="292" name="그룹 291">
            <a:extLst>
              <a:ext uri="{FF2B5EF4-FFF2-40B4-BE49-F238E27FC236}">
                <a16:creationId xmlns:a16="http://schemas.microsoft.com/office/drawing/2014/main" id="{51F1A9C1-4B79-A8A6-63D4-2FAE5DE68475}"/>
              </a:ext>
            </a:extLst>
          </p:cNvPr>
          <p:cNvGrpSpPr/>
          <p:nvPr/>
        </p:nvGrpSpPr>
        <p:grpSpPr>
          <a:xfrm>
            <a:off x="2774511" y="3356955"/>
            <a:ext cx="467822" cy="184666"/>
            <a:chOff x="914355" y="6071280"/>
            <a:chExt cx="467822" cy="184666"/>
          </a:xfrm>
        </p:grpSpPr>
        <p:sp>
          <p:nvSpPr>
            <p:cNvPr id="293" name="사각형: 둥근 모서리 292">
              <a:extLst>
                <a:ext uri="{FF2B5EF4-FFF2-40B4-BE49-F238E27FC236}">
                  <a16:creationId xmlns:a16="http://schemas.microsoft.com/office/drawing/2014/main" id="{B44FBC32-ACA4-124D-E075-483B50D1C074}"/>
                </a:ext>
              </a:extLst>
            </p:cNvPr>
            <p:cNvSpPr/>
            <p:nvPr/>
          </p:nvSpPr>
          <p:spPr>
            <a:xfrm>
              <a:off x="946948" y="6071518"/>
              <a:ext cx="401383" cy="175411"/>
            </a:xfrm>
            <a:prstGeom prst="roundRect">
              <a:avLst/>
            </a:prstGeom>
            <a:solidFill>
              <a:srgbClr val="436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94" name="TextBox 293">
              <a:extLst>
                <a:ext uri="{FF2B5EF4-FFF2-40B4-BE49-F238E27FC236}">
                  <a16:creationId xmlns:a16="http://schemas.microsoft.com/office/drawing/2014/main" id="{F24765C5-7EAE-44CC-C862-2FD85922F267}"/>
                </a:ext>
              </a:extLst>
            </p:cNvPr>
            <p:cNvSpPr txBox="1"/>
            <p:nvPr/>
          </p:nvSpPr>
          <p:spPr>
            <a:xfrm>
              <a:off x="914355" y="6071280"/>
              <a:ext cx="467822" cy="184666"/>
            </a:xfrm>
            <a:prstGeom prst="rect">
              <a:avLst/>
            </a:prstGeom>
            <a:noFill/>
          </p:spPr>
          <p:txBody>
            <a:bodyPr wrap="square" rtlCol="0">
              <a:spAutoFit/>
            </a:bodyPr>
            <a:lstStyle/>
            <a:p>
              <a:pPr algn="ctr"/>
              <a:r>
                <a:rPr lang="ko-KR" altLang="en-US" sz="600" b="1" dirty="0">
                  <a:solidFill>
                    <a:schemeClr val="bg1"/>
                  </a:solidFill>
                </a:rPr>
                <a:t>초기화</a:t>
              </a:r>
            </a:p>
          </p:txBody>
        </p:sp>
      </p:grpSp>
      <p:sp>
        <p:nvSpPr>
          <p:cNvPr id="295" name="TextBox 294">
            <a:extLst>
              <a:ext uri="{FF2B5EF4-FFF2-40B4-BE49-F238E27FC236}">
                <a16:creationId xmlns:a16="http://schemas.microsoft.com/office/drawing/2014/main" id="{D1DDCFA9-58EA-235E-D015-8228BF0E6DC1}"/>
              </a:ext>
            </a:extLst>
          </p:cNvPr>
          <p:cNvSpPr txBox="1"/>
          <p:nvPr/>
        </p:nvSpPr>
        <p:spPr>
          <a:xfrm>
            <a:off x="2622109" y="1901181"/>
            <a:ext cx="351776" cy="184666"/>
          </a:xfrm>
          <a:prstGeom prst="rect">
            <a:avLst/>
          </a:prstGeom>
          <a:noFill/>
        </p:spPr>
        <p:txBody>
          <a:bodyPr wrap="square" rtlCol="0">
            <a:spAutoFit/>
          </a:bodyPr>
          <a:lstStyle/>
          <a:p>
            <a:r>
              <a:rPr lang="ko-KR" altLang="en-US" sz="600" dirty="0">
                <a:solidFill>
                  <a:schemeClr val="bg1">
                    <a:lumMod val="50000"/>
                  </a:schemeClr>
                </a:solidFill>
              </a:rPr>
              <a:t>시간</a:t>
            </a:r>
          </a:p>
        </p:txBody>
      </p:sp>
      <p:sp>
        <p:nvSpPr>
          <p:cNvPr id="296" name="TextBox 295">
            <a:extLst>
              <a:ext uri="{FF2B5EF4-FFF2-40B4-BE49-F238E27FC236}">
                <a16:creationId xmlns:a16="http://schemas.microsoft.com/office/drawing/2014/main" id="{76470AA0-7D4E-EE85-E48A-93B40170940E}"/>
              </a:ext>
            </a:extLst>
          </p:cNvPr>
          <p:cNvSpPr txBox="1"/>
          <p:nvPr/>
        </p:nvSpPr>
        <p:spPr>
          <a:xfrm>
            <a:off x="2625054" y="2165790"/>
            <a:ext cx="690432" cy="184666"/>
          </a:xfrm>
          <a:prstGeom prst="rect">
            <a:avLst/>
          </a:prstGeom>
          <a:noFill/>
        </p:spPr>
        <p:txBody>
          <a:bodyPr wrap="square" rtlCol="0">
            <a:spAutoFit/>
          </a:bodyPr>
          <a:lstStyle/>
          <a:p>
            <a:r>
              <a:rPr lang="en-US" altLang="ko-KR" sz="600" dirty="0">
                <a:solidFill>
                  <a:schemeClr val="bg1">
                    <a:lumMod val="50000"/>
                  </a:schemeClr>
                </a:solidFill>
              </a:rPr>
              <a:t>YYYY-MM-DD</a:t>
            </a:r>
            <a:endParaRPr lang="ko-KR" altLang="en-US" sz="600" dirty="0">
              <a:solidFill>
                <a:schemeClr val="bg1">
                  <a:lumMod val="50000"/>
                </a:schemeClr>
              </a:solidFill>
            </a:endParaRPr>
          </a:p>
        </p:txBody>
      </p:sp>
      <p:sp>
        <p:nvSpPr>
          <p:cNvPr id="297" name="TextBox 296">
            <a:extLst>
              <a:ext uri="{FF2B5EF4-FFF2-40B4-BE49-F238E27FC236}">
                <a16:creationId xmlns:a16="http://schemas.microsoft.com/office/drawing/2014/main" id="{FBD57315-67C1-7861-68D4-0A2FBE908989}"/>
              </a:ext>
            </a:extLst>
          </p:cNvPr>
          <p:cNvSpPr txBox="1"/>
          <p:nvPr/>
        </p:nvSpPr>
        <p:spPr>
          <a:xfrm>
            <a:off x="2925459" y="2434257"/>
            <a:ext cx="310612" cy="184666"/>
          </a:xfrm>
          <a:prstGeom prst="rect">
            <a:avLst/>
          </a:prstGeom>
          <a:noFill/>
        </p:spPr>
        <p:txBody>
          <a:bodyPr wrap="square" rtlCol="0">
            <a:spAutoFit/>
          </a:bodyPr>
          <a:lstStyle/>
          <a:p>
            <a:r>
              <a:rPr lang="ko-KR" altLang="en-US" sz="600" dirty="0">
                <a:solidFill>
                  <a:schemeClr val="bg1">
                    <a:lumMod val="50000"/>
                  </a:schemeClr>
                </a:solidFill>
              </a:rPr>
              <a:t>일</a:t>
            </a:r>
          </a:p>
        </p:txBody>
      </p:sp>
      <p:pic>
        <p:nvPicPr>
          <p:cNvPr id="298" name="그림 297">
            <a:extLst>
              <a:ext uri="{FF2B5EF4-FFF2-40B4-BE49-F238E27FC236}">
                <a16:creationId xmlns:a16="http://schemas.microsoft.com/office/drawing/2014/main" id="{8FC1B425-ACF1-62C6-5999-9F2540AE96C1}"/>
              </a:ext>
            </a:extLst>
          </p:cNvPr>
          <p:cNvPicPr>
            <a:picLocks noChangeAspect="1"/>
          </p:cNvPicPr>
          <p:nvPr/>
        </p:nvPicPr>
        <p:blipFill>
          <a:blip r:embed="rId10"/>
          <a:stretch>
            <a:fillRect/>
          </a:stretch>
        </p:blipFill>
        <p:spPr>
          <a:xfrm>
            <a:off x="2125843" y="1332623"/>
            <a:ext cx="1322313" cy="254291"/>
          </a:xfrm>
          <a:prstGeom prst="rect">
            <a:avLst/>
          </a:prstGeom>
        </p:spPr>
      </p:pic>
      <p:grpSp>
        <p:nvGrpSpPr>
          <p:cNvPr id="299" name="그룹 298">
            <a:extLst>
              <a:ext uri="{FF2B5EF4-FFF2-40B4-BE49-F238E27FC236}">
                <a16:creationId xmlns:a16="http://schemas.microsoft.com/office/drawing/2014/main" id="{27FD370D-D3AB-B210-A72E-7FA50F84C28D}"/>
              </a:ext>
            </a:extLst>
          </p:cNvPr>
          <p:cNvGrpSpPr/>
          <p:nvPr/>
        </p:nvGrpSpPr>
        <p:grpSpPr>
          <a:xfrm>
            <a:off x="2025378" y="1191940"/>
            <a:ext cx="109171" cy="1969904"/>
            <a:chOff x="8472854" y="3429000"/>
            <a:chExt cx="109171" cy="259517"/>
          </a:xfrm>
        </p:grpSpPr>
        <p:cxnSp>
          <p:nvCxnSpPr>
            <p:cNvPr id="300" name="직선 연결선 299">
              <a:extLst>
                <a:ext uri="{FF2B5EF4-FFF2-40B4-BE49-F238E27FC236}">
                  <a16:creationId xmlns:a16="http://schemas.microsoft.com/office/drawing/2014/main" id="{9859F929-DEBC-FB4E-E6BE-E77C4BA3F4C6}"/>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1" name="직선 연결선 300">
              <a:extLst>
                <a:ext uri="{FF2B5EF4-FFF2-40B4-BE49-F238E27FC236}">
                  <a16:creationId xmlns:a16="http://schemas.microsoft.com/office/drawing/2014/main" id="{782BC7DB-22A1-DB17-CE4F-AFAFC0C1C8CA}"/>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2" name="직선 연결선 301">
              <a:extLst>
                <a:ext uri="{FF2B5EF4-FFF2-40B4-BE49-F238E27FC236}">
                  <a16:creationId xmlns:a16="http://schemas.microsoft.com/office/drawing/2014/main" id="{6452CCC1-021A-A747-1E5C-591E69AE9A66}"/>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03" name="모서리가 둥근 직사각형 299">
            <a:extLst>
              <a:ext uri="{FF2B5EF4-FFF2-40B4-BE49-F238E27FC236}">
                <a16:creationId xmlns:a16="http://schemas.microsoft.com/office/drawing/2014/main" id="{325D17D5-FC55-30F0-921B-29570459E0FD}"/>
              </a:ext>
            </a:extLst>
          </p:cNvPr>
          <p:cNvSpPr/>
          <p:nvPr/>
        </p:nvSpPr>
        <p:spPr>
          <a:xfrm>
            <a:off x="1973263" y="200885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
        <p:nvSpPr>
          <p:cNvPr id="308" name="모서리가 둥근 직사각형 299">
            <a:extLst>
              <a:ext uri="{FF2B5EF4-FFF2-40B4-BE49-F238E27FC236}">
                <a16:creationId xmlns:a16="http://schemas.microsoft.com/office/drawing/2014/main" id="{ABAC4046-0E7F-1764-2366-DF6F64E4DC8E}"/>
              </a:ext>
            </a:extLst>
          </p:cNvPr>
          <p:cNvSpPr/>
          <p:nvPr/>
        </p:nvSpPr>
        <p:spPr>
          <a:xfrm>
            <a:off x="2246079" y="327891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a:t>
            </a:r>
            <a:endParaRPr lang="ko-KR" altLang="en-US" sz="750" b="1" dirty="0"/>
          </a:p>
        </p:txBody>
      </p:sp>
      <p:sp>
        <p:nvSpPr>
          <p:cNvPr id="309" name="모서리가 둥근 직사각형 299">
            <a:extLst>
              <a:ext uri="{FF2B5EF4-FFF2-40B4-BE49-F238E27FC236}">
                <a16:creationId xmlns:a16="http://schemas.microsoft.com/office/drawing/2014/main" id="{98B9BEF1-645A-9815-920D-CAA6FA0AD344}"/>
              </a:ext>
            </a:extLst>
          </p:cNvPr>
          <p:cNvSpPr/>
          <p:nvPr/>
        </p:nvSpPr>
        <p:spPr>
          <a:xfrm>
            <a:off x="3107474" y="327891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5</a:t>
            </a:r>
            <a:endParaRPr lang="ko-KR" altLang="en-US" sz="750" b="1" dirty="0"/>
          </a:p>
        </p:txBody>
      </p:sp>
      <p:pic>
        <p:nvPicPr>
          <p:cNvPr id="258" name="그림 257">
            <a:extLst>
              <a:ext uri="{FF2B5EF4-FFF2-40B4-BE49-F238E27FC236}">
                <a16:creationId xmlns:a16="http://schemas.microsoft.com/office/drawing/2014/main" id="{C306052F-6566-15F1-B45C-FFD1DF5D9EA6}"/>
              </a:ext>
            </a:extLst>
          </p:cNvPr>
          <p:cNvPicPr>
            <a:picLocks noChangeAspect="1"/>
          </p:cNvPicPr>
          <p:nvPr/>
        </p:nvPicPr>
        <p:blipFill rotWithShape="1">
          <a:blip r:embed="rId11"/>
          <a:srcRect l="17031" r="38574" b="17106"/>
          <a:stretch/>
        </p:blipFill>
        <p:spPr>
          <a:xfrm>
            <a:off x="3515944" y="915144"/>
            <a:ext cx="5966920" cy="5448788"/>
          </a:xfrm>
          <a:prstGeom prst="rect">
            <a:avLst/>
          </a:prstGeom>
        </p:spPr>
      </p:pic>
      <p:pic>
        <p:nvPicPr>
          <p:cNvPr id="259" name="그림 258">
            <a:extLst>
              <a:ext uri="{FF2B5EF4-FFF2-40B4-BE49-F238E27FC236}">
                <a16:creationId xmlns:a16="http://schemas.microsoft.com/office/drawing/2014/main" id="{67C3CBD0-97FE-DB6B-A876-54E249869A50}"/>
              </a:ext>
            </a:extLst>
          </p:cNvPr>
          <p:cNvPicPr>
            <a:picLocks noChangeAspect="1"/>
          </p:cNvPicPr>
          <p:nvPr/>
        </p:nvPicPr>
        <p:blipFill rotWithShape="1">
          <a:blip r:embed="rId11"/>
          <a:srcRect l="17030" t="5572" r="36745" b="17106"/>
          <a:stretch/>
        </p:blipFill>
        <p:spPr>
          <a:xfrm>
            <a:off x="3510508" y="1478162"/>
            <a:ext cx="5972355" cy="4885770"/>
          </a:xfrm>
          <a:prstGeom prst="rect">
            <a:avLst/>
          </a:prstGeom>
        </p:spPr>
      </p:pic>
      <p:sp>
        <p:nvSpPr>
          <p:cNvPr id="310" name="직사각형 309">
            <a:extLst>
              <a:ext uri="{FF2B5EF4-FFF2-40B4-BE49-F238E27FC236}">
                <a16:creationId xmlns:a16="http://schemas.microsoft.com/office/drawing/2014/main" id="{BED1EBA5-0C47-E6FD-7B04-FF750E87C3BC}"/>
              </a:ext>
            </a:extLst>
          </p:cNvPr>
          <p:cNvSpPr/>
          <p:nvPr/>
        </p:nvSpPr>
        <p:spPr>
          <a:xfrm>
            <a:off x="3529752" y="1733852"/>
            <a:ext cx="535694" cy="1913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1" name="모서리가 둥근 직사각형 299">
            <a:extLst>
              <a:ext uri="{FF2B5EF4-FFF2-40B4-BE49-F238E27FC236}">
                <a16:creationId xmlns:a16="http://schemas.microsoft.com/office/drawing/2014/main" id="{C1670171-92D6-7081-BB2B-AAE4CC98EF2E}"/>
              </a:ext>
            </a:extLst>
          </p:cNvPr>
          <p:cNvSpPr/>
          <p:nvPr/>
        </p:nvSpPr>
        <p:spPr>
          <a:xfrm>
            <a:off x="3395109" y="163792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3-1</a:t>
            </a:r>
            <a:endParaRPr lang="ko-KR" altLang="en-US" sz="750" b="1" dirty="0"/>
          </a:p>
        </p:txBody>
      </p:sp>
      <p:pic>
        <p:nvPicPr>
          <p:cNvPr id="312" name="그림 311">
            <a:extLst>
              <a:ext uri="{FF2B5EF4-FFF2-40B4-BE49-F238E27FC236}">
                <a16:creationId xmlns:a16="http://schemas.microsoft.com/office/drawing/2014/main" id="{5BC18773-3637-967B-4005-2AA87BAF6049}"/>
              </a:ext>
            </a:extLst>
          </p:cNvPr>
          <p:cNvPicPr>
            <a:picLocks noChangeAspect="1"/>
          </p:cNvPicPr>
          <p:nvPr/>
        </p:nvPicPr>
        <p:blipFill>
          <a:blip r:embed="rId12"/>
          <a:stretch>
            <a:fillRect/>
          </a:stretch>
        </p:blipFill>
        <p:spPr>
          <a:xfrm>
            <a:off x="3546817" y="1936170"/>
            <a:ext cx="1818918" cy="400434"/>
          </a:xfrm>
          <a:prstGeom prst="rect">
            <a:avLst/>
          </a:prstGeom>
        </p:spPr>
      </p:pic>
      <p:sp>
        <p:nvSpPr>
          <p:cNvPr id="162" name="모서리가 둥근 직사각형 299">
            <a:extLst>
              <a:ext uri="{FF2B5EF4-FFF2-40B4-BE49-F238E27FC236}">
                <a16:creationId xmlns:a16="http://schemas.microsoft.com/office/drawing/2014/main" id="{A6059942-93FA-2EBA-8771-412C53FE84C3}"/>
              </a:ext>
            </a:extLst>
          </p:cNvPr>
          <p:cNvSpPr/>
          <p:nvPr/>
        </p:nvSpPr>
        <p:spPr>
          <a:xfrm>
            <a:off x="391195" y="274715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224" name="모서리가 둥근 직사각형 299">
            <a:extLst>
              <a:ext uri="{FF2B5EF4-FFF2-40B4-BE49-F238E27FC236}">
                <a16:creationId xmlns:a16="http://schemas.microsoft.com/office/drawing/2014/main" id="{C3E97DEC-0DF2-3438-9D81-39B819535274}"/>
              </a:ext>
            </a:extLst>
          </p:cNvPr>
          <p:cNvSpPr/>
          <p:nvPr/>
        </p:nvSpPr>
        <p:spPr>
          <a:xfrm>
            <a:off x="1968110" y="81194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grpSp>
        <p:nvGrpSpPr>
          <p:cNvPr id="226" name="그룹 225">
            <a:extLst>
              <a:ext uri="{FF2B5EF4-FFF2-40B4-BE49-F238E27FC236}">
                <a16:creationId xmlns:a16="http://schemas.microsoft.com/office/drawing/2014/main" id="{00E4B008-630D-A5E0-56BE-346834EE254E}"/>
              </a:ext>
            </a:extLst>
          </p:cNvPr>
          <p:cNvGrpSpPr/>
          <p:nvPr/>
        </p:nvGrpSpPr>
        <p:grpSpPr>
          <a:xfrm>
            <a:off x="3793663" y="3775689"/>
            <a:ext cx="1012027" cy="200521"/>
            <a:chOff x="654216" y="922918"/>
            <a:chExt cx="714154" cy="141501"/>
          </a:xfrm>
        </p:grpSpPr>
        <p:sp>
          <p:nvSpPr>
            <p:cNvPr id="227" name="직사각형 226">
              <a:extLst>
                <a:ext uri="{FF2B5EF4-FFF2-40B4-BE49-F238E27FC236}">
                  <a16:creationId xmlns:a16="http://schemas.microsoft.com/office/drawing/2014/main" id="{69407A79-0D41-73A4-AD1E-66C4735B36E3}"/>
                </a:ext>
              </a:extLst>
            </p:cNvPr>
            <p:cNvSpPr/>
            <p:nvPr/>
          </p:nvSpPr>
          <p:spPr>
            <a:xfrm>
              <a:off x="702879" y="933450"/>
              <a:ext cx="433387" cy="130969"/>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28" name="TextBox 227">
              <a:extLst>
                <a:ext uri="{FF2B5EF4-FFF2-40B4-BE49-F238E27FC236}">
                  <a16:creationId xmlns:a16="http://schemas.microsoft.com/office/drawing/2014/main" id="{DAEA0B58-D87B-56C4-38FF-B32A4F1B329C}"/>
                </a:ext>
              </a:extLst>
            </p:cNvPr>
            <p:cNvSpPr txBox="1"/>
            <p:nvPr/>
          </p:nvSpPr>
          <p:spPr>
            <a:xfrm>
              <a:off x="654216" y="922918"/>
              <a:ext cx="714154" cy="141172"/>
            </a:xfrm>
            <a:prstGeom prst="rect">
              <a:avLst/>
            </a:prstGeom>
            <a:noFill/>
          </p:spPr>
          <p:txBody>
            <a:bodyPr wrap="square" rtlCol="0">
              <a:spAutoFit/>
            </a:bodyPr>
            <a:lstStyle/>
            <a:p>
              <a:r>
                <a:rPr lang="ko-KR" altLang="en-US" sz="700" b="1" dirty="0">
                  <a:solidFill>
                    <a:schemeClr val="bg1">
                      <a:lumMod val="50000"/>
                    </a:schemeClr>
                  </a:solidFill>
                </a:rPr>
                <a:t>타임 슬라이더 위치</a:t>
              </a:r>
            </a:p>
          </p:txBody>
        </p:sp>
      </p:grpSp>
      <p:sp>
        <p:nvSpPr>
          <p:cNvPr id="313" name="TextBox 312">
            <a:extLst>
              <a:ext uri="{FF2B5EF4-FFF2-40B4-BE49-F238E27FC236}">
                <a16:creationId xmlns:a16="http://schemas.microsoft.com/office/drawing/2014/main" id="{461A4ECA-501E-AEC5-E660-5BE08CF075EF}"/>
              </a:ext>
            </a:extLst>
          </p:cNvPr>
          <p:cNvSpPr txBox="1"/>
          <p:nvPr/>
        </p:nvSpPr>
        <p:spPr>
          <a:xfrm>
            <a:off x="1924500" y="3705857"/>
            <a:ext cx="1106017" cy="184666"/>
          </a:xfrm>
          <a:prstGeom prst="rect">
            <a:avLst/>
          </a:prstGeom>
          <a:noFill/>
        </p:spPr>
        <p:txBody>
          <a:bodyPr wrap="square" rtlCol="0">
            <a:spAutoFit/>
          </a:bodyPr>
          <a:lstStyle/>
          <a:p>
            <a:pPr marL="171450" indent="-72000">
              <a:buFont typeface="Arial" panose="020B0604020202020204" pitchFamily="34" charset="0"/>
              <a:buChar char="•"/>
            </a:pPr>
            <a:r>
              <a:rPr lang="ko-KR" altLang="en-US" sz="600" b="1" dirty="0">
                <a:solidFill>
                  <a:schemeClr val="bg1">
                    <a:lumMod val="50000"/>
                  </a:schemeClr>
                </a:solidFill>
              </a:rPr>
              <a:t>타임 슬라이더 위치</a:t>
            </a:r>
          </a:p>
        </p:txBody>
      </p:sp>
      <p:sp>
        <p:nvSpPr>
          <p:cNvPr id="314" name="직사각형 313">
            <a:extLst>
              <a:ext uri="{FF2B5EF4-FFF2-40B4-BE49-F238E27FC236}">
                <a16:creationId xmlns:a16="http://schemas.microsoft.com/office/drawing/2014/main" id="{A8C40F29-E122-1ACC-4DD9-6858E873AF17}"/>
              </a:ext>
            </a:extLst>
          </p:cNvPr>
          <p:cNvSpPr/>
          <p:nvPr/>
        </p:nvSpPr>
        <p:spPr>
          <a:xfrm>
            <a:off x="2120362" y="3880761"/>
            <a:ext cx="1322313" cy="5537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16" name="그룹 315">
            <a:extLst>
              <a:ext uri="{FF2B5EF4-FFF2-40B4-BE49-F238E27FC236}">
                <a16:creationId xmlns:a16="http://schemas.microsoft.com/office/drawing/2014/main" id="{A3E90FC1-D6AD-4CEC-56D3-383A1FC11CC4}"/>
              </a:ext>
            </a:extLst>
          </p:cNvPr>
          <p:cNvGrpSpPr/>
          <p:nvPr/>
        </p:nvGrpSpPr>
        <p:grpSpPr>
          <a:xfrm>
            <a:off x="2778142" y="3940803"/>
            <a:ext cx="631990" cy="443235"/>
            <a:chOff x="3012742" y="3929258"/>
            <a:chExt cx="868042" cy="608786"/>
          </a:xfrm>
        </p:grpSpPr>
        <p:pic>
          <p:nvPicPr>
            <p:cNvPr id="230" name="그림 229">
              <a:extLst>
                <a:ext uri="{FF2B5EF4-FFF2-40B4-BE49-F238E27FC236}">
                  <a16:creationId xmlns:a16="http://schemas.microsoft.com/office/drawing/2014/main" id="{124C77C0-7C37-F86A-D08D-12E83B6AC153}"/>
                </a:ext>
              </a:extLst>
            </p:cNvPr>
            <p:cNvPicPr>
              <a:picLocks noChangeAspect="1"/>
            </p:cNvPicPr>
            <p:nvPr/>
          </p:nvPicPr>
          <p:blipFill rotWithShape="1">
            <a:blip r:embed="rId13"/>
            <a:srcRect r="5605"/>
            <a:stretch/>
          </p:blipFill>
          <p:spPr>
            <a:xfrm>
              <a:off x="3012742" y="3929258"/>
              <a:ext cx="868042" cy="608786"/>
            </a:xfrm>
            <a:prstGeom prst="rect">
              <a:avLst/>
            </a:prstGeom>
          </p:spPr>
        </p:pic>
        <p:grpSp>
          <p:nvGrpSpPr>
            <p:cNvPr id="240" name="그룹 239">
              <a:extLst>
                <a:ext uri="{FF2B5EF4-FFF2-40B4-BE49-F238E27FC236}">
                  <a16:creationId xmlns:a16="http://schemas.microsoft.com/office/drawing/2014/main" id="{F8922403-3213-D353-15D8-146CFBD92C47}"/>
                </a:ext>
              </a:extLst>
            </p:cNvPr>
            <p:cNvGrpSpPr/>
            <p:nvPr/>
          </p:nvGrpSpPr>
          <p:grpSpPr>
            <a:xfrm>
              <a:off x="3325814" y="3973361"/>
              <a:ext cx="482265" cy="110979"/>
              <a:chOff x="4252301" y="5925504"/>
              <a:chExt cx="846749" cy="194854"/>
            </a:xfrm>
          </p:grpSpPr>
          <p:sp>
            <p:nvSpPr>
              <p:cNvPr id="241" name="사각형: 둥근 모서리 240">
                <a:extLst>
                  <a:ext uri="{FF2B5EF4-FFF2-40B4-BE49-F238E27FC236}">
                    <a16:creationId xmlns:a16="http://schemas.microsoft.com/office/drawing/2014/main" id="{1CED3D3D-C629-855E-191B-C9986038EDF8}"/>
                  </a:ext>
                </a:extLst>
              </p:cNvPr>
              <p:cNvSpPr/>
              <p:nvPr/>
            </p:nvSpPr>
            <p:spPr>
              <a:xfrm>
                <a:off x="4252301" y="5925504"/>
                <a:ext cx="846749" cy="194854"/>
              </a:xfrm>
              <a:prstGeom prst="round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2" name="직선 연결선 241">
                <a:extLst>
                  <a:ext uri="{FF2B5EF4-FFF2-40B4-BE49-F238E27FC236}">
                    <a16:creationId xmlns:a16="http://schemas.microsoft.com/office/drawing/2014/main" id="{231028C8-E7EB-6C0A-E801-7C9D2F7F1BA4}"/>
                  </a:ext>
                </a:extLst>
              </p:cNvPr>
              <p:cNvCxnSpPr>
                <a:cxnSpLocks/>
              </p:cNvCxnSpPr>
              <p:nvPr/>
            </p:nvCxnSpPr>
            <p:spPr>
              <a:xfrm>
                <a:off x="4358662" y="6061798"/>
                <a:ext cx="634025" cy="0"/>
              </a:xfrm>
              <a:prstGeom prst="line">
                <a:avLst/>
              </a:prstGeom>
              <a:ln w="127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3" name="직선 연결선 242">
                <a:extLst>
                  <a:ext uri="{FF2B5EF4-FFF2-40B4-BE49-F238E27FC236}">
                    <a16:creationId xmlns:a16="http://schemas.microsoft.com/office/drawing/2014/main" id="{F445D3E6-201E-2B28-448C-8A7D62319FD0}"/>
                  </a:ext>
                </a:extLst>
              </p:cNvPr>
              <p:cNvCxnSpPr>
                <a:cxnSpLocks/>
              </p:cNvCxnSpPr>
              <p:nvPr/>
            </p:nvCxnSpPr>
            <p:spPr>
              <a:xfrm>
                <a:off x="4358662" y="6061805"/>
                <a:ext cx="213337" cy="0"/>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4" name="직선 연결선 243">
                <a:extLst>
                  <a:ext uri="{FF2B5EF4-FFF2-40B4-BE49-F238E27FC236}">
                    <a16:creationId xmlns:a16="http://schemas.microsoft.com/office/drawing/2014/main" id="{72CE3A30-9E5C-6115-78E4-772C20B848B9}"/>
                  </a:ext>
                </a:extLst>
              </p:cNvPr>
              <p:cNvCxnSpPr>
                <a:cxnSpLocks/>
              </p:cNvCxnSpPr>
              <p:nvPr/>
            </p:nvCxnSpPr>
            <p:spPr>
              <a:xfrm flipV="1">
                <a:off x="4572000" y="6054792"/>
                <a:ext cx="0" cy="34424"/>
              </a:xfrm>
              <a:prstGeom prst="line">
                <a:avLst/>
              </a:prstGeom>
              <a:ln w="19050" cap="sq">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5" name="그룹 244">
                <a:extLst>
                  <a:ext uri="{FF2B5EF4-FFF2-40B4-BE49-F238E27FC236}">
                    <a16:creationId xmlns:a16="http://schemas.microsoft.com/office/drawing/2014/main" id="{461EEE0B-EFF5-F963-C1E3-4694F528E0C5}"/>
                  </a:ext>
                </a:extLst>
              </p:cNvPr>
              <p:cNvGrpSpPr/>
              <p:nvPr/>
            </p:nvGrpSpPr>
            <p:grpSpPr>
              <a:xfrm>
                <a:off x="4488214" y="5938544"/>
                <a:ext cx="394160" cy="89915"/>
                <a:chOff x="4520641" y="5938544"/>
                <a:chExt cx="394160" cy="89915"/>
              </a:xfrm>
            </p:grpSpPr>
            <p:pic>
              <p:nvPicPr>
                <p:cNvPr id="247" name="그래픽 246" descr="재생 단색으로 채워진">
                  <a:extLst>
                    <a:ext uri="{FF2B5EF4-FFF2-40B4-BE49-F238E27FC236}">
                      <a16:creationId xmlns:a16="http://schemas.microsoft.com/office/drawing/2014/main" id="{E1648549-7030-EC7E-424A-B630552F71E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84301" y="5938544"/>
                  <a:ext cx="89915" cy="89915"/>
                </a:xfrm>
                <a:prstGeom prst="rect">
                  <a:avLst/>
                </a:prstGeom>
              </p:spPr>
            </p:pic>
            <p:pic>
              <p:nvPicPr>
                <p:cNvPr id="249" name="그래픽 248" descr="End 단색으로 채워진">
                  <a:extLst>
                    <a:ext uri="{FF2B5EF4-FFF2-40B4-BE49-F238E27FC236}">
                      <a16:creationId xmlns:a16="http://schemas.microsoft.com/office/drawing/2014/main" id="{270B1948-728A-6973-7BC4-5F3FF2797A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829270" y="5942928"/>
                  <a:ext cx="85531" cy="85531"/>
                </a:xfrm>
                <a:prstGeom prst="rect">
                  <a:avLst/>
                </a:prstGeom>
              </p:spPr>
            </p:pic>
            <p:pic>
              <p:nvPicPr>
                <p:cNvPr id="252" name="그래픽 251" descr="End 단색으로 채워진">
                  <a:extLst>
                    <a:ext uri="{FF2B5EF4-FFF2-40B4-BE49-F238E27FC236}">
                      <a16:creationId xmlns:a16="http://schemas.microsoft.com/office/drawing/2014/main" id="{265EDC58-3257-1C56-618D-5D0E4CE56F8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H="1">
                  <a:off x="4520641" y="5942928"/>
                  <a:ext cx="85531" cy="85531"/>
                </a:xfrm>
                <a:prstGeom prst="rect">
                  <a:avLst/>
                </a:prstGeom>
              </p:spPr>
            </p:pic>
          </p:grpSp>
        </p:grpSp>
      </p:grpSp>
      <p:grpSp>
        <p:nvGrpSpPr>
          <p:cNvPr id="315" name="그룹 314">
            <a:extLst>
              <a:ext uri="{FF2B5EF4-FFF2-40B4-BE49-F238E27FC236}">
                <a16:creationId xmlns:a16="http://schemas.microsoft.com/office/drawing/2014/main" id="{7D076E8D-4611-4759-07A0-A50C50D574B2}"/>
              </a:ext>
            </a:extLst>
          </p:cNvPr>
          <p:cNvGrpSpPr/>
          <p:nvPr/>
        </p:nvGrpSpPr>
        <p:grpSpPr>
          <a:xfrm>
            <a:off x="2162513" y="3947240"/>
            <a:ext cx="603569" cy="423760"/>
            <a:chOff x="2099987" y="3923073"/>
            <a:chExt cx="875915" cy="614971"/>
          </a:xfrm>
        </p:grpSpPr>
        <p:pic>
          <p:nvPicPr>
            <p:cNvPr id="229" name="그림 228">
              <a:extLst>
                <a:ext uri="{FF2B5EF4-FFF2-40B4-BE49-F238E27FC236}">
                  <a16:creationId xmlns:a16="http://schemas.microsoft.com/office/drawing/2014/main" id="{80EC5466-F0F7-357C-92D5-9407A3560FD4}"/>
                </a:ext>
              </a:extLst>
            </p:cNvPr>
            <p:cNvPicPr>
              <a:picLocks noChangeAspect="1"/>
            </p:cNvPicPr>
            <p:nvPr/>
          </p:nvPicPr>
          <p:blipFill rotWithShape="1">
            <a:blip r:embed="rId13"/>
            <a:srcRect r="5605"/>
            <a:stretch/>
          </p:blipFill>
          <p:spPr>
            <a:xfrm>
              <a:off x="2107860" y="3929258"/>
              <a:ext cx="868042" cy="608786"/>
            </a:xfrm>
            <a:prstGeom prst="rect">
              <a:avLst/>
            </a:prstGeom>
          </p:spPr>
        </p:pic>
        <p:grpSp>
          <p:nvGrpSpPr>
            <p:cNvPr id="231" name="그룹 230">
              <a:extLst>
                <a:ext uri="{FF2B5EF4-FFF2-40B4-BE49-F238E27FC236}">
                  <a16:creationId xmlns:a16="http://schemas.microsoft.com/office/drawing/2014/main" id="{8FB8CAB3-FBFF-C9BF-AD2D-ABADC9F78EEE}"/>
                </a:ext>
              </a:extLst>
            </p:cNvPr>
            <p:cNvGrpSpPr/>
            <p:nvPr/>
          </p:nvGrpSpPr>
          <p:grpSpPr>
            <a:xfrm>
              <a:off x="2424114" y="4375501"/>
              <a:ext cx="482265" cy="110979"/>
              <a:chOff x="4252301" y="5925504"/>
              <a:chExt cx="846749" cy="194854"/>
            </a:xfrm>
          </p:grpSpPr>
          <p:sp>
            <p:nvSpPr>
              <p:cNvPr id="232" name="사각형: 둥근 모서리 231">
                <a:extLst>
                  <a:ext uri="{FF2B5EF4-FFF2-40B4-BE49-F238E27FC236}">
                    <a16:creationId xmlns:a16="http://schemas.microsoft.com/office/drawing/2014/main" id="{11B3F8D6-15BA-7759-9789-651EB068460C}"/>
                  </a:ext>
                </a:extLst>
              </p:cNvPr>
              <p:cNvSpPr/>
              <p:nvPr/>
            </p:nvSpPr>
            <p:spPr>
              <a:xfrm>
                <a:off x="4252301" y="5925504"/>
                <a:ext cx="846749" cy="194854"/>
              </a:xfrm>
              <a:prstGeom prst="round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33" name="직선 연결선 232">
                <a:extLst>
                  <a:ext uri="{FF2B5EF4-FFF2-40B4-BE49-F238E27FC236}">
                    <a16:creationId xmlns:a16="http://schemas.microsoft.com/office/drawing/2014/main" id="{68503318-4CD3-1DE2-8E50-A5B0D2566C41}"/>
                  </a:ext>
                </a:extLst>
              </p:cNvPr>
              <p:cNvCxnSpPr>
                <a:cxnSpLocks/>
              </p:cNvCxnSpPr>
              <p:nvPr/>
            </p:nvCxnSpPr>
            <p:spPr>
              <a:xfrm>
                <a:off x="4358663" y="5981656"/>
                <a:ext cx="634024" cy="0"/>
              </a:xfrm>
              <a:prstGeom prst="line">
                <a:avLst/>
              </a:prstGeom>
              <a:ln w="127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4" name="직선 연결선 233">
                <a:extLst>
                  <a:ext uri="{FF2B5EF4-FFF2-40B4-BE49-F238E27FC236}">
                    <a16:creationId xmlns:a16="http://schemas.microsoft.com/office/drawing/2014/main" id="{B60BCE6D-47C4-80B7-682C-29F276073BF1}"/>
                  </a:ext>
                </a:extLst>
              </p:cNvPr>
              <p:cNvCxnSpPr>
                <a:cxnSpLocks/>
              </p:cNvCxnSpPr>
              <p:nvPr/>
            </p:nvCxnSpPr>
            <p:spPr>
              <a:xfrm>
                <a:off x="4358663" y="5981656"/>
                <a:ext cx="213337" cy="0"/>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직선 연결선 234">
                <a:extLst>
                  <a:ext uri="{FF2B5EF4-FFF2-40B4-BE49-F238E27FC236}">
                    <a16:creationId xmlns:a16="http://schemas.microsoft.com/office/drawing/2014/main" id="{FC32557F-8DF5-D9C6-A874-835B6B8B9D92}"/>
                  </a:ext>
                </a:extLst>
              </p:cNvPr>
              <p:cNvCxnSpPr>
                <a:cxnSpLocks/>
              </p:cNvCxnSpPr>
              <p:nvPr/>
            </p:nvCxnSpPr>
            <p:spPr>
              <a:xfrm flipV="1">
                <a:off x="4572000" y="5966282"/>
                <a:ext cx="0" cy="34424"/>
              </a:xfrm>
              <a:prstGeom prst="line">
                <a:avLst/>
              </a:prstGeom>
              <a:ln w="19050" cap="sq">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6" name="그룹 235">
                <a:extLst>
                  <a:ext uri="{FF2B5EF4-FFF2-40B4-BE49-F238E27FC236}">
                    <a16:creationId xmlns:a16="http://schemas.microsoft.com/office/drawing/2014/main" id="{96D6A6F9-A921-7716-AC8D-D9E7F23F9EBA}"/>
                  </a:ext>
                </a:extLst>
              </p:cNvPr>
              <p:cNvGrpSpPr/>
              <p:nvPr/>
            </p:nvGrpSpPr>
            <p:grpSpPr>
              <a:xfrm>
                <a:off x="4488214" y="6021020"/>
                <a:ext cx="394160" cy="89915"/>
                <a:chOff x="4520641" y="6021020"/>
                <a:chExt cx="394160" cy="89915"/>
              </a:xfrm>
            </p:grpSpPr>
            <p:pic>
              <p:nvPicPr>
                <p:cNvPr id="237" name="그래픽 236" descr="재생 단색으로 채워진">
                  <a:extLst>
                    <a:ext uri="{FF2B5EF4-FFF2-40B4-BE49-F238E27FC236}">
                      <a16:creationId xmlns:a16="http://schemas.microsoft.com/office/drawing/2014/main" id="{DBECF81F-EAB9-FBF6-FBAD-E739375ABD6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84301" y="6021020"/>
                  <a:ext cx="89915" cy="89915"/>
                </a:xfrm>
                <a:prstGeom prst="rect">
                  <a:avLst/>
                </a:prstGeom>
              </p:spPr>
            </p:pic>
            <p:pic>
              <p:nvPicPr>
                <p:cNvPr id="238" name="그래픽 237" descr="End 단색으로 채워진">
                  <a:extLst>
                    <a:ext uri="{FF2B5EF4-FFF2-40B4-BE49-F238E27FC236}">
                      <a16:creationId xmlns:a16="http://schemas.microsoft.com/office/drawing/2014/main" id="{975312AF-1C91-AEBE-BA06-E582C01FDBA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829270" y="6025404"/>
                  <a:ext cx="85531" cy="85531"/>
                </a:xfrm>
                <a:prstGeom prst="rect">
                  <a:avLst/>
                </a:prstGeom>
              </p:spPr>
            </p:pic>
            <p:pic>
              <p:nvPicPr>
                <p:cNvPr id="239" name="그래픽 238" descr="End 단색으로 채워진">
                  <a:extLst>
                    <a:ext uri="{FF2B5EF4-FFF2-40B4-BE49-F238E27FC236}">
                      <a16:creationId xmlns:a16="http://schemas.microsoft.com/office/drawing/2014/main" id="{120E6256-3B62-6234-E4CD-78E95883D3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H="1">
                  <a:off x="4520641" y="6025404"/>
                  <a:ext cx="85531" cy="85531"/>
                </a:xfrm>
                <a:prstGeom prst="rect">
                  <a:avLst/>
                </a:prstGeom>
              </p:spPr>
            </p:pic>
          </p:grpSp>
        </p:grpSp>
        <p:sp>
          <p:nvSpPr>
            <p:cNvPr id="254" name="사각형: 둥근 모서리 253">
              <a:extLst>
                <a:ext uri="{FF2B5EF4-FFF2-40B4-BE49-F238E27FC236}">
                  <a16:creationId xmlns:a16="http://schemas.microsoft.com/office/drawing/2014/main" id="{A932B282-AC55-B9FA-3384-1D2EDC695D22}"/>
                </a:ext>
              </a:extLst>
            </p:cNvPr>
            <p:cNvSpPr/>
            <p:nvPr/>
          </p:nvSpPr>
          <p:spPr>
            <a:xfrm>
              <a:off x="2099987" y="3923073"/>
              <a:ext cx="868042" cy="608786"/>
            </a:xfrm>
            <a:prstGeom prst="roundRect">
              <a:avLst>
                <a:gd name="adj" fmla="val 2893"/>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5" name="그래픽 254" descr="배지 체크 표시1 단색으로 채워진">
              <a:extLst>
                <a:ext uri="{FF2B5EF4-FFF2-40B4-BE49-F238E27FC236}">
                  <a16:creationId xmlns:a16="http://schemas.microsoft.com/office/drawing/2014/main" id="{147415FB-64B0-ED8E-A708-F831590F3DC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350368" y="4033769"/>
              <a:ext cx="391614" cy="391614"/>
            </a:xfrm>
            <a:prstGeom prst="rect">
              <a:avLst/>
            </a:prstGeom>
          </p:spPr>
        </p:pic>
      </p:grpSp>
      <p:grpSp>
        <p:nvGrpSpPr>
          <p:cNvPr id="256" name="그룹 255">
            <a:extLst>
              <a:ext uri="{FF2B5EF4-FFF2-40B4-BE49-F238E27FC236}">
                <a16:creationId xmlns:a16="http://schemas.microsoft.com/office/drawing/2014/main" id="{DBD4F2DC-1BE2-1C24-1620-6D72B92CAF07}"/>
              </a:ext>
            </a:extLst>
          </p:cNvPr>
          <p:cNvGrpSpPr/>
          <p:nvPr/>
        </p:nvGrpSpPr>
        <p:grpSpPr>
          <a:xfrm>
            <a:off x="2017477" y="3739863"/>
            <a:ext cx="109171" cy="721837"/>
            <a:chOff x="8472854" y="3429000"/>
            <a:chExt cx="109171" cy="259517"/>
          </a:xfrm>
        </p:grpSpPr>
        <p:cxnSp>
          <p:nvCxnSpPr>
            <p:cNvPr id="257" name="직선 연결선 256">
              <a:extLst>
                <a:ext uri="{FF2B5EF4-FFF2-40B4-BE49-F238E27FC236}">
                  <a16:creationId xmlns:a16="http://schemas.microsoft.com/office/drawing/2014/main" id="{5A4F01B8-406D-68A0-E136-7070DBB6233D}"/>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A3F504A1-A0BE-119E-CF58-553415280C56}"/>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A84FB012-51CF-0E93-9B84-023448540356}"/>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62" name="모서리가 둥근 직사각형 299">
            <a:extLst>
              <a:ext uri="{FF2B5EF4-FFF2-40B4-BE49-F238E27FC236}">
                <a16:creationId xmlns:a16="http://schemas.microsoft.com/office/drawing/2014/main" id="{4AC1D5BE-12BE-8606-D240-ACEFE280A094}"/>
              </a:ext>
            </a:extLst>
          </p:cNvPr>
          <p:cNvSpPr/>
          <p:nvPr/>
        </p:nvSpPr>
        <p:spPr>
          <a:xfrm>
            <a:off x="1956423" y="400883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6</a:t>
            </a:r>
            <a:endParaRPr lang="ko-KR" altLang="en-US" sz="750" b="1" dirty="0"/>
          </a:p>
        </p:txBody>
      </p:sp>
      <p:pic>
        <p:nvPicPr>
          <p:cNvPr id="317" name="그림 316">
            <a:extLst>
              <a:ext uri="{FF2B5EF4-FFF2-40B4-BE49-F238E27FC236}">
                <a16:creationId xmlns:a16="http://schemas.microsoft.com/office/drawing/2014/main" id="{28C058E2-F6FE-DD99-B306-4A1E1D458D0C}"/>
              </a:ext>
            </a:extLst>
          </p:cNvPr>
          <p:cNvPicPr>
            <a:picLocks noChangeAspect="1"/>
          </p:cNvPicPr>
          <p:nvPr/>
        </p:nvPicPr>
        <p:blipFill>
          <a:blip r:embed="rId20"/>
          <a:stretch>
            <a:fillRect/>
          </a:stretch>
        </p:blipFill>
        <p:spPr>
          <a:xfrm>
            <a:off x="3462694" y="2210012"/>
            <a:ext cx="808517" cy="707452"/>
          </a:xfrm>
          <a:prstGeom prst="rect">
            <a:avLst/>
          </a:prstGeom>
        </p:spPr>
      </p:pic>
      <p:pic>
        <p:nvPicPr>
          <p:cNvPr id="318" name="그림 317">
            <a:extLst>
              <a:ext uri="{FF2B5EF4-FFF2-40B4-BE49-F238E27FC236}">
                <a16:creationId xmlns:a16="http://schemas.microsoft.com/office/drawing/2014/main" id="{D07520B4-7203-2230-E15C-3CB064D6A7F8}"/>
              </a:ext>
            </a:extLst>
          </p:cNvPr>
          <p:cNvPicPr>
            <a:picLocks noChangeAspect="1"/>
          </p:cNvPicPr>
          <p:nvPr/>
        </p:nvPicPr>
        <p:blipFill>
          <a:blip r:embed="rId21"/>
          <a:stretch>
            <a:fillRect/>
          </a:stretch>
        </p:blipFill>
        <p:spPr>
          <a:xfrm>
            <a:off x="3462694" y="2944984"/>
            <a:ext cx="688381" cy="675633"/>
          </a:xfrm>
          <a:prstGeom prst="rect">
            <a:avLst/>
          </a:prstGeom>
        </p:spPr>
      </p:pic>
      <p:sp>
        <p:nvSpPr>
          <p:cNvPr id="319" name="모서리가 둥근 직사각형 299">
            <a:extLst>
              <a:ext uri="{FF2B5EF4-FFF2-40B4-BE49-F238E27FC236}">
                <a16:creationId xmlns:a16="http://schemas.microsoft.com/office/drawing/2014/main" id="{3A8B8999-80C4-3059-B138-3801B9D4DFC2}"/>
              </a:ext>
            </a:extLst>
          </p:cNvPr>
          <p:cNvSpPr/>
          <p:nvPr/>
        </p:nvSpPr>
        <p:spPr>
          <a:xfrm>
            <a:off x="4168169" y="244958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3-2</a:t>
            </a:r>
            <a:endParaRPr lang="ko-KR" altLang="en-US" sz="750" b="1" dirty="0"/>
          </a:p>
        </p:txBody>
      </p:sp>
      <p:sp>
        <p:nvSpPr>
          <p:cNvPr id="111" name="모서리가 둥근 직사각형 299">
            <a:extLst>
              <a:ext uri="{FF2B5EF4-FFF2-40B4-BE49-F238E27FC236}">
                <a16:creationId xmlns:a16="http://schemas.microsoft.com/office/drawing/2014/main" id="{A4B38421-0E14-EAE3-EE55-5B2770282F25}"/>
              </a:ext>
            </a:extLst>
          </p:cNvPr>
          <p:cNvSpPr/>
          <p:nvPr/>
        </p:nvSpPr>
        <p:spPr>
          <a:xfrm>
            <a:off x="4027782" y="316440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3-3</a:t>
            </a:r>
            <a:endParaRPr lang="ko-KR" altLang="en-US" sz="750" b="1" dirty="0"/>
          </a:p>
        </p:txBody>
      </p:sp>
      <p:grpSp>
        <p:nvGrpSpPr>
          <p:cNvPr id="112" name="그룹 111">
            <a:extLst>
              <a:ext uri="{FF2B5EF4-FFF2-40B4-BE49-F238E27FC236}">
                <a16:creationId xmlns:a16="http://schemas.microsoft.com/office/drawing/2014/main" id="{731DA7B0-F518-0806-250D-D741E8E25362}"/>
              </a:ext>
            </a:extLst>
          </p:cNvPr>
          <p:cNvGrpSpPr/>
          <p:nvPr/>
        </p:nvGrpSpPr>
        <p:grpSpPr>
          <a:xfrm>
            <a:off x="5995619" y="5810349"/>
            <a:ext cx="2917749" cy="460984"/>
            <a:chOff x="4929186" y="5670722"/>
            <a:chExt cx="4043361" cy="547308"/>
          </a:xfrm>
        </p:grpSpPr>
        <p:grpSp>
          <p:nvGrpSpPr>
            <p:cNvPr id="113" name="그룹 112">
              <a:extLst>
                <a:ext uri="{FF2B5EF4-FFF2-40B4-BE49-F238E27FC236}">
                  <a16:creationId xmlns:a16="http://schemas.microsoft.com/office/drawing/2014/main" id="{2B751F13-F9C0-FCB5-B2BF-100BCF11FAD3}"/>
                </a:ext>
              </a:extLst>
            </p:cNvPr>
            <p:cNvGrpSpPr/>
            <p:nvPr/>
          </p:nvGrpSpPr>
          <p:grpSpPr>
            <a:xfrm>
              <a:off x="4929186" y="5670722"/>
              <a:ext cx="4043361" cy="547308"/>
              <a:chOff x="4445227" y="4629141"/>
              <a:chExt cx="4043361" cy="547308"/>
            </a:xfrm>
          </p:grpSpPr>
          <p:grpSp>
            <p:nvGrpSpPr>
              <p:cNvPr id="115" name="그룹 114">
                <a:extLst>
                  <a:ext uri="{FF2B5EF4-FFF2-40B4-BE49-F238E27FC236}">
                    <a16:creationId xmlns:a16="http://schemas.microsoft.com/office/drawing/2014/main" id="{9E38E8A5-E551-8049-EBC3-B4143AFB94D8}"/>
                  </a:ext>
                </a:extLst>
              </p:cNvPr>
              <p:cNvGrpSpPr/>
              <p:nvPr/>
            </p:nvGrpSpPr>
            <p:grpSpPr>
              <a:xfrm>
                <a:off x="4445227" y="4629141"/>
                <a:ext cx="4043361" cy="547308"/>
                <a:chOff x="4252301" y="5998631"/>
                <a:chExt cx="899286" cy="121727"/>
              </a:xfrm>
            </p:grpSpPr>
            <p:sp>
              <p:nvSpPr>
                <p:cNvPr id="134" name="사각형: 둥근 모서리 133">
                  <a:extLst>
                    <a:ext uri="{FF2B5EF4-FFF2-40B4-BE49-F238E27FC236}">
                      <a16:creationId xmlns:a16="http://schemas.microsoft.com/office/drawing/2014/main" id="{2C7A8FD0-1DCA-1386-7047-B12A4B3C8DFC}"/>
                    </a:ext>
                  </a:extLst>
                </p:cNvPr>
                <p:cNvSpPr/>
                <p:nvPr/>
              </p:nvSpPr>
              <p:spPr>
                <a:xfrm>
                  <a:off x="4252301" y="5998631"/>
                  <a:ext cx="899286" cy="121727"/>
                </a:xfrm>
                <a:prstGeom prst="round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5" name="직선 연결선 134">
                  <a:extLst>
                    <a:ext uri="{FF2B5EF4-FFF2-40B4-BE49-F238E27FC236}">
                      <a16:creationId xmlns:a16="http://schemas.microsoft.com/office/drawing/2014/main" id="{4D9FB0CD-09D1-44C4-5280-CA8EC59C62ED}"/>
                    </a:ext>
                  </a:extLst>
                </p:cNvPr>
                <p:cNvCxnSpPr>
                  <a:cxnSpLocks/>
                </p:cNvCxnSpPr>
                <p:nvPr/>
              </p:nvCxnSpPr>
              <p:spPr>
                <a:xfrm>
                  <a:off x="4382887" y="6059147"/>
                  <a:ext cx="557414" cy="0"/>
                </a:xfrm>
                <a:prstGeom prst="line">
                  <a:avLst/>
                </a:prstGeom>
                <a:ln w="412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직선 연결선 135">
                  <a:extLst>
                    <a:ext uri="{FF2B5EF4-FFF2-40B4-BE49-F238E27FC236}">
                      <a16:creationId xmlns:a16="http://schemas.microsoft.com/office/drawing/2014/main" id="{E17AF6ED-8ACB-7506-0400-94843B8B24DB}"/>
                    </a:ext>
                  </a:extLst>
                </p:cNvPr>
                <p:cNvCxnSpPr>
                  <a:cxnSpLocks/>
                </p:cNvCxnSpPr>
                <p:nvPr/>
              </p:nvCxnSpPr>
              <p:spPr>
                <a:xfrm>
                  <a:off x="4382887" y="6059147"/>
                  <a:ext cx="230912" cy="0"/>
                </a:xfrm>
                <a:prstGeom prst="line">
                  <a:avLst/>
                </a:prstGeom>
                <a:ln w="41275" cap="rnd">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37" name="직선 연결선 136">
                  <a:extLst>
                    <a:ext uri="{FF2B5EF4-FFF2-40B4-BE49-F238E27FC236}">
                      <a16:creationId xmlns:a16="http://schemas.microsoft.com/office/drawing/2014/main" id="{32A5A2D2-9981-36FF-2C5C-D3FB7CFD0BC5}"/>
                    </a:ext>
                  </a:extLst>
                </p:cNvPr>
                <p:cNvCxnSpPr>
                  <a:cxnSpLocks/>
                </p:cNvCxnSpPr>
                <p:nvPr/>
              </p:nvCxnSpPr>
              <p:spPr>
                <a:xfrm flipV="1">
                  <a:off x="4613799" y="6043773"/>
                  <a:ext cx="0" cy="34424"/>
                </a:xfrm>
                <a:prstGeom prst="line">
                  <a:avLst/>
                </a:prstGeom>
                <a:ln w="47625" cap="sq">
                  <a:solidFill>
                    <a:srgbClr val="2F5597"/>
                  </a:solidFill>
                </a:ln>
              </p:spPr>
              <p:style>
                <a:lnRef idx="1">
                  <a:schemeClr val="accent1"/>
                </a:lnRef>
                <a:fillRef idx="0">
                  <a:schemeClr val="accent1"/>
                </a:fillRef>
                <a:effectRef idx="0">
                  <a:schemeClr val="accent1"/>
                </a:effectRef>
                <a:fontRef idx="minor">
                  <a:schemeClr val="tx1"/>
                </a:fontRef>
              </p:style>
            </p:cxnSp>
            <p:pic>
              <p:nvPicPr>
                <p:cNvPr id="138" name="그래픽 137" descr="재생 단색으로 채워진">
                  <a:extLst>
                    <a:ext uri="{FF2B5EF4-FFF2-40B4-BE49-F238E27FC236}">
                      <a16:creationId xmlns:a16="http://schemas.microsoft.com/office/drawing/2014/main" id="{EBF48FE2-99BC-5873-2252-D82C4C6B951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312428" y="6034545"/>
                  <a:ext cx="52029" cy="52029"/>
                </a:xfrm>
                <a:prstGeom prst="rect">
                  <a:avLst/>
                </a:prstGeom>
              </p:spPr>
            </p:pic>
          </p:grpSp>
          <p:pic>
            <p:nvPicPr>
              <p:cNvPr id="120" name="그림 119" descr="블랙, 어둠이(가) 표시된 사진&#10;&#10;자동 생성된 설명">
                <a:extLst>
                  <a:ext uri="{FF2B5EF4-FFF2-40B4-BE49-F238E27FC236}">
                    <a16:creationId xmlns:a16="http://schemas.microsoft.com/office/drawing/2014/main" id="{BAFE7277-F116-B095-582A-23ABB159755C}"/>
                  </a:ext>
                </a:extLst>
              </p:cNvPr>
              <p:cNvPicPr>
                <a:picLocks noChangeAspect="1"/>
              </p:cNvPicPr>
              <p:nvPr/>
            </p:nvPicPr>
            <p:blipFill>
              <a:blip r:embed="rId2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17744" y="4811588"/>
                <a:ext cx="192012" cy="192012"/>
              </a:xfrm>
              <a:prstGeom prst="rect">
                <a:avLst/>
              </a:prstGeom>
            </p:spPr>
          </p:pic>
        </p:grpSp>
        <p:pic>
          <p:nvPicPr>
            <p:cNvPr id="114" name="그래픽 113" descr="단일 톱니바퀴 단색으로 채워진">
              <a:extLst>
                <a:ext uri="{FF2B5EF4-FFF2-40B4-BE49-F238E27FC236}">
                  <a16:creationId xmlns:a16="http://schemas.microsoft.com/office/drawing/2014/main" id="{0622D11F-B419-1100-B543-AAFBE7CCFE8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472854" y="5803907"/>
              <a:ext cx="290513" cy="290513"/>
            </a:xfrm>
            <a:prstGeom prst="rect">
              <a:avLst/>
            </a:prstGeom>
          </p:spPr>
        </p:pic>
      </p:grpSp>
      <p:sp>
        <p:nvSpPr>
          <p:cNvPr id="139" name="모서리가 둥근 직사각형 299">
            <a:extLst>
              <a:ext uri="{FF2B5EF4-FFF2-40B4-BE49-F238E27FC236}">
                <a16:creationId xmlns:a16="http://schemas.microsoft.com/office/drawing/2014/main" id="{D5180105-B88E-5785-C98C-82A541709DB2}"/>
              </a:ext>
            </a:extLst>
          </p:cNvPr>
          <p:cNvSpPr/>
          <p:nvPr/>
        </p:nvSpPr>
        <p:spPr>
          <a:xfrm>
            <a:off x="5960149" y="570652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4-1</a:t>
            </a:r>
            <a:endParaRPr lang="ko-KR" altLang="en-US" sz="750" b="1" dirty="0"/>
          </a:p>
        </p:txBody>
      </p:sp>
      <p:pic>
        <p:nvPicPr>
          <p:cNvPr id="2" name="그림 1">
            <a:extLst>
              <a:ext uri="{FF2B5EF4-FFF2-40B4-BE49-F238E27FC236}">
                <a16:creationId xmlns:a16="http://schemas.microsoft.com/office/drawing/2014/main" id="{33361C81-7FA5-BB5B-4BE9-FCCB4A2E8825}"/>
              </a:ext>
            </a:extLst>
          </p:cNvPr>
          <p:cNvPicPr>
            <a:picLocks noChangeAspect="1"/>
          </p:cNvPicPr>
          <p:nvPr/>
        </p:nvPicPr>
        <p:blipFill rotWithShape="1">
          <a:blip r:embed="rId27"/>
          <a:srcRect l="-1" t="2" r="31421" b="-9000"/>
          <a:stretch/>
        </p:blipFill>
        <p:spPr>
          <a:xfrm>
            <a:off x="3508907" y="1250547"/>
            <a:ext cx="5965248" cy="245522"/>
          </a:xfrm>
          <a:prstGeom prst="rect">
            <a:avLst/>
          </a:prstGeom>
        </p:spPr>
      </p:pic>
    </p:spTree>
    <p:extLst>
      <p:ext uri="{BB962C8B-B14F-4D97-AF65-F5344CB8AC3E}">
        <p14:creationId xmlns:p14="http://schemas.microsoft.com/office/powerpoint/2010/main" val="1287624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3C9741B-E038-195E-3687-F12A34D52ACD}"/>
              </a:ext>
            </a:extLst>
          </p:cNvPr>
          <p:cNvPicPr>
            <a:picLocks noChangeAspect="1"/>
          </p:cNvPicPr>
          <p:nvPr/>
        </p:nvPicPr>
        <p:blipFill rotWithShape="1">
          <a:blip r:embed="rId2"/>
          <a:srcRect r="30669" b="17106"/>
          <a:stretch/>
        </p:blipFill>
        <p:spPr>
          <a:xfrm>
            <a:off x="142875" y="913624"/>
            <a:ext cx="9318625" cy="5448788"/>
          </a:xfrm>
          <a:prstGeom prst="rect">
            <a:avLst/>
          </a:prstGeom>
        </p:spPr>
      </p:pic>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5918738"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시간인식 템플릿</a:t>
            </a:r>
            <a:r>
              <a:rPr lang="en-US" altLang="ko-KR" dirty="0">
                <a:latin typeface="맑은 고딕" panose="020B0503020000020004" pitchFamily="50" charset="-127"/>
              </a:rPr>
              <a:t>_</a:t>
            </a:r>
            <a:r>
              <a:rPr lang="ko-KR" altLang="en-US" dirty="0">
                <a:latin typeface="맑은 고딕" panose="020B0503020000020004" pitchFamily="50" charset="-127"/>
              </a:rPr>
              <a:t>레이아웃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LXPFA_SB_2D_WA_013</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graphicFrame>
        <p:nvGraphicFramePr>
          <p:cNvPr id="16" name="표 15">
            <a:extLst>
              <a:ext uri="{FF2B5EF4-FFF2-40B4-BE49-F238E27FC236}">
                <a16:creationId xmlns:a16="http://schemas.microsoft.com/office/drawing/2014/main" id="{ECABF706-7DD3-C6F7-0B40-021BCDD44504}"/>
              </a:ext>
            </a:extLst>
          </p:cNvPr>
          <p:cNvGraphicFramePr>
            <a:graphicFrameLocks noGrp="1"/>
          </p:cNvGraphicFramePr>
          <p:nvPr>
            <p:extLst>
              <p:ext uri="{D42A27DB-BD31-4B8C-83A1-F6EECF244321}">
                <p14:modId xmlns:p14="http://schemas.microsoft.com/office/powerpoint/2010/main" val="485500514"/>
              </p:ext>
            </p:extLst>
          </p:nvPr>
        </p:nvGraphicFramePr>
        <p:xfrm>
          <a:off x="9563100" y="897079"/>
          <a:ext cx="2486025" cy="23557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시간인식</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타임 슬라이더를 사용하여 시간 경과에 따른 데이터 변경을 </a:t>
                      </a:r>
                      <a:r>
                        <a:rPr lang="ko-KR" altLang="en-US" sz="800" b="0" baseline="0" dirty="0" err="1">
                          <a:latin typeface="맑은 고딕" panose="020B0503020000020004" pitchFamily="50" charset="-127"/>
                          <a:ea typeface="+mn-ea"/>
                        </a:rPr>
                        <a:t>시각화하는</a:t>
                      </a:r>
                      <a:r>
                        <a:rPr lang="ko-KR" altLang="en-US" sz="800" b="0" baseline="0" dirty="0">
                          <a:latin typeface="맑은 고딕" panose="020B0503020000020004" pitchFamily="50" charset="-127"/>
                          <a:ea typeface="+mn-ea"/>
                        </a:rPr>
                        <a:t>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레이아웃</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기존 기능과 동일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템플릿 레이아웃 설정</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9294433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템플릿 레이아웃 설정</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기존 기능과 동일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2822009"/>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pSp>
        <p:nvGrpSpPr>
          <p:cNvPr id="6" name="그룹 5">
            <a:extLst>
              <a:ext uri="{FF2B5EF4-FFF2-40B4-BE49-F238E27FC236}">
                <a16:creationId xmlns:a16="http://schemas.microsoft.com/office/drawing/2014/main" id="{1F0DDCD8-3CFA-DAAB-F079-1B19778164FE}"/>
              </a:ext>
            </a:extLst>
          </p:cNvPr>
          <p:cNvGrpSpPr/>
          <p:nvPr/>
        </p:nvGrpSpPr>
        <p:grpSpPr>
          <a:xfrm>
            <a:off x="839512" y="931083"/>
            <a:ext cx="899858" cy="228139"/>
            <a:chOff x="627065" y="903429"/>
            <a:chExt cx="635000" cy="160990"/>
          </a:xfrm>
        </p:grpSpPr>
        <p:sp>
          <p:nvSpPr>
            <p:cNvPr id="4" name="직사각형 3">
              <a:extLst>
                <a:ext uri="{FF2B5EF4-FFF2-40B4-BE49-F238E27FC236}">
                  <a16:creationId xmlns:a16="http://schemas.microsoft.com/office/drawing/2014/main" id="{2A81AEF8-D59E-B9D5-E9CA-338728A42D68}"/>
                </a:ext>
              </a:extLst>
            </p:cNvPr>
            <p:cNvSpPr/>
            <p:nvPr/>
          </p:nvSpPr>
          <p:spPr>
            <a:xfrm>
              <a:off x="702879" y="933450"/>
              <a:ext cx="433387" cy="13096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5" name="TextBox 4">
              <a:extLst>
                <a:ext uri="{FF2B5EF4-FFF2-40B4-BE49-F238E27FC236}">
                  <a16:creationId xmlns:a16="http://schemas.microsoft.com/office/drawing/2014/main" id="{738F3690-DE51-DBB1-19CD-29520BCCA4FF}"/>
                </a:ext>
              </a:extLst>
            </p:cNvPr>
            <p:cNvSpPr txBox="1"/>
            <p:nvPr/>
          </p:nvSpPr>
          <p:spPr>
            <a:xfrm>
              <a:off x="627065" y="903429"/>
              <a:ext cx="635000" cy="152032"/>
            </a:xfrm>
            <a:prstGeom prst="rect">
              <a:avLst/>
            </a:prstGeom>
            <a:noFill/>
          </p:spPr>
          <p:txBody>
            <a:bodyPr wrap="square" rtlCol="0">
              <a:spAutoFit/>
            </a:bodyPr>
            <a:lstStyle/>
            <a:p>
              <a:r>
                <a:rPr lang="en-US" altLang="ko-KR" sz="800" b="1" dirty="0">
                  <a:solidFill>
                    <a:schemeClr val="bg1"/>
                  </a:solidFill>
                </a:rPr>
                <a:t>(</a:t>
              </a:r>
              <a:r>
                <a:rPr lang="ko-KR" altLang="en-US" sz="800" b="1" dirty="0">
                  <a:solidFill>
                    <a:schemeClr val="bg1"/>
                  </a:solidFill>
                </a:rPr>
                <a:t>시간인식</a:t>
              </a:r>
              <a:r>
                <a:rPr lang="en-US" altLang="ko-KR" sz="800" b="1" dirty="0">
                  <a:solidFill>
                    <a:schemeClr val="bg1"/>
                  </a:solidFill>
                </a:rPr>
                <a:t>)</a:t>
              </a:r>
              <a:endParaRPr lang="ko-KR" altLang="en-US" sz="800" b="1" dirty="0">
                <a:solidFill>
                  <a:schemeClr val="bg1"/>
                </a:solidFill>
              </a:endParaRPr>
            </a:p>
          </p:txBody>
        </p:sp>
      </p:grpSp>
      <p:sp>
        <p:nvSpPr>
          <p:cNvPr id="9" name="직사각형 8">
            <a:extLst>
              <a:ext uri="{FF2B5EF4-FFF2-40B4-BE49-F238E27FC236}">
                <a16:creationId xmlns:a16="http://schemas.microsoft.com/office/drawing/2014/main" id="{DF908FE6-84C1-A7B0-6C77-460246812758}"/>
              </a:ext>
            </a:extLst>
          </p:cNvPr>
          <p:cNvSpPr/>
          <p:nvPr/>
        </p:nvSpPr>
        <p:spPr>
          <a:xfrm>
            <a:off x="965723" y="1203677"/>
            <a:ext cx="494777" cy="2507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299">
            <a:extLst>
              <a:ext uri="{FF2B5EF4-FFF2-40B4-BE49-F238E27FC236}">
                <a16:creationId xmlns:a16="http://schemas.microsoft.com/office/drawing/2014/main" id="{3515C080-7676-54A0-BE95-B627AA4577F5}"/>
              </a:ext>
            </a:extLst>
          </p:cNvPr>
          <p:cNvSpPr/>
          <p:nvPr/>
        </p:nvSpPr>
        <p:spPr>
          <a:xfrm>
            <a:off x="831080" y="109216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pSp>
        <p:nvGrpSpPr>
          <p:cNvPr id="8" name="그룹 7">
            <a:extLst>
              <a:ext uri="{FF2B5EF4-FFF2-40B4-BE49-F238E27FC236}">
                <a16:creationId xmlns:a16="http://schemas.microsoft.com/office/drawing/2014/main" id="{1C96AC4D-912E-B66A-123B-76B4FA015CCA}"/>
              </a:ext>
            </a:extLst>
          </p:cNvPr>
          <p:cNvGrpSpPr/>
          <p:nvPr/>
        </p:nvGrpSpPr>
        <p:grpSpPr>
          <a:xfrm>
            <a:off x="448473" y="1454467"/>
            <a:ext cx="899858" cy="200521"/>
            <a:chOff x="654217" y="922918"/>
            <a:chExt cx="635000" cy="141501"/>
          </a:xfrm>
        </p:grpSpPr>
        <p:sp>
          <p:nvSpPr>
            <p:cNvPr id="11" name="직사각형 10">
              <a:extLst>
                <a:ext uri="{FF2B5EF4-FFF2-40B4-BE49-F238E27FC236}">
                  <a16:creationId xmlns:a16="http://schemas.microsoft.com/office/drawing/2014/main" id="{4A30F948-E173-46F6-3DAD-3841C1749B53}"/>
                </a:ext>
              </a:extLst>
            </p:cNvPr>
            <p:cNvSpPr/>
            <p:nvPr/>
          </p:nvSpPr>
          <p:spPr>
            <a:xfrm>
              <a:off x="702879" y="933450"/>
              <a:ext cx="433387" cy="130969"/>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2" name="TextBox 11">
              <a:extLst>
                <a:ext uri="{FF2B5EF4-FFF2-40B4-BE49-F238E27FC236}">
                  <a16:creationId xmlns:a16="http://schemas.microsoft.com/office/drawing/2014/main" id="{09889E6C-E13E-1FB0-C171-CC516B9AF1CD}"/>
                </a:ext>
              </a:extLst>
            </p:cNvPr>
            <p:cNvSpPr txBox="1"/>
            <p:nvPr/>
          </p:nvSpPr>
          <p:spPr>
            <a:xfrm>
              <a:off x="654217" y="922918"/>
              <a:ext cx="635000" cy="141172"/>
            </a:xfrm>
            <a:prstGeom prst="rect">
              <a:avLst/>
            </a:prstGeom>
            <a:noFill/>
          </p:spPr>
          <p:txBody>
            <a:bodyPr wrap="square" rtlCol="0">
              <a:spAutoFit/>
            </a:bodyPr>
            <a:lstStyle/>
            <a:p>
              <a:r>
                <a:rPr lang="ko-KR" altLang="en-US" sz="700" b="1" dirty="0">
                  <a:solidFill>
                    <a:schemeClr val="bg1">
                      <a:lumMod val="50000"/>
                    </a:schemeClr>
                  </a:solidFill>
                </a:rPr>
                <a:t>시간인식</a:t>
              </a:r>
            </a:p>
          </p:txBody>
        </p:sp>
      </p:grpSp>
      <p:grpSp>
        <p:nvGrpSpPr>
          <p:cNvPr id="187" name="그룹 186">
            <a:extLst>
              <a:ext uri="{FF2B5EF4-FFF2-40B4-BE49-F238E27FC236}">
                <a16:creationId xmlns:a16="http://schemas.microsoft.com/office/drawing/2014/main" id="{937A2CC2-06AC-B623-920F-FA09B60DDF0F}"/>
              </a:ext>
            </a:extLst>
          </p:cNvPr>
          <p:cNvGrpSpPr/>
          <p:nvPr/>
        </p:nvGrpSpPr>
        <p:grpSpPr>
          <a:xfrm>
            <a:off x="463748" y="1476048"/>
            <a:ext cx="109171" cy="1573409"/>
            <a:chOff x="8472854" y="3429000"/>
            <a:chExt cx="109171" cy="259517"/>
          </a:xfrm>
        </p:grpSpPr>
        <p:cxnSp>
          <p:nvCxnSpPr>
            <p:cNvPr id="188" name="직선 연결선 187">
              <a:extLst>
                <a:ext uri="{FF2B5EF4-FFF2-40B4-BE49-F238E27FC236}">
                  <a16:creationId xmlns:a16="http://schemas.microsoft.com/office/drawing/2014/main" id="{6804C190-E54D-EFE5-59C4-7AECB593C36A}"/>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직선 연결선 188">
              <a:extLst>
                <a:ext uri="{FF2B5EF4-FFF2-40B4-BE49-F238E27FC236}">
                  <a16:creationId xmlns:a16="http://schemas.microsoft.com/office/drawing/2014/main" id="{27C5777C-7B0E-6826-6218-B68DEB3B8D56}"/>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BD49045B-6485-4A79-9CE1-89A32951B09D}"/>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1" name="모서리가 둥근 직사각형 299">
            <a:extLst>
              <a:ext uri="{FF2B5EF4-FFF2-40B4-BE49-F238E27FC236}">
                <a16:creationId xmlns:a16="http://schemas.microsoft.com/office/drawing/2014/main" id="{BEEB735C-3664-6DC9-E2A3-D73F712DC7E6}"/>
              </a:ext>
            </a:extLst>
          </p:cNvPr>
          <p:cNvSpPr/>
          <p:nvPr/>
        </p:nvSpPr>
        <p:spPr>
          <a:xfrm>
            <a:off x="411633" y="208283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pic>
        <p:nvPicPr>
          <p:cNvPr id="2" name="그림 1">
            <a:extLst>
              <a:ext uri="{FF2B5EF4-FFF2-40B4-BE49-F238E27FC236}">
                <a16:creationId xmlns:a16="http://schemas.microsoft.com/office/drawing/2014/main" id="{14D5236D-E781-ACEB-6143-8A8A99D6DE9F}"/>
              </a:ext>
            </a:extLst>
          </p:cNvPr>
          <p:cNvPicPr>
            <a:picLocks noChangeAspect="1"/>
          </p:cNvPicPr>
          <p:nvPr/>
        </p:nvPicPr>
        <p:blipFill rotWithShape="1">
          <a:blip r:embed="rId3"/>
          <a:srcRect t="2" r="19196" b="-11337"/>
          <a:stretch/>
        </p:blipFill>
        <p:spPr>
          <a:xfrm>
            <a:off x="2432822" y="1250850"/>
            <a:ext cx="7028678" cy="250787"/>
          </a:xfrm>
          <a:prstGeom prst="rect">
            <a:avLst/>
          </a:prstGeom>
        </p:spPr>
      </p:pic>
      <p:pic>
        <p:nvPicPr>
          <p:cNvPr id="7" name="그림 6">
            <a:extLst>
              <a:ext uri="{FF2B5EF4-FFF2-40B4-BE49-F238E27FC236}">
                <a16:creationId xmlns:a16="http://schemas.microsoft.com/office/drawing/2014/main" id="{23D59406-9920-C413-6F38-CE408F53F6D9}"/>
              </a:ext>
            </a:extLst>
          </p:cNvPr>
          <p:cNvPicPr>
            <a:picLocks noChangeAspect="1"/>
          </p:cNvPicPr>
          <p:nvPr/>
        </p:nvPicPr>
        <p:blipFill rotWithShape="1">
          <a:blip r:embed="rId2"/>
          <a:srcRect l="17037" r="30669" b="94645"/>
          <a:stretch/>
        </p:blipFill>
        <p:spPr>
          <a:xfrm>
            <a:off x="2432821" y="913623"/>
            <a:ext cx="7028678" cy="351971"/>
          </a:xfrm>
          <a:prstGeom prst="rect">
            <a:avLst/>
          </a:prstGeom>
        </p:spPr>
      </p:pic>
      <p:pic>
        <p:nvPicPr>
          <p:cNvPr id="14" name="그림 13">
            <a:extLst>
              <a:ext uri="{FF2B5EF4-FFF2-40B4-BE49-F238E27FC236}">
                <a16:creationId xmlns:a16="http://schemas.microsoft.com/office/drawing/2014/main" id="{63F8E390-DCAF-6841-827C-064307AB1AC4}"/>
              </a:ext>
            </a:extLst>
          </p:cNvPr>
          <p:cNvPicPr>
            <a:picLocks noChangeAspect="1"/>
          </p:cNvPicPr>
          <p:nvPr/>
        </p:nvPicPr>
        <p:blipFill rotWithShape="1">
          <a:blip r:embed="rId2"/>
          <a:srcRect l="17037" t="5262" r="30669" b="20299"/>
          <a:stretch/>
        </p:blipFill>
        <p:spPr>
          <a:xfrm>
            <a:off x="2432821" y="1469392"/>
            <a:ext cx="7028678" cy="4893012"/>
          </a:xfrm>
          <a:prstGeom prst="rect">
            <a:avLst/>
          </a:prstGeom>
        </p:spPr>
      </p:pic>
      <p:grpSp>
        <p:nvGrpSpPr>
          <p:cNvPr id="163" name="그룹 162">
            <a:extLst>
              <a:ext uri="{FF2B5EF4-FFF2-40B4-BE49-F238E27FC236}">
                <a16:creationId xmlns:a16="http://schemas.microsoft.com/office/drawing/2014/main" id="{188C8E6D-56B5-2721-49DA-3F8A33755670}"/>
              </a:ext>
            </a:extLst>
          </p:cNvPr>
          <p:cNvGrpSpPr/>
          <p:nvPr/>
        </p:nvGrpSpPr>
        <p:grpSpPr>
          <a:xfrm>
            <a:off x="4893840" y="5670722"/>
            <a:ext cx="4043361" cy="547308"/>
            <a:chOff x="4929186" y="5670722"/>
            <a:chExt cx="4043361" cy="547308"/>
          </a:xfrm>
        </p:grpSpPr>
        <p:grpSp>
          <p:nvGrpSpPr>
            <p:cNvPr id="164" name="그룹 163">
              <a:extLst>
                <a:ext uri="{FF2B5EF4-FFF2-40B4-BE49-F238E27FC236}">
                  <a16:creationId xmlns:a16="http://schemas.microsoft.com/office/drawing/2014/main" id="{20E6F12E-7EC0-E23C-00B8-A9E3BF6B6F9B}"/>
                </a:ext>
              </a:extLst>
            </p:cNvPr>
            <p:cNvGrpSpPr/>
            <p:nvPr/>
          </p:nvGrpSpPr>
          <p:grpSpPr>
            <a:xfrm>
              <a:off x="4929186" y="5670722"/>
              <a:ext cx="4043361" cy="547308"/>
              <a:chOff x="4445227" y="4629141"/>
              <a:chExt cx="4043361" cy="547308"/>
            </a:xfrm>
          </p:grpSpPr>
          <p:grpSp>
            <p:nvGrpSpPr>
              <p:cNvPr id="166" name="그룹 165">
                <a:extLst>
                  <a:ext uri="{FF2B5EF4-FFF2-40B4-BE49-F238E27FC236}">
                    <a16:creationId xmlns:a16="http://schemas.microsoft.com/office/drawing/2014/main" id="{F6FCD4EB-7D62-8BF3-73EE-06353C8B8CAA}"/>
                  </a:ext>
                </a:extLst>
              </p:cNvPr>
              <p:cNvGrpSpPr/>
              <p:nvPr/>
            </p:nvGrpSpPr>
            <p:grpSpPr>
              <a:xfrm>
                <a:off x="4445227" y="4629141"/>
                <a:ext cx="4043361" cy="547308"/>
                <a:chOff x="4252301" y="5998631"/>
                <a:chExt cx="899286" cy="121727"/>
              </a:xfrm>
            </p:grpSpPr>
            <p:sp>
              <p:nvSpPr>
                <p:cNvPr id="168" name="사각형: 둥근 모서리 167">
                  <a:extLst>
                    <a:ext uri="{FF2B5EF4-FFF2-40B4-BE49-F238E27FC236}">
                      <a16:creationId xmlns:a16="http://schemas.microsoft.com/office/drawing/2014/main" id="{1023598D-61D4-A073-D49C-1F803C64BDBF}"/>
                    </a:ext>
                  </a:extLst>
                </p:cNvPr>
                <p:cNvSpPr/>
                <p:nvPr/>
              </p:nvSpPr>
              <p:spPr>
                <a:xfrm>
                  <a:off x="4252301" y="5998631"/>
                  <a:ext cx="899286" cy="121727"/>
                </a:xfrm>
                <a:prstGeom prst="round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9" name="직선 연결선 168">
                  <a:extLst>
                    <a:ext uri="{FF2B5EF4-FFF2-40B4-BE49-F238E27FC236}">
                      <a16:creationId xmlns:a16="http://schemas.microsoft.com/office/drawing/2014/main" id="{D9A5547A-38BE-5238-FDBB-CB4A5320A52D}"/>
                    </a:ext>
                  </a:extLst>
                </p:cNvPr>
                <p:cNvCxnSpPr>
                  <a:cxnSpLocks/>
                </p:cNvCxnSpPr>
                <p:nvPr/>
              </p:nvCxnSpPr>
              <p:spPr>
                <a:xfrm>
                  <a:off x="4382887" y="6059147"/>
                  <a:ext cx="557414" cy="0"/>
                </a:xfrm>
                <a:prstGeom prst="line">
                  <a:avLst/>
                </a:prstGeom>
                <a:ln w="412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직선 연결선 169">
                  <a:extLst>
                    <a:ext uri="{FF2B5EF4-FFF2-40B4-BE49-F238E27FC236}">
                      <a16:creationId xmlns:a16="http://schemas.microsoft.com/office/drawing/2014/main" id="{0436DE56-17B7-5B97-CEAC-4EC915EB4131}"/>
                    </a:ext>
                  </a:extLst>
                </p:cNvPr>
                <p:cNvCxnSpPr>
                  <a:cxnSpLocks/>
                </p:cNvCxnSpPr>
                <p:nvPr/>
              </p:nvCxnSpPr>
              <p:spPr>
                <a:xfrm>
                  <a:off x="4382887" y="6059147"/>
                  <a:ext cx="230912" cy="0"/>
                </a:xfrm>
                <a:prstGeom prst="line">
                  <a:avLst/>
                </a:prstGeom>
                <a:ln w="41275" cap="rnd">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71" name="직선 연결선 170">
                  <a:extLst>
                    <a:ext uri="{FF2B5EF4-FFF2-40B4-BE49-F238E27FC236}">
                      <a16:creationId xmlns:a16="http://schemas.microsoft.com/office/drawing/2014/main" id="{4ADE6D36-DAB3-C403-7972-76BEE31728BA}"/>
                    </a:ext>
                  </a:extLst>
                </p:cNvPr>
                <p:cNvCxnSpPr>
                  <a:cxnSpLocks/>
                </p:cNvCxnSpPr>
                <p:nvPr/>
              </p:nvCxnSpPr>
              <p:spPr>
                <a:xfrm flipV="1">
                  <a:off x="4613799" y="6043773"/>
                  <a:ext cx="0" cy="34424"/>
                </a:xfrm>
                <a:prstGeom prst="line">
                  <a:avLst/>
                </a:prstGeom>
                <a:ln w="47625" cap="sq">
                  <a:solidFill>
                    <a:srgbClr val="2F5597"/>
                  </a:solidFill>
                </a:ln>
              </p:spPr>
              <p:style>
                <a:lnRef idx="1">
                  <a:schemeClr val="accent1"/>
                </a:lnRef>
                <a:fillRef idx="0">
                  <a:schemeClr val="accent1"/>
                </a:fillRef>
                <a:effectRef idx="0">
                  <a:schemeClr val="accent1"/>
                </a:effectRef>
                <a:fontRef idx="minor">
                  <a:schemeClr val="tx1"/>
                </a:fontRef>
              </p:style>
            </p:cxnSp>
            <p:pic>
              <p:nvPicPr>
                <p:cNvPr id="172" name="그래픽 171" descr="재생 단색으로 채워진">
                  <a:extLst>
                    <a:ext uri="{FF2B5EF4-FFF2-40B4-BE49-F238E27FC236}">
                      <a16:creationId xmlns:a16="http://schemas.microsoft.com/office/drawing/2014/main" id="{9D947069-FB63-73DD-63D8-6530CE151C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2428" y="6034545"/>
                  <a:ext cx="52029" cy="52029"/>
                </a:xfrm>
                <a:prstGeom prst="rect">
                  <a:avLst/>
                </a:prstGeom>
              </p:spPr>
            </p:pic>
          </p:grpSp>
          <p:pic>
            <p:nvPicPr>
              <p:cNvPr id="167" name="그림 166" descr="블랙, 어둠이(가) 표시된 사진&#10;&#10;자동 생성된 설명">
                <a:extLst>
                  <a:ext uri="{FF2B5EF4-FFF2-40B4-BE49-F238E27FC236}">
                    <a16:creationId xmlns:a16="http://schemas.microsoft.com/office/drawing/2014/main" id="{26887D64-FA83-2ACD-083C-0ADC193C8959}"/>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17744" y="4811588"/>
                <a:ext cx="192012" cy="192012"/>
              </a:xfrm>
              <a:prstGeom prst="rect">
                <a:avLst/>
              </a:prstGeom>
            </p:spPr>
          </p:pic>
        </p:grpSp>
        <p:pic>
          <p:nvPicPr>
            <p:cNvPr id="165" name="그래픽 164" descr="단일 톱니바퀴 단색으로 채워진">
              <a:extLst>
                <a:ext uri="{FF2B5EF4-FFF2-40B4-BE49-F238E27FC236}">
                  <a16:creationId xmlns:a16="http://schemas.microsoft.com/office/drawing/2014/main" id="{87B3498D-B96E-E6C9-31FE-2517BEA538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72854" y="5803907"/>
              <a:ext cx="290513" cy="290513"/>
            </a:xfrm>
            <a:prstGeom prst="rect">
              <a:avLst/>
            </a:prstGeom>
          </p:spPr>
        </p:pic>
      </p:grpSp>
      <p:pic>
        <p:nvPicPr>
          <p:cNvPr id="175" name="그림 174">
            <a:extLst>
              <a:ext uri="{FF2B5EF4-FFF2-40B4-BE49-F238E27FC236}">
                <a16:creationId xmlns:a16="http://schemas.microsoft.com/office/drawing/2014/main" id="{1984D527-F1BE-6423-82FC-4B02AED8B8A2}"/>
              </a:ext>
            </a:extLst>
          </p:cNvPr>
          <p:cNvPicPr>
            <a:picLocks noChangeAspect="1"/>
          </p:cNvPicPr>
          <p:nvPr/>
        </p:nvPicPr>
        <p:blipFill>
          <a:blip r:embed="rId9"/>
          <a:stretch>
            <a:fillRect/>
          </a:stretch>
        </p:blipFill>
        <p:spPr>
          <a:xfrm>
            <a:off x="2448282" y="1990617"/>
            <a:ext cx="1818918" cy="400434"/>
          </a:xfrm>
          <a:prstGeom prst="rect">
            <a:avLst/>
          </a:prstGeom>
        </p:spPr>
      </p:pic>
      <p:pic>
        <p:nvPicPr>
          <p:cNvPr id="183" name="그림 182">
            <a:extLst>
              <a:ext uri="{FF2B5EF4-FFF2-40B4-BE49-F238E27FC236}">
                <a16:creationId xmlns:a16="http://schemas.microsoft.com/office/drawing/2014/main" id="{B210EEF9-3889-5CC2-0EF8-2AB9414075CA}"/>
              </a:ext>
            </a:extLst>
          </p:cNvPr>
          <p:cNvPicPr>
            <a:picLocks noChangeAspect="1"/>
          </p:cNvPicPr>
          <p:nvPr/>
        </p:nvPicPr>
        <p:blipFill rotWithShape="1">
          <a:blip r:embed="rId10"/>
          <a:srcRect l="17555" r="14353"/>
          <a:stretch/>
        </p:blipFill>
        <p:spPr>
          <a:xfrm>
            <a:off x="4396148" y="1884773"/>
            <a:ext cx="5065351" cy="3775113"/>
          </a:xfrm>
          <a:prstGeom prst="rect">
            <a:avLst/>
          </a:prstGeom>
        </p:spPr>
      </p:pic>
    </p:spTree>
    <p:extLst>
      <p:ext uri="{BB962C8B-B14F-4D97-AF65-F5344CB8AC3E}">
        <p14:creationId xmlns:p14="http://schemas.microsoft.com/office/powerpoint/2010/main" val="3917301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5792406"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시간인식 템플릿</a:t>
            </a:r>
            <a:r>
              <a:rPr lang="en-US" altLang="ko-KR" dirty="0">
                <a:latin typeface="맑은 고딕" panose="020B0503020000020004" pitchFamily="50" charset="-127"/>
              </a:rPr>
              <a:t>_</a:t>
            </a:r>
            <a:r>
              <a:rPr lang="ko-KR" altLang="en-US" dirty="0">
                <a:latin typeface="맑은 고딕" panose="020B0503020000020004" pitchFamily="50" charset="-127"/>
              </a:rPr>
              <a:t>테마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LXPFA_SB_2D_WA_014</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graphicFrame>
        <p:nvGraphicFramePr>
          <p:cNvPr id="16" name="표 15">
            <a:extLst>
              <a:ext uri="{FF2B5EF4-FFF2-40B4-BE49-F238E27FC236}">
                <a16:creationId xmlns:a16="http://schemas.microsoft.com/office/drawing/2014/main" id="{ECABF706-7DD3-C6F7-0B40-021BCDD44504}"/>
              </a:ext>
            </a:extLst>
          </p:cNvPr>
          <p:cNvGraphicFramePr>
            <a:graphicFrameLocks noGrp="1"/>
          </p:cNvGraphicFramePr>
          <p:nvPr>
            <p:extLst>
              <p:ext uri="{D42A27DB-BD31-4B8C-83A1-F6EECF244321}">
                <p14:modId xmlns:p14="http://schemas.microsoft.com/office/powerpoint/2010/main" val="1136189356"/>
              </p:ext>
            </p:extLst>
          </p:nvPr>
        </p:nvGraphicFramePr>
        <p:xfrm>
          <a:off x="9563100" y="897079"/>
          <a:ext cx="2486025" cy="18668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시간인식</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타임 슬라이더를 사용하여 시간 경과에 따른 데이터 변경을 </a:t>
                      </a:r>
                      <a:r>
                        <a:rPr lang="ko-KR" altLang="en-US" sz="800" b="0" baseline="0" dirty="0" err="1">
                          <a:latin typeface="맑은 고딕" panose="020B0503020000020004" pitchFamily="50" charset="-127"/>
                          <a:ea typeface="+mn-ea"/>
                        </a:rPr>
                        <a:t>시각화하는</a:t>
                      </a:r>
                      <a:r>
                        <a:rPr lang="ko-KR" altLang="en-US" sz="800" b="0" baseline="0" dirty="0">
                          <a:latin typeface="맑은 고딕" panose="020B0503020000020004" pitchFamily="50" charset="-127"/>
                          <a:ea typeface="+mn-ea"/>
                        </a:rPr>
                        <a:t>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테마</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템플릿 테마 설정</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기존 기능과 동일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113" name="그림 112">
            <a:extLst>
              <a:ext uri="{FF2B5EF4-FFF2-40B4-BE49-F238E27FC236}">
                <a16:creationId xmlns:a16="http://schemas.microsoft.com/office/drawing/2014/main" id="{544294F3-6837-3EE8-CC92-9C1E1B01D350}"/>
              </a:ext>
            </a:extLst>
          </p:cNvPr>
          <p:cNvPicPr>
            <a:picLocks noChangeAspect="1"/>
          </p:cNvPicPr>
          <p:nvPr/>
        </p:nvPicPr>
        <p:blipFill>
          <a:blip r:embed="rId2"/>
          <a:stretch>
            <a:fillRect/>
          </a:stretch>
        </p:blipFill>
        <p:spPr>
          <a:xfrm>
            <a:off x="142875" y="910804"/>
            <a:ext cx="9328785" cy="4550152"/>
          </a:xfrm>
          <a:prstGeom prst="rect">
            <a:avLst/>
          </a:prstGeom>
        </p:spPr>
      </p:pic>
      <p:sp>
        <p:nvSpPr>
          <p:cNvPr id="2" name="직사각형 1">
            <a:extLst>
              <a:ext uri="{FF2B5EF4-FFF2-40B4-BE49-F238E27FC236}">
                <a16:creationId xmlns:a16="http://schemas.microsoft.com/office/drawing/2014/main" id="{D48AF32D-042D-4E07-88B0-5AEA04E75DE8}"/>
              </a:ext>
            </a:extLst>
          </p:cNvPr>
          <p:cNvSpPr/>
          <p:nvPr/>
        </p:nvSpPr>
        <p:spPr>
          <a:xfrm>
            <a:off x="689870" y="933450"/>
            <a:ext cx="433387" cy="13096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F34B283-1B02-33E8-BEA7-4D5BA9BB32B9}"/>
              </a:ext>
            </a:extLst>
          </p:cNvPr>
          <p:cNvSpPr txBox="1"/>
          <p:nvPr/>
        </p:nvSpPr>
        <p:spPr>
          <a:xfrm>
            <a:off x="614056" y="911049"/>
            <a:ext cx="635000" cy="176972"/>
          </a:xfrm>
          <a:prstGeom prst="rect">
            <a:avLst/>
          </a:prstGeom>
          <a:noFill/>
        </p:spPr>
        <p:txBody>
          <a:bodyPr wrap="square" rtlCol="0">
            <a:spAutoFit/>
          </a:bodyPr>
          <a:lstStyle/>
          <a:p>
            <a:r>
              <a:rPr lang="en-US" altLang="ko-KR" sz="550" b="1" dirty="0">
                <a:solidFill>
                  <a:schemeClr val="bg1"/>
                </a:solidFill>
              </a:rPr>
              <a:t>(</a:t>
            </a:r>
            <a:r>
              <a:rPr lang="ko-KR" altLang="en-US" sz="550" b="1" dirty="0">
                <a:solidFill>
                  <a:schemeClr val="bg1"/>
                </a:solidFill>
              </a:rPr>
              <a:t>시간인식</a:t>
            </a:r>
            <a:r>
              <a:rPr lang="en-US" altLang="ko-KR" sz="550" b="1" dirty="0">
                <a:solidFill>
                  <a:schemeClr val="bg1"/>
                </a:solidFill>
              </a:rPr>
              <a:t>)</a:t>
            </a:r>
            <a:endParaRPr lang="ko-KR" altLang="en-US" sz="550" b="1" dirty="0">
              <a:solidFill>
                <a:schemeClr val="bg1"/>
              </a:solidFill>
            </a:endParaRPr>
          </a:p>
        </p:txBody>
      </p:sp>
      <p:sp>
        <p:nvSpPr>
          <p:cNvPr id="9" name="직사각형 8">
            <a:extLst>
              <a:ext uri="{FF2B5EF4-FFF2-40B4-BE49-F238E27FC236}">
                <a16:creationId xmlns:a16="http://schemas.microsoft.com/office/drawing/2014/main" id="{DF908FE6-84C1-A7B0-6C77-460246812758}"/>
              </a:ext>
            </a:extLst>
          </p:cNvPr>
          <p:cNvSpPr/>
          <p:nvPr/>
        </p:nvSpPr>
        <p:spPr>
          <a:xfrm>
            <a:off x="1020403" y="1107247"/>
            <a:ext cx="366438" cy="189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299">
            <a:extLst>
              <a:ext uri="{FF2B5EF4-FFF2-40B4-BE49-F238E27FC236}">
                <a16:creationId xmlns:a16="http://schemas.microsoft.com/office/drawing/2014/main" id="{3515C080-7676-54A0-BE95-B627AA4577F5}"/>
              </a:ext>
            </a:extLst>
          </p:cNvPr>
          <p:cNvSpPr/>
          <p:nvPr/>
        </p:nvSpPr>
        <p:spPr>
          <a:xfrm>
            <a:off x="885759" y="99573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pic>
        <p:nvPicPr>
          <p:cNvPr id="3" name="그림 2">
            <a:extLst>
              <a:ext uri="{FF2B5EF4-FFF2-40B4-BE49-F238E27FC236}">
                <a16:creationId xmlns:a16="http://schemas.microsoft.com/office/drawing/2014/main" id="{E7B25E40-C8E6-7F5E-B1B5-C4C15DDE9625}"/>
              </a:ext>
            </a:extLst>
          </p:cNvPr>
          <p:cNvPicPr>
            <a:picLocks noChangeAspect="1"/>
          </p:cNvPicPr>
          <p:nvPr/>
        </p:nvPicPr>
        <p:blipFill rotWithShape="1">
          <a:blip r:embed="rId2"/>
          <a:srcRect l="17045" t="5131" b="4962"/>
          <a:stretch/>
        </p:blipFill>
        <p:spPr>
          <a:xfrm>
            <a:off x="1733006" y="1370052"/>
            <a:ext cx="7738654" cy="4090904"/>
          </a:xfrm>
          <a:prstGeom prst="rect">
            <a:avLst/>
          </a:prstGeom>
        </p:spPr>
      </p:pic>
      <p:pic>
        <p:nvPicPr>
          <p:cNvPr id="4" name="그림 3">
            <a:extLst>
              <a:ext uri="{FF2B5EF4-FFF2-40B4-BE49-F238E27FC236}">
                <a16:creationId xmlns:a16="http://schemas.microsoft.com/office/drawing/2014/main" id="{26BDE7E1-65B5-EF30-9E5B-DD40739796C9}"/>
              </a:ext>
            </a:extLst>
          </p:cNvPr>
          <p:cNvPicPr>
            <a:picLocks noChangeAspect="1"/>
          </p:cNvPicPr>
          <p:nvPr/>
        </p:nvPicPr>
        <p:blipFill rotWithShape="1">
          <a:blip r:embed="rId2"/>
          <a:srcRect l="17045" b="95150"/>
          <a:stretch/>
        </p:blipFill>
        <p:spPr>
          <a:xfrm>
            <a:off x="1733006" y="910803"/>
            <a:ext cx="7738654" cy="220697"/>
          </a:xfrm>
          <a:prstGeom prst="rect">
            <a:avLst/>
          </a:prstGeom>
        </p:spPr>
      </p:pic>
      <p:pic>
        <p:nvPicPr>
          <p:cNvPr id="27" name="그림 26">
            <a:extLst>
              <a:ext uri="{FF2B5EF4-FFF2-40B4-BE49-F238E27FC236}">
                <a16:creationId xmlns:a16="http://schemas.microsoft.com/office/drawing/2014/main" id="{24282787-3569-15E2-EC0F-6B36D662BC3C}"/>
              </a:ext>
            </a:extLst>
          </p:cNvPr>
          <p:cNvPicPr>
            <a:picLocks noChangeAspect="1"/>
          </p:cNvPicPr>
          <p:nvPr/>
        </p:nvPicPr>
        <p:blipFill>
          <a:blip r:embed="rId3"/>
          <a:stretch>
            <a:fillRect/>
          </a:stretch>
        </p:blipFill>
        <p:spPr>
          <a:xfrm>
            <a:off x="3076512" y="1601938"/>
            <a:ext cx="6411438" cy="3253684"/>
          </a:xfrm>
          <a:prstGeom prst="rect">
            <a:avLst/>
          </a:prstGeom>
        </p:spPr>
      </p:pic>
      <p:pic>
        <p:nvPicPr>
          <p:cNvPr id="28" name="그림 27">
            <a:extLst>
              <a:ext uri="{FF2B5EF4-FFF2-40B4-BE49-F238E27FC236}">
                <a16:creationId xmlns:a16="http://schemas.microsoft.com/office/drawing/2014/main" id="{8E190609-759F-0C1D-1009-3D1FC479115A}"/>
              </a:ext>
            </a:extLst>
          </p:cNvPr>
          <p:cNvPicPr>
            <a:picLocks noChangeAspect="1"/>
          </p:cNvPicPr>
          <p:nvPr/>
        </p:nvPicPr>
        <p:blipFill>
          <a:blip r:embed="rId4"/>
          <a:stretch>
            <a:fillRect/>
          </a:stretch>
        </p:blipFill>
        <p:spPr>
          <a:xfrm>
            <a:off x="1700611" y="1747732"/>
            <a:ext cx="1317604" cy="290070"/>
          </a:xfrm>
          <a:prstGeom prst="rect">
            <a:avLst/>
          </a:prstGeom>
        </p:spPr>
      </p:pic>
      <p:pic>
        <p:nvPicPr>
          <p:cNvPr id="6" name="그림 5">
            <a:extLst>
              <a:ext uri="{FF2B5EF4-FFF2-40B4-BE49-F238E27FC236}">
                <a16:creationId xmlns:a16="http://schemas.microsoft.com/office/drawing/2014/main" id="{8AFDFE98-2BEC-0874-1D9A-980C02334D30}"/>
              </a:ext>
            </a:extLst>
          </p:cNvPr>
          <p:cNvPicPr>
            <a:picLocks noChangeAspect="1"/>
          </p:cNvPicPr>
          <p:nvPr/>
        </p:nvPicPr>
        <p:blipFill rotWithShape="1">
          <a:blip r:embed="rId5"/>
          <a:srcRect t="2" r="10819" b="-990"/>
          <a:stretch/>
        </p:blipFill>
        <p:spPr>
          <a:xfrm>
            <a:off x="1714403" y="1142572"/>
            <a:ext cx="7757257" cy="227480"/>
          </a:xfrm>
          <a:prstGeom prst="rect">
            <a:avLst/>
          </a:prstGeom>
        </p:spPr>
      </p:pic>
      <p:grpSp>
        <p:nvGrpSpPr>
          <p:cNvPr id="17" name="그룹 16">
            <a:extLst>
              <a:ext uri="{FF2B5EF4-FFF2-40B4-BE49-F238E27FC236}">
                <a16:creationId xmlns:a16="http://schemas.microsoft.com/office/drawing/2014/main" id="{E4E21B29-5DE1-3D7A-C083-409D35C48232}"/>
              </a:ext>
            </a:extLst>
          </p:cNvPr>
          <p:cNvGrpSpPr/>
          <p:nvPr/>
        </p:nvGrpSpPr>
        <p:grpSpPr>
          <a:xfrm>
            <a:off x="4267200" y="4694858"/>
            <a:ext cx="4043361" cy="547308"/>
            <a:chOff x="4929186" y="5670722"/>
            <a:chExt cx="4043361" cy="547308"/>
          </a:xfrm>
        </p:grpSpPr>
        <p:grpSp>
          <p:nvGrpSpPr>
            <p:cNvPr id="18" name="그룹 17">
              <a:extLst>
                <a:ext uri="{FF2B5EF4-FFF2-40B4-BE49-F238E27FC236}">
                  <a16:creationId xmlns:a16="http://schemas.microsoft.com/office/drawing/2014/main" id="{A7F7329A-C0B3-C733-D404-64A78C64F83B}"/>
                </a:ext>
              </a:extLst>
            </p:cNvPr>
            <p:cNvGrpSpPr/>
            <p:nvPr/>
          </p:nvGrpSpPr>
          <p:grpSpPr>
            <a:xfrm>
              <a:off x="4929186" y="5670722"/>
              <a:ext cx="4043361" cy="547308"/>
              <a:chOff x="4445227" y="4629141"/>
              <a:chExt cx="4043361" cy="547308"/>
            </a:xfrm>
          </p:grpSpPr>
          <p:grpSp>
            <p:nvGrpSpPr>
              <p:cNvPr id="20" name="그룹 19">
                <a:extLst>
                  <a:ext uri="{FF2B5EF4-FFF2-40B4-BE49-F238E27FC236}">
                    <a16:creationId xmlns:a16="http://schemas.microsoft.com/office/drawing/2014/main" id="{038174EC-35E0-2430-747C-B7AB6E5D528C}"/>
                  </a:ext>
                </a:extLst>
              </p:cNvPr>
              <p:cNvGrpSpPr/>
              <p:nvPr/>
            </p:nvGrpSpPr>
            <p:grpSpPr>
              <a:xfrm>
                <a:off x="4445227" y="4629141"/>
                <a:ext cx="4043361" cy="547308"/>
                <a:chOff x="4252301" y="5998631"/>
                <a:chExt cx="899286" cy="121727"/>
              </a:xfrm>
            </p:grpSpPr>
            <p:sp>
              <p:nvSpPr>
                <p:cNvPr id="22" name="사각형: 둥근 모서리 21">
                  <a:extLst>
                    <a:ext uri="{FF2B5EF4-FFF2-40B4-BE49-F238E27FC236}">
                      <a16:creationId xmlns:a16="http://schemas.microsoft.com/office/drawing/2014/main" id="{751BE8C0-0633-1B4F-3433-18D4417CDE04}"/>
                    </a:ext>
                  </a:extLst>
                </p:cNvPr>
                <p:cNvSpPr/>
                <p:nvPr/>
              </p:nvSpPr>
              <p:spPr>
                <a:xfrm>
                  <a:off x="4252301" y="5998631"/>
                  <a:ext cx="899286" cy="121727"/>
                </a:xfrm>
                <a:prstGeom prst="round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22">
                  <a:extLst>
                    <a:ext uri="{FF2B5EF4-FFF2-40B4-BE49-F238E27FC236}">
                      <a16:creationId xmlns:a16="http://schemas.microsoft.com/office/drawing/2014/main" id="{AA868ADC-A857-A5CD-934C-0D120A729409}"/>
                    </a:ext>
                  </a:extLst>
                </p:cNvPr>
                <p:cNvCxnSpPr>
                  <a:cxnSpLocks/>
                </p:cNvCxnSpPr>
                <p:nvPr/>
              </p:nvCxnSpPr>
              <p:spPr>
                <a:xfrm>
                  <a:off x="4382887" y="6059147"/>
                  <a:ext cx="557414" cy="0"/>
                </a:xfrm>
                <a:prstGeom prst="line">
                  <a:avLst/>
                </a:prstGeom>
                <a:ln w="412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4D079980-1502-4009-5180-F65335ADB907}"/>
                    </a:ext>
                  </a:extLst>
                </p:cNvPr>
                <p:cNvCxnSpPr>
                  <a:cxnSpLocks/>
                </p:cNvCxnSpPr>
                <p:nvPr/>
              </p:nvCxnSpPr>
              <p:spPr>
                <a:xfrm>
                  <a:off x="4382887" y="6059147"/>
                  <a:ext cx="230912" cy="0"/>
                </a:xfrm>
                <a:prstGeom prst="line">
                  <a:avLst/>
                </a:prstGeom>
                <a:ln w="41275" cap="rnd">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DE2AD1E0-B748-9DAC-09C5-53A2AD461089}"/>
                    </a:ext>
                  </a:extLst>
                </p:cNvPr>
                <p:cNvCxnSpPr>
                  <a:cxnSpLocks/>
                </p:cNvCxnSpPr>
                <p:nvPr/>
              </p:nvCxnSpPr>
              <p:spPr>
                <a:xfrm flipV="1">
                  <a:off x="4613799" y="6043773"/>
                  <a:ext cx="0" cy="34424"/>
                </a:xfrm>
                <a:prstGeom prst="line">
                  <a:avLst/>
                </a:prstGeom>
                <a:ln w="47625" cap="sq">
                  <a:solidFill>
                    <a:srgbClr val="2F5597"/>
                  </a:solidFill>
                </a:ln>
              </p:spPr>
              <p:style>
                <a:lnRef idx="1">
                  <a:schemeClr val="accent1"/>
                </a:lnRef>
                <a:fillRef idx="0">
                  <a:schemeClr val="accent1"/>
                </a:fillRef>
                <a:effectRef idx="0">
                  <a:schemeClr val="accent1"/>
                </a:effectRef>
                <a:fontRef idx="minor">
                  <a:schemeClr val="tx1"/>
                </a:fontRef>
              </p:style>
            </p:cxnSp>
            <p:pic>
              <p:nvPicPr>
                <p:cNvPr id="26" name="그래픽 25" descr="재생 단색으로 채워진">
                  <a:extLst>
                    <a:ext uri="{FF2B5EF4-FFF2-40B4-BE49-F238E27FC236}">
                      <a16:creationId xmlns:a16="http://schemas.microsoft.com/office/drawing/2014/main" id="{C0F9C6CA-9596-EE95-08D0-A697616851B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12428" y="6034545"/>
                  <a:ext cx="52029" cy="52029"/>
                </a:xfrm>
                <a:prstGeom prst="rect">
                  <a:avLst/>
                </a:prstGeom>
              </p:spPr>
            </p:pic>
          </p:grpSp>
          <p:pic>
            <p:nvPicPr>
              <p:cNvPr id="21" name="그림 20" descr="블랙, 어둠이(가) 표시된 사진&#10;&#10;자동 생성된 설명">
                <a:extLst>
                  <a:ext uri="{FF2B5EF4-FFF2-40B4-BE49-F238E27FC236}">
                    <a16:creationId xmlns:a16="http://schemas.microsoft.com/office/drawing/2014/main" id="{005642B9-4DDF-06C3-3359-6213DE0FE546}"/>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17744" y="4811588"/>
                <a:ext cx="192012" cy="192012"/>
              </a:xfrm>
              <a:prstGeom prst="rect">
                <a:avLst/>
              </a:prstGeom>
            </p:spPr>
          </p:pic>
        </p:grpSp>
        <p:pic>
          <p:nvPicPr>
            <p:cNvPr id="19" name="그래픽 18" descr="단일 톱니바퀴 단색으로 채워진">
              <a:extLst>
                <a:ext uri="{FF2B5EF4-FFF2-40B4-BE49-F238E27FC236}">
                  <a16:creationId xmlns:a16="http://schemas.microsoft.com/office/drawing/2014/main" id="{C77056E8-14C3-4670-32E8-A53516431BB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72854" y="5803907"/>
              <a:ext cx="290513" cy="290513"/>
            </a:xfrm>
            <a:prstGeom prst="rect">
              <a:avLst/>
            </a:prstGeom>
          </p:spPr>
        </p:pic>
      </p:grpSp>
    </p:spTree>
    <p:extLst>
      <p:ext uri="{BB962C8B-B14F-4D97-AF65-F5344CB8AC3E}">
        <p14:creationId xmlns:p14="http://schemas.microsoft.com/office/powerpoint/2010/main" val="32117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A832921D-0D80-406A-B863-87E1A3C2CE76}"/>
              </a:ext>
            </a:extLst>
          </p:cNvPr>
          <p:cNvGraphicFramePr>
            <a:graphicFrameLocks noGrp="1"/>
          </p:cNvGraphicFramePr>
          <p:nvPr>
            <p:extLst>
              <p:ext uri="{D42A27DB-BD31-4B8C-83A1-F6EECF244321}">
                <p14:modId xmlns:p14="http://schemas.microsoft.com/office/powerpoint/2010/main" val="992283123"/>
              </p:ext>
            </p:extLst>
          </p:nvPr>
        </p:nvGraphicFramePr>
        <p:xfrm>
          <a:off x="541060" y="1467147"/>
          <a:ext cx="11129128" cy="3299928"/>
        </p:xfrm>
        <a:graphic>
          <a:graphicData uri="http://schemas.openxmlformats.org/drawingml/2006/table">
            <a:tbl>
              <a:tblPr firstRow="1" bandRow="1">
                <a:tableStyleId>{5940675A-B579-460E-94D1-54222C63F5DA}</a:tableStyleId>
              </a:tblPr>
              <a:tblGrid>
                <a:gridCol w="979923">
                  <a:extLst>
                    <a:ext uri="{9D8B030D-6E8A-4147-A177-3AD203B41FA5}">
                      <a16:colId xmlns:a16="http://schemas.microsoft.com/office/drawing/2014/main" val="20000"/>
                    </a:ext>
                  </a:extLst>
                </a:gridCol>
                <a:gridCol w="727267">
                  <a:extLst>
                    <a:ext uri="{9D8B030D-6E8A-4147-A177-3AD203B41FA5}">
                      <a16:colId xmlns:a16="http://schemas.microsoft.com/office/drawing/2014/main" val="20001"/>
                    </a:ext>
                  </a:extLst>
                </a:gridCol>
                <a:gridCol w="7240358">
                  <a:extLst>
                    <a:ext uri="{9D8B030D-6E8A-4147-A177-3AD203B41FA5}">
                      <a16:colId xmlns:a16="http://schemas.microsoft.com/office/drawing/2014/main" val="20002"/>
                    </a:ext>
                  </a:extLst>
                </a:gridCol>
                <a:gridCol w="1057259">
                  <a:extLst>
                    <a:ext uri="{9D8B030D-6E8A-4147-A177-3AD203B41FA5}">
                      <a16:colId xmlns:a16="http://schemas.microsoft.com/office/drawing/2014/main" val="20003"/>
                    </a:ext>
                  </a:extLst>
                </a:gridCol>
                <a:gridCol w="1124321">
                  <a:extLst>
                    <a:ext uri="{9D8B030D-6E8A-4147-A177-3AD203B41FA5}">
                      <a16:colId xmlns:a16="http://schemas.microsoft.com/office/drawing/2014/main" val="20004"/>
                    </a:ext>
                  </a:extLst>
                </a:gridCol>
              </a:tblGrid>
              <a:tr h="275928">
                <a:tc>
                  <a:txBody>
                    <a:bodyPr/>
                    <a:lstStyle/>
                    <a:p>
                      <a:pPr algn="ctr" latinLnBrk="1"/>
                      <a:r>
                        <a:rPr lang="en-US" altLang="ko-KR" sz="800" b="1" dirty="0">
                          <a:latin typeface="맑은 고딕" panose="020B0503020000020004" pitchFamily="50" charset="-127"/>
                          <a:ea typeface="맑은 고딕" panose="020B0503020000020004" pitchFamily="50" charset="-127"/>
                          <a:cs typeface="Nirmala UI" panose="020B0502040204020203" pitchFamily="34" charset="0"/>
                        </a:rPr>
                        <a:t>Date</a:t>
                      </a:r>
                      <a:endParaRPr lang="ko-KR" altLang="en-US" sz="800" b="1"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b="1" dirty="0">
                          <a:latin typeface="맑은 고딕" panose="020B0503020000020004" pitchFamily="50" charset="-127"/>
                          <a:ea typeface="맑은 고딕" panose="020B0503020000020004" pitchFamily="50" charset="-127"/>
                          <a:cs typeface="Nirmala UI" panose="020B0502040204020203" pitchFamily="34" charset="0"/>
                        </a:rPr>
                        <a:t>Version</a:t>
                      </a:r>
                      <a:endParaRPr lang="ko-KR" altLang="en-US" sz="800" b="1"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b="1" dirty="0">
                          <a:latin typeface="맑은 고딕" panose="020B0503020000020004" pitchFamily="50" charset="-127"/>
                          <a:ea typeface="맑은 고딕" panose="020B0503020000020004" pitchFamily="50" charset="-127"/>
                          <a:cs typeface="Nirmala UI" panose="020B0502040204020203" pitchFamily="34" charset="0"/>
                        </a:rPr>
                        <a:t>Description</a:t>
                      </a:r>
                      <a:endParaRPr lang="ko-KR" altLang="en-US" sz="800" b="1"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b="1" dirty="0">
                          <a:latin typeface="맑은 고딕" panose="020B0503020000020004" pitchFamily="50" charset="-127"/>
                          <a:ea typeface="맑은 고딕" panose="020B0503020000020004" pitchFamily="50" charset="-127"/>
                          <a:cs typeface="Nirmala UI" panose="020B0502040204020203" pitchFamily="34" charset="0"/>
                        </a:rPr>
                        <a:t>Editor</a:t>
                      </a:r>
                      <a:endParaRPr lang="ko-KR" altLang="en-US" sz="800" b="1"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800" b="1" dirty="0">
                          <a:latin typeface="맑은 고딕" panose="020B0503020000020004" pitchFamily="50" charset="-127"/>
                          <a:ea typeface="맑은 고딕" panose="020B0503020000020004" pitchFamily="50" charset="-127"/>
                          <a:cs typeface="Nirmala UI" panose="020B0502040204020203" pitchFamily="34" charset="0"/>
                        </a:rPr>
                        <a:t>비고</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252000">
                <a:tc>
                  <a:txBody>
                    <a:bodyPr/>
                    <a:lstStyle/>
                    <a:p>
                      <a:pPr algn="ctr"/>
                      <a:r>
                        <a:rPr lang="en-US" altLang="ko-KR" sz="800" dirty="0"/>
                        <a:t>2023-05-30</a:t>
                      </a:r>
                      <a:endParaRPr lang="ko-KR" altLang="en-US" sz="800" dirty="0"/>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a:r>
                        <a:rPr lang="en-US" altLang="ko-KR" sz="800" dirty="0"/>
                        <a:t>0.1</a:t>
                      </a:r>
                      <a:endParaRPr lang="ko-KR" altLang="en-US" sz="800" dirty="0"/>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r>
                        <a:rPr lang="ko-KR" altLang="en-US" sz="800" dirty="0"/>
                        <a:t>초안작성 </a:t>
                      </a:r>
                      <a:endParaRPr lang="en-US" altLang="ko-KR" sz="800" dirty="0"/>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800" dirty="0" err="1">
                          <a:latin typeface="맑은 고딕" panose="020B0503020000020004" pitchFamily="50" charset="-127"/>
                          <a:ea typeface="맑은 고딕" panose="020B0503020000020004" pitchFamily="50" charset="-127"/>
                          <a:cs typeface="Nirmala UI" panose="020B0502040204020203" pitchFamily="34" charset="0"/>
                        </a:rPr>
                        <a:t>김윤상</a:t>
                      </a:r>
                      <a:r>
                        <a:rPr lang="en-US" altLang="ko-KR" sz="800" dirty="0">
                          <a:latin typeface="맑은 고딕" panose="020B0503020000020004" pitchFamily="50" charset="-127"/>
                          <a:ea typeface="맑은 고딕" panose="020B0503020000020004" pitchFamily="50" charset="-127"/>
                          <a:cs typeface="Nirmala UI" panose="020B0502040204020203" pitchFamily="34" charset="0"/>
                        </a:rPr>
                        <a:t>, </a:t>
                      </a:r>
                      <a:r>
                        <a:rPr lang="ko-KR" altLang="en-US" sz="800" dirty="0">
                          <a:latin typeface="맑은 고딕" panose="020B0503020000020004" pitchFamily="50" charset="-127"/>
                          <a:ea typeface="맑은 고딕" panose="020B0503020000020004" pitchFamily="50" charset="-127"/>
                          <a:cs typeface="Nirmala UI" panose="020B0502040204020203" pitchFamily="34" charset="0"/>
                        </a:rPr>
                        <a:t>박선영</a:t>
                      </a:r>
                      <a:endParaRPr lang="en-US" altLang="ko-KR"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2"/>
                  </a:ext>
                </a:extLst>
              </a:tr>
              <a:tr h="2520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latin typeface="맑은 고딕" panose="020B0503020000020004" pitchFamily="50" charset="-127"/>
                          <a:ea typeface="맑은 고딕" panose="020B0503020000020004" pitchFamily="50" charset="-127"/>
                          <a:cs typeface="Nirmala UI" panose="020B0502040204020203" pitchFamily="34" charset="0"/>
                        </a:rPr>
                        <a:t>2023-06-01</a:t>
                      </a:r>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latin typeface="맑은 고딕" panose="020B0503020000020004" pitchFamily="50" charset="-127"/>
                          <a:ea typeface="맑은 고딕" panose="020B0503020000020004" pitchFamily="50" charset="-127"/>
                          <a:cs typeface="Nirmala UI" panose="020B0502040204020203" pitchFamily="34" charset="0"/>
                        </a:rPr>
                        <a:t>0.2</a:t>
                      </a:r>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latinLnBrk="1"/>
                      <a:r>
                        <a:rPr lang="ko-KR" altLang="en-US" sz="800" dirty="0">
                          <a:latin typeface="맑은 고딕" panose="020B0503020000020004" pitchFamily="50" charset="-127"/>
                          <a:ea typeface="맑은 고딕" panose="020B0503020000020004" pitchFamily="50" charset="-127"/>
                          <a:cs typeface="Nirmala UI" panose="020B0502040204020203" pitchFamily="34" charset="0"/>
                        </a:rPr>
                        <a:t>내부 피드백 후 수정</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Nirmala UI" panose="020B0502040204020203" pitchFamily="34" charset="0"/>
                        </a:rPr>
                        <a:t>박선영</a:t>
                      </a:r>
                      <a:endParaRPr kumimoji="0" lang="en-US" altLang="ko-KR" sz="8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251014733"/>
                  </a:ext>
                </a:extLst>
              </a:tr>
              <a:tr h="2520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latin typeface="맑은 고딕" panose="020B0503020000020004" pitchFamily="50" charset="-127"/>
                          <a:ea typeface="맑은 고딕" panose="020B0503020000020004" pitchFamily="50" charset="-127"/>
                          <a:cs typeface="Nirmala UI" panose="020B0502040204020203" pitchFamily="34" charset="0"/>
                        </a:rPr>
                        <a:t>2023-07-14</a:t>
                      </a:r>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latin typeface="맑은 고딕" panose="020B0503020000020004" pitchFamily="50" charset="-127"/>
                          <a:ea typeface="맑은 고딕" panose="020B0503020000020004" pitchFamily="50" charset="-127"/>
                          <a:cs typeface="Nirmala UI" panose="020B0502040204020203" pitchFamily="34" charset="0"/>
                        </a:rPr>
                        <a:t>0.8</a:t>
                      </a:r>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latinLnBrk="1"/>
                      <a:r>
                        <a:rPr lang="ko-KR" altLang="en-US" sz="800" dirty="0">
                          <a:latin typeface="맑은 고딕" panose="020B0503020000020004" pitchFamily="50" charset="-127"/>
                          <a:ea typeface="맑은 고딕" panose="020B0503020000020004" pitchFamily="50" charset="-127"/>
                          <a:cs typeface="Nirmala UI" panose="020B0502040204020203" pitchFamily="34" charset="0"/>
                        </a:rPr>
                        <a:t>개발자 피드백 후 수정</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800" dirty="0" err="1">
                          <a:latin typeface="맑은 고딕" panose="020B0503020000020004" pitchFamily="50" charset="-127"/>
                          <a:ea typeface="+mn-ea"/>
                          <a:cs typeface="Nirmala UI" panose="020B0502040204020203" pitchFamily="34" charset="0"/>
                        </a:rPr>
                        <a:t>김윤상</a:t>
                      </a:r>
                      <a:r>
                        <a:rPr lang="en-US" altLang="ko-KR" sz="800" dirty="0">
                          <a:latin typeface="맑은 고딕" panose="020B0503020000020004" pitchFamily="50" charset="-127"/>
                          <a:ea typeface="+mn-ea"/>
                          <a:cs typeface="Nirmala UI" panose="020B0502040204020203" pitchFamily="34" charset="0"/>
                        </a:rPr>
                        <a:t>, </a:t>
                      </a:r>
                      <a:r>
                        <a:rPr lang="ko-KR" altLang="en-US" sz="800" dirty="0">
                          <a:latin typeface="맑은 고딕" panose="020B0503020000020004" pitchFamily="50" charset="-127"/>
                          <a:ea typeface="+mn-ea"/>
                          <a:cs typeface="Nirmala UI" panose="020B0502040204020203" pitchFamily="34" charset="0"/>
                        </a:rPr>
                        <a:t>박선영</a:t>
                      </a:r>
                      <a:endParaRPr lang="en-US" altLang="ko-KR" sz="800" dirty="0">
                        <a:latin typeface="맑은 고딕" panose="020B0503020000020004" pitchFamily="50" charset="-127"/>
                        <a:ea typeface="+mn-ea"/>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3"/>
                  </a:ext>
                </a:extLst>
              </a:tr>
              <a:tr h="2520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latin typeface="맑은 고딕" panose="020B0503020000020004" pitchFamily="50" charset="-127"/>
                          <a:ea typeface="맑은 고딕" panose="020B0503020000020004" pitchFamily="50" charset="-127"/>
                          <a:cs typeface="Nirmala UI" panose="020B0502040204020203" pitchFamily="34" charset="0"/>
                        </a:rPr>
                        <a:t>2023-08-07</a:t>
                      </a:r>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latin typeface="맑은 고딕" panose="020B0503020000020004" pitchFamily="50" charset="-127"/>
                          <a:ea typeface="맑은 고딕" panose="020B0503020000020004" pitchFamily="50" charset="-127"/>
                          <a:cs typeface="Nirmala UI" panose="020B0502040204020203" pitchFamily="34" charset="0"/>
                        </a:rPr>
                        <a:t>0.8.2</a:t>
                      </a:r>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latinLnBrk="1"/>
                      <a:r>
                        <a:rPr lang="en-US" altLang="ko-KR" sz="800" dirty="0">
                          <a:latin typeface="맑은 고딕" panose="020B0503020000020004" pitchFamily="50" charset="-127"/>
                          <a:ea typeface="맑은 고딕" panose="020B0503020000020004" pitchFamily="50" charset="-127"/>
                          <a:cs typeface="Nirmala UI" panose="020B0502040204020203" pitchFamily="34" charset="0"/>
                        </a:rPr>
                        <a:t>PI </a:t>
                      </a:r>
                      <a:r>
                        <a:rPr lang="ko-KR" altLang="en-US" sz="800" dirty="0">
                          <a:latin typeface="맑은 고딕" panose="020B0503020000020004" pitchFamily="50" charset="-127"/>
                          <a:ea typeface="맑은 고딕" panose="020B0503020000020004" pitchFamily="50" charset="-127"/>
                          <a:cs typeface="Nirmala UI" panose="020B0502040204020203" pitchFamily="34" charset="0"/>
                        </a:rPr>
                        <a:t>협의 후 수정</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800" dirty="0">
                          <a:latin typeface="맑은 고딕" panose="020B0503020000020004" pitchFamily="50" charset="-127"/>
                          <a:ea typeface="맑은 고딕" panose="020B0503020000020004" pitchFamily="50" charset="-127"/>
                          <a:cs typeface="Nirmala UI" panose="020B0502040204020203" pitchFamily="34" charset="0"/>
                        </a:rPr>
                        <a:t>박선영</a:t>
                      </a:r>
                      <a:endParaRPr lang="en-US" altLang="ko-KR"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4"/>
                  </a:ext>
                </a:extLst>
              </a:tr>
              <a:tr h="252000">
                <a:tc>
                  <a:txBody>
                    <a:bodyPr/>
                    <a:lstStyle/>
                    <a:p>
                      <a:pPr algn="ctr" latinLnBrk="1"/>
                      <a:r>
                        <a:rPr lang="en-US" altLang="ko-KR" sz="800" dirty="0">
                          <a:latin typeface="맑은 고딕" panose="020B0503020000020004" pitchFamily="50" charset="-127"/>
                          <a:ea typeface="맑은 고딕" panose="020B0503020000020004" pitchFamily="50" charset="-127"/>
                          <a:cs typeface="Nirmala UI" panose="020B0502040204020203" pitchFamily="34" charset="0"/>
                        </a:rPr>
                        <a:t>2023-08-08</a:t>
                      </a:r>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en-US" altLang="ko-KR" sz="800" dirty="0">
                          <a:latin typeface="맑은 고딕" panose="020B0503020000020004" pitchFamily="50" charset="-127"/>
                          <a:ea typeface="맑은 고딕" panose="020B0503020000020004" pitchFamily="50" charset="-127"/>
                          <a:cs typeface="Nirmala UI" panose="020B0502040204020203" pitchFamily="34" charset="0"/>
                        </a:rPr>
                        <a:t>0.8.3</a:t>
                      </a:r>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kern="1200" dirty="0">
                          <a:solidFill>
                            <a:schemeClr val="tx1"/>
                          </a:solidFill>
                          <a:latin typeface="맑은 고딕" panose="020B0503020000020004" pitchFamily="50" charset="-127"/>
                          <a:ea typeface="맑은 고딕" panose="020B0503020000020004" pitchFamily="50" charset="-127"/>
                          <a:cs typeface="Nirmala UI" panose="020B0502040204020203" pitchFamily="34" charset="0"/>
                        </a:rPr>
                        <a:t>화면 </a:t>
                      </a:r>
                      <a:r>
                        <a:rPr lang="en-US" altLang="ko-KR" sz="800" kern="1200" dirty="0">
                          <a:solidFill>
                            <a:schemeClr val="tx1"/>
                          </a:solidFill>
                          <a:latin typeface="맑은 고딕" panose="020B0503020000020004" pitchFamily="50" charset="-127"/>
                          <a:ea typeface="맑은 고딕" panose="020B0503020000020004" pitchFamily="50" charset="-127"/>
                          <a:cs typeface="Nirmala UI" panose="020B0502040204020203" pitchFamily="34" charset="0"/>
                        </a:rPr>
                        <a:t>ID </a:t>
                      </a:r>
                      <a:r>
                        <a:rPr lang="ko-KR" altLang="en-US" sz="800" kern="1200" dirty="0">
                          <a:solidFill>
                            <a:schemeClr val="tx1"/>
                          </a:solidFill>
                          <a:latin typeface="맑은 고딕" panose="020B0503020000020004" pitchFamily="50" charset="-127"/>
                          <a:ea typeface="맑은 고딕" panose="020B0503020000020004" pitchFamily="50" charset="-127"/>
                          <a:cs typeface="Nirmala UI" panose="020B0502040204020203" pitchFamily="34" charset="0"/>
                        </a:rPr>
                        <a:t>매핑</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800" dirty="0" err="1">
                          <a:latin typeface="맑은 고딕" panose="020B0503020000020004" pitchFamily="50" charset="-127"/>
                          <a:ea typeface="맑은 고딕" panose="020B0503020000020004" pitchFamily="50" charset="-127"/>
                          <a:cs typeface="Nirmala UI" panose="020B0502040204020203" pitchFamily="34" charset="0"/>
                        </a:rPr>
                        <a:t>김윤상</a:t>
                      </a:r>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5"/>
                  </a:ext>
                </a:extLst>
              </a:tr>
              <a:tr h="252000">
                <a:tc>
                  <a:txBody>
                    <a:bodyPr/>
                    <a:lstStyle/>
                    <a:p>
                      <a:pPr algn="ctr" latinLnBrk="1"/>
                      <a:r>
                        <a:rPr lang="en-US" altLang="ko-KR" sz="800" dirty="0">
                          <a:latin typeface="맑은 고딕" panose="020B0503020000020004" pitchFamily="50" charset="-127"/>
                          <a:ea typeface="맑은 고딕" panose="020B0503020000020004" pitchFamily="50" charset="-127"/>
                          <a:cs typeface="Nirmala UI" panose="020B0502040204020203" pitchFamily="34" charset="0"/>
                        </a:rPr>
                        <a:t>2023-08-11</a:t>
                      </a:r>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en-US" altLang="ko-KR" sz="800" dirty="0">
                          <a:latin typeface="맑은 고딕" panose="020B0503020000020004" pitchFamily="50" charset="-127"/>
                          <a:ea typeface="맑은 고딕" panose="020B0503020000020004" pitchFamily="50" charset="-127"/>
                          <a:cs typeface="Nirmala UI" panose="020B0502040204020203" pitchFamily="34" charset="0"/>
                        </a:rPr>
                        <a:t>0.8.5</a:t>
                      </a:r>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err="1">
                          <a:latin typeface="맑은 고딕" panose="020B0503020000020004" pitchFamily="50" charset="-127"/>
                          <a:ea typeface="맑은 고딕" panose="020B0503020000020004" pitchFamily="50" charset="-127"/>
                          <a:cs typeface="Nirmala UI" panose="020B0502040204020203" pitchFamily="34" charset="0"/>
                        </a:rPr>
                        <a:t>화면명</a:t>
                      </a:r>
                      <a:r>
                        <a:rPr lang="ko-KR" altLang="en-US" sz="800" dirty="0">
                          <a:latin typeface="맑은 고딕" panose="020B0503020000020004" pitchFamily="50" charset="-127"/>
                          <a:ea typeface="맑은 고딕" panose="020B0503020000020004" pitchFamily="50" charset="-127"/>
                          <a:cs typeface="Nirmala UI" panose="020B0502040204020203" pitchFamily="34" charset="0"/>
                        </a:rPr>
                        <a:t> 수정</a:t>
                      </a:r>
                      <a:endParaRPr lang="en-US" altLang="ko-KR"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800">
                          <a:latin typeface="맑은 고딕" panose="020B0503020000020004" pitchFamily="50" charset="-127"/>
                          <a:ea typeface="맑은 고딕" panose="020B0503020000020004" pitchFamily="50" charset="-127"/>
                          <a:cs typeface="Nirmala UI" panose="020B0502040204020203" pitchFamily="34" charset="0"/>
                        </a:rPr>
                        <a:t>박선영</a:t>
                      </a:r>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6"/>
                  </a:ext>
                </a:extLst>
              </a:tr>
              <a:tr h="2520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latin typeface="맑은 고딕" panose="020B0503020000020004" pitchFamily="50" charset="-127"/>
                          <a:ea typeface="맑은 고딕" panose="020B0503020000020004" pitchFamily="50" charset="-127"/>
                          <a:cs typeface="Nirmala UI" panose="020B0502040204020203" pitchFamily="34" charset="0"/>
                        </a:rPr>
                        <a:t>2023-09-21</a:t>
                      </a:r>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en-US" altLang="ko-KR" sz="800" dirty="0">
                          <a:latin typeface="맑은 고딕" panose="020B0503020000020004" pitchFamily="50" charset="-127"/>
                          <a:ea typeface="맑은 고딕" panose="020B0503020000020004" pitchFamily="50" charset="-127"/>
                          <a:cs typeface="Nirmala UI" panose="020B0502040204020203" pitchFamily="34" charset="0"/>
                        </a:rPr>
                        <a:t>0.8.6</a:t>
                      </a:r>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a:latin typeface="맑은 고딕" panose="020B0503020000020004" pitchFamily="50" charset="-127"/>
                          <a:ea typeface="맑은 고딕" panose="020B0503020000020004" pitchFamily="50" charset="-127"/>
                          <a:cs typeface="Nirmala UI" panose="020B0502040204020203" pitchFamily="34" charset="0"/>
                        </a:rPr>
                        <a:t>요구사항 정의서 </a:t>
                      </a:r>
                      <a:r>
                        <a:rPr lang="en-US" altLang="ko-KR" sz="800" dirty="0">
                          <a:latin typeface="맑은 고딕" panose="020B0503020000020004" pitchFamily="50" charset="-127"/>
                          <a:ea typeface="맑은 고딕" panose="020B0503020000020004" pitchFamily="50" charset="-127"/>
                          <a:cs typeface="Nirmala UI" panose="020B0502040204020203" pitchFamily="34" charset="0"/>
                        </a:rPr>
                        <a:t>ID </a:t>
                      </a:r>
                      <a:r>
                        <a:rPr lang="ko-KR" altLang="en-US" sz="800" dirty="0">
                          <a:latin typeface="맑은 고딕" panose="020B0503020000020004" pitchFamily="50" charset="-127"/>
                          <a:ea typeface="맑은 고딕" panose="020B0503020000020004" pitchFamily="50" charset="-127"/>
                          <a:cs typeface="Nirmala UI" panose="020B0502040204020203" pitchFamily="34" charset="0"/>
                        </a:rPr>
                        <a:t>추가 매핑</a:t>
                      </a:r>
                      <a:endParaRPr lang="en-US" altLang="ko-KR"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r>
                        <a:rPr lang="ko-KR" altLang="en-US" sz="800" dirty="0" err="1">
                          <a:latin typeface="맑은 고딕" panose="020B0503020000020004" pitchFamily="50" charset="-127"/>
                          <a:ea typeface="맑은 고딕" panose="020B0503020000020004" pitchFamily="50" charset="-127"/>
                          <a:cs typeface="Nirmala UI" panose="020B0502040204020203" pitchFamily="34" charset="0"/>
                        </a:rPr>
                        <a:t>김윤상</a:t>
                      </a:r>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7"/>
                  </a:ext>
                </a:extLst>
              </a:tr>
              <a:tr h="252000">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8"/>
                  </a:ext>
                </a:extLst>
              </a:tr>
              <a:tr h="252000">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720371519"/>
                  </a:ext>
                </a:extLst>
              </a:tr>
              <a:tr h="252000">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30649253"/>
                  </a:ext>
                </a:extLst>
              </a:tr>
              <a:tr h="252000">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801078510"/>
                  </a:ext>
                </a:extLst>
              </a:tr>
              <a:tr h="252000">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tc>
                  <a:txBody>
                    <a:bodyPr/>
                    <a:lstStyle/>
                    <a:p>
                      <a:pPr algn="ctr" latinLnBrk="1"/>
                      <a:endParaRPr lang="ko-KR" altLang="en-US" sz="800" dirty="0">
                        <a:latin typeface="맑은 고딕" panose="020B0503020000020004" pitchFamily="50" charset="-127"/>
                        <a:ea typeface="맑은 고딕" panose="020B0503020000020004" pitchFamily="50" charset="-127"/>
                        <a:cs typeface="Nirmala UI" panose="020B0502040204020203" pitchFamily="34" charset="0"/>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267687461"/>
                  </a:ext>
                </a:extLst>
              </a:tr>
            </a:tbl>
          </a:graphicData>
        </a:graphic>
      </p:graphicFrame>
      <p:grpSp>
        <p:nvGrpSpPr>
          <p:cNvPr id="10" name="그룹 9">
            <a:extLst>
              <a:ext uri="{FF2B5EF4-FFF2-40B4-BE49-F238E27FC236}">
                <a16:creationId xmlns:a16="http://schemas.microsoft.com/office/drawing/2014/main" id="{989041A3-8D56-4EEA-9E22-392E552F39CD}"/>
              </a:ext>
            </a:extLst>
          </p:cNvPr>
          <p:cNvGrpSpPr/>
          <p:nvPr/>
        </p:nvGrpSpPr>
        <p:grpSpPr>
          <a:xfrm>
            <a:off x="414234" y="613780"/>
            <a:ext cx="11271390" cy="444469"/>
            <a:chOff x="243172" y="538364"/>
            <a:chExt cx="11271390" cy="444469"/>
          </a:xfrm>
        </p:grpSpPr>
        <p:sp>
          <p:nvSpPr>
            <p:cNvPr id="4" name="TextBox 3">
              <a:extLst>
                <a:ext uri="{FF2B5EF4-FFF2-40B4-BE49-F238E27FC236}">
                  <a16:creationId xmlns:a16="http://schemas.microsoft.com/office/drawing/2014/main" id="{1B187AC4-CE34-44A7-B38A-DDC9DD3BDAAE}"/>
                </a:ext>
              </a:extLst>
            </p:cNvPr>
            <p:cNvSpPr txBox="1"/>
            <p:nvPr/>
          </p:nvSpPr>
          <p:spPr>
            <a:xfrm>
              <a:off x="243172" y="538364"/>
              <a:ext cx="3797560" cy="400110"/>
            </a:xfrm>
            <a:prstGeom prst="rect">
              <a:avLst/>
            </a:prstGeom>
            <a:noFill/>
          </p:spPr>
          <p:txBody>
            <a:bodyPr wrap="square" rtlCol="0">
              <a:spAutoFit/>
            </a:bodyPr>
            <a:lstStyle/>
            <a:p>
              <a:r>
                <a:rPr lang="en-US" altLang="ko-KR" sz="2000" dirty="0">
                  <a:latin typeface="Helvetica" panose="020B0604020202020204" pitchFamily="34" charset="0"/>
                  <a:ea typeface="Roboto" panose="02000000000000000000" pitchFamily="2" charset="0"/>
                  <a:cs typeface="Helvetica" panose="020B0604020202020204" pitchFamily="34" charset="0"/>
                </a:rPr>
                <a:t>Document History</a:t>
              </a:r>
              <a:endParaRPr lang="ko-KR" altLang="en-US" sz="2000" dirty="0">
                <a:latin typeface="Helvetica" panose="020B0604020202020204" pitchFamily="34" charset="0"/>
                <a:cs typeface="Helvetica" panose="020B0604020202020204" pitchFamily="34" charset="0"/>
              </a:endParaRPr>
            </a:p>
          </p:txBody>
        </p:sp>
        <p:cxnSp>
          <p:nvCxnSpPr>
            <p:cNvPr id="9" name="직선 연결선 8">
              <a:extLst>
                <a:ext uri="{FF2B5EF4-FFF2-40B4-BE49-F238E27FC236}">
                  <a16:creationId xmlns:a16="http://schemas.microsoft.com/office/drawing/2014/main" id="{D3CCCC26-CCC8-440F-AB42-46FD114DF74A}"/>
                </a:ext>
              </a:extLst>
            </p:cNvPr>
            <p:cNvCxnSpPr>
              <a:cxnSpLocks/>
            </p:cNvCxnSpPr>
            <p:nvPr/>
          </p:nvCxnSpPr>
          <p:spPr>
            <a:xfrm>
              <a:off x="354562" y="982833"/>
              <a:ext cx="1116000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40561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5972880"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시간인식 템플릿</a:t>
            </a:r>
            <a:r>
              <a:rPr lang="en-US" altLang="ko-KR" dirty="0">
                <a:latin typeface="맑은 고딕" panose="020B0503020000020004" pitchFamily="50" charset="-127"/>
              </a:rPr>
              <a:t>_</a:t>
            </a:r>
            <a:r>
              <a:rPr lang="ko-KR" altLang="en-US" dirty="0">
                <a:latin typeface="맑은 고딕" panose="020B0503020000020004" pitchFamily="50" charset="-127"/>
              </a:rPr>
              <a:t>위젯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LXPFA_SB_2D_WA_015</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graphicFrame>
        <p:nvGraphicFramePr>
          <p:cNvPr id="16" name="표 15">
            <a:extLst>
              <a:ext uri="{FF2B5EF4-FFF2-40B4-BE49-F238E27FC236}">
                <a16:creationId xmlns:a16="http://schemas.microsoft.com/office/drawing/2014/main" id="{ECABF706-7DD3-C6F7-0B40-021BCDD44504}"/>
              </a:ext>
            </a:extLst>
          </p:cNvPr>
          <p:cNvGraphicFramePr>
            <a:graphicFrameLocks noGrp="1"/>
          </p:cNvGraphicFramePr>
          <p:nvPr>
            <p:extLst>
              <p:ext uri="{D42A27DB-BD31-4B8C-83A1-F6EECF244321}">
                <p14:modId xmlns:p14="http://schemas.microsoft.com/office/powerpoint/2010/main" val="2533198394"/>
              </p:ext>
            </p:extLst>
          </p:nvPr>
        </p:nvGraphicFramePr>
        <p:xfrm>
          <a:off x="9563100" y="897079"/>
          <a:ext cx="2486025" cy="21716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시간인식</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타임 슬라이더를 사용하여 시간 경과에 따른 데이터 변경을 </a:t>
                      </a:r>
                      <a:r>
                        <a:rPr lang="ko-KR" altLang="en-US" sz="800" b="0" baseline="0" dirty="0" err="1">
                          <a:latin typeface="맑은 고딕" panose="020B0503020000020004" pitchFamily="50" charset="-127"/>
                          <a:ea typeface="+mn-ea"/>
                        </a:rPr>
                        <a:t>시각화하는</a:t>
                      </a:r>
                      <a:r>
                        <a:rPr lang="ko-KR" altLang="en-US" sz="800" b="0" baseline="0" dirty="0">
                          <a:latin typeface="맑은 고딕" panose="020B0503020000020004" pitchFamily="50" charset="-127"/>
                          <a:ea typeface="+mn-ea"/>
                        </a:rPr>
                        <a:t>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위젯</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템플릿 내 위젯 설정</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기존 기능과 동일</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시간인식 템플릿에서는</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기존 위젯 목록 중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타임슬라이드</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위젯은 제외하고 표시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3" name="그림 2">
            <a:extLst>
              <a:ext uri="{FF2B5EF4-FFF2-40B4-BE49-F238E27FC236}">
                <a16:creationId xmlns:a16="http://schemas.microsoft.com/office/drawing/2014/main" id="{066013AA-65E7-99C4-563D-81BA81AFEE43}"/>
              </a:ext>
            </a:extLst>
          </p:cNvPr>
          <p:cNvPicPr>
            <a:picLocks noChangeAspect="1"/>
          </p:cNvPicPr>
          <p:nvPr/>
        </p:nvPicPr>
        <p:blipFill>
          <a:blip r:embed="rId2"/>
          <a:stretch>
            <a:fillRect/>
          </a:stretch>
        </p:blipFill>
        <p:spPr>
          <a:xfrm>
            <a:off x="142875" y="910803"/>
            <a:ext cx="9345074" cy="4553228"/>
          </a:xfrm>
          <a:prstGeom prst="rect">
            <a:avLst/>
          </a:prstGeom>
        </p:spPr>
      </p:pic>
      <p:sp>
        <p:nvSpPr>
          <p:cNvPr id="9" name="직사각형 8">
            <a:extLst>
              <a:ext uri="{FF2B5EF4-FFF2-40B4-BE49-F238E27FC236}">
                <a16:creationId xmlns:a16="http://schemas.microsoft.com/office/drawing/2014/main" id="{DF908FE6-84C1-A7B0-6C77-460246812758}"/>
              </a:ext>
            </a:extLst>
          </p:cNvPr>
          <p:cNvSpPr/>
          <p:nvPr/>
        </p:nvSpPr>
        <p:spPr>
          <a:xfrm>
            <a:off x="1339185" y="1107247"/>
            <a:ext cx="366438" cy="189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299">
            <a:extLst>
              <a:ext uri="{FF2B5EF4-FFF2-40B4-BE49-F238E27FC236}">
                <a16:creationId xmlns:a16="http://schemas.microsoft.com/office/drawing/2014/main" id="{3515C080-7676-54A0-BE95-B627AA4577F5}"/>
              </a:ext>
            </a:extLst>
          </p:cNvPr>
          <p:cNvSpPr/>
          <p:nvPr/>
        </p:nvSpPr>
        <p:spPr>
          <a:xfrm>
            <a:off x="1204541" y="99573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pSp>
        <p:nvGrpSpPr>
          <p:cNvPr id="15" name="그룹 14">
            <a:extLst>
              <a:ext uri="{FF2B5EF4-FFF2-40B4-BE49-F238E27FC236}">
                <a16:creationId xmlns:a16="http://schemas.microsoft.com/office/drawing/2014/main" id="{0389B115-D9A7-05B4-CB37-F039C30E7E5E}"/>
              </a:ext>
            </a:extLst>
          </p:cNvPr>
          <p:cNvGrpSpPr/>
          <p:nvPr/>
        </p:nvGrpSpPr>
        <p:grpSpPr>
          <a:xfrm>
            <a:off x="4267200" y="4641215"/>
            <a:ext cx="4043361" cy="547308"/>
            <a:chOff x="4929186" y="5670722"/>
            <a:chExt cx="4043361" cy="547308"/>
          </a:xfrm>
        </p:grpSpPr>
        <p:grpSp>
          <p:nvGrpSpPr>
            <p:cNvPr id="17" name="그룹 16">
              <a:extLst>
                <a:ext uri="{FF2B5EF4-FFF2-40B4-BE49-F238E27FC236}">
                  <a16:creationId xmlns:a16="http://schemas.microsoft.com/office/drawing/2014/main" id="{4DFBE8DD-4CA0-7C47-A81F-E5074ECF39CF}"/>
                </a:ext>
              </a:extLst>
            </p:cNvPr>
            <p:cNvGrpSpPr/>
            <p:nvPr/>
          </p:nvGrpSpPr>
          <p:grpSpPr>
            <a:xfrm>
              <a:off x="4929186" y="5670722"/>
              <a:ext cx="4043361" cy="547308"/>
              <a:chOff x="4445227" y="4629141"/>
              <a:chExt cx="4043361" cy="547308"/>
            </a:xfrm>
          </p:grpSpPr>
          <p:grpSp>
            <p:nvGrpSpPr>
              <p:cNvPr id="19" name="그룹 18">
                <a:extLst>
                  <a:ext uri="{FF2B5EF4-FFF2-40B4-BE49-F238E27FC236}">
                    <a16:creationId xmlns:a16="http://schemas.microsoft.com/office/drawing/2014/main" id="{A5BF2C9C-291F-9F75-6AD3-8D4F03C4AEC9}"/>
                  </a:ext>
                </a:extLst>
              </p:cNvPr>
              <p:cNvGrpSpPr/>
              <p:nvPr/>
            </p:nvGrpSpPr>
            <p:grpSpPr>
              <a:xfrm>
                <a:off x="4445227" y="4629141"/>
                <a:ext cx="4043361" cy="547308"/>
                <a:chOff x="4252301" y="5998631"/>
                <a:chExt cx="899286" cy="121727"/>
              </a:xfrm>
            </p:grpSpPr>
            <p:sp>
              <p:nvSpPr>
                <p:cNvPr id="21" name="사각형: 둥근 모서리 20">
                  <a:extLst>
                    <a:ext uri="{FF2B5EF4-FFF2-40B4-BE49-F238E27FC236}">
                      <a16:creationId xmlns:a16="http://schemas.microsoft.com/office/drawing/2014/main" id="{D46544BA-34F2-B20A-D2E6-CADDD8601500}"/>
                    </a:ext>
                  </a:extLst>
                </p:cNvPr>
                <p:cNvSpPr/>
                <p:nvPr/>
              </p:nvSpPr>
              <p:spPr>
                <a:xfrm>
                  <a:off x="4252301" y="5998631"/>
                  <a:ext cx="899286" cy="121727"/>
                </a:xfrm>
                <a:prstGeom prst="round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a:extLst>
                    <a:ext uri="{FF2B5EF4-FFF2-40B4-BE49-F238E27FC236}">
                      <a16:creationId xmlns:a16="http://schemas.microsoft.com/office/drawing/2014/main" id="{B101DB90-843B-BBEE-781E-670C5D1DEC9B}"/>
                    </a:ext>
                  </a:extLst>
                </p:cNvPr>
                <p:cNvCxnSpPr>
                  <a:cxnSpLocks/>
                </p:cNvCxnSpPr>
                <p:nvPr/>
              </p:nvCxnSpPr>
              <p:spPr>
                <a:xfrm>
                  <a:off x="4382887" y="6059147"/>
                  <a:ext cx="557414" cy="0"/>
                </a:xfrm>
                <a:prstGeom prst="line">
                  <a:avLst/>
                </a:prstGeom>
                <a:ln w="412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A179DC24-2D5E-AC75-A61A-A0A0DFBC9233}"/>
                    </a:ext>
                  </a:extLst>
                </p:cNvPr>
                <p:cNvCxnSpPr>
                  <a:cxnSpLocks/>
                </p:cNvCxnSpPr>
                <p:nvPr/>
              </p:nvCxnSpPr>
              <p:spPr>
                <a:xfrm>
                  <a:off x="4382887" y="6059147"/>
                  <a:ext cx="230912" cy="0"/>
                </a:xfrm>
                <a:prstGeom prst="line">
                  <a:avLst/>
                </a:prstGeom>
                <a:ln w="41275" cap="rnd">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E3BDD59A-5254-1516-E0AD-88CFDD554FA1}"/>
                    </a:ext>
                  </a:extLst>
                </p:cNvPr>
                <p:cNvCxnSpPr>
                  <a:cxnSpLocks/>
                </p:cNvCxnSpPr>
                <p:nvPr/>
              </p:nvCxnSpPr>
              <p:spPr>
                <a:xfrm flipV="1">
                  <a:off x="4613799" y="6043773"/>
                  <a:ext cx="0" cy="34424"/>
                </a:xfrm>
                <a:prstGeom prst="line">
                  <a:avLst/>
                </a:prstGeom>
                <a:ln w="47625" cap="sq">
                  <a:solidFill>
                    <a:srgbClr val="2F5597"/>
                  </a:solidFill>
                </a:ln>
              </p:spPr>
              <p:style>
                <a:lnRef idx="1">
                  <a:schemeClr val="accent1"/>
                </a:lnRef>
                <a:fillRef idx="0">
                  <a:schemeClr val="accent1"/>
                </a:fillRef>
                <a:effectRef idx="0">
                  <a:schemeClr val="accent1"/>
                </a:effectRef>
                <a:fontRef idx="minor">
                  <a:schemeClr val="tx1"/>
                </a:fontRef>
              </p:style>
            </p:cxnSp>
            <p:pic>
              <p:nvPicPr>
                <p:cNvPr id="25" name="그래픽 24" descr="재생 단색으로 채워진">
                  <a:extLst>
                    <a:ext uri="{FF2B5EF4-FFF2-40B4-BE49-F238E27FC236}">
                      <a16:creationId xmlns:a16="http://schemas.microsoft.com/office/drawing/2014/main" id="{19121939-4CBE-C91D-9BC4-4B5BB2E4F3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12428" y="6034545"/>
                  <a:ext cx="52029" cy="52029"/>
                </a:xfrm>
                <a:prstGeom prst="rect">
                  <a:avLst/>
                </a:prstGeom>
              </p:spPr>
            </p:pic>
          </p:grpSp>
          <p:pic>
            <p:nvPicPr>
              <p:cNvPr id="20" name="그림 19" descr="블랙, 어둠이(가) 표시된 사진&#10;&#10;자동 생성된 설명">
                <a:extLst>
                  <a:ext uri="{FF2B5EF4-FFF2-40B4-BE49-F238E27FC236}">
                    <a16:creationId xmlns:a16="http://schemas.microsoft.com/office/drawing/2014/main" id="{0FAC4D96-2F5E-78A1-2907-13626DF133D8}"/>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17744" y="4811588"/>
                <a:ext cx="192012" cy="192012"/>
              </a:xfrm>
              <a:prstGeom prst="rect">
                <a:avLst/>
              </a:prstGeom>
            </p:spPr>
          </p:pic>
        </p:grpSp>
        <p:pic>
          <p:nvPicPr>
            <p:cNvPr id="18" name="그래픽 17" descr="단일 톱니바퀴 단색으로 채워진">
              <a:extLst>
                <a:ext uri="{FF2B5EF4-FFF2-40B4-BE49-F238E27FC236}">
                  <a16:creationId xmlns:a16="http://schemas.microsoft.com/office/drawing/2014/main" id="{F99EF980-86BA-0637-315B-5E075921B6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72854" y="5803907"/>
              <a:ext cx="290513" cy="290513"/>
            </a:xfrm>
            <a:prstGeom prst="rect">
              <a:avLst/>
            </a:prstGeom>
          </p:spPr>
        </p:pic>
      </p:grpSp>
      <p:pic>
        <p:nvPicPr>
          <p:cNvPr id="27" name="그림 26">
            <a:extLst>
              <a:ext uri="{FF2B5EF4-FFF2-40B4-BE49-F238E27FC236}">
                <a16:creationId xmlns:a16="http://schemas.microsoft.com/office/drawing/2014/main" id="{615437A9-9C67-0F50-EFDF-52F6FF48F111}"/>
              </a:ext>
            </a:extLst>
          </p:cNvPr>
          <p:cNvPicPr>
            <a:picLocks noChangeAspect="1"/>
          </p:cNvPicPr>
          <p:nvPr/>
        </p:nvPicPr>
        <p:blipFill>
          <a:blip r:embed="rId8"/>
          <a:stretch>
            <a:fillRect/>
          </a:stretch>
        </p:blipFill>
        <p:spPr>
          <a:xfrm>
            <a:off x="3076512" y="1376158"/>
            <a:ext cx="6411438" cy="3253684"/>
          </a:xfrm>
          <a:prstGeom prst="rect">
            <a:avLst/>
          </a:prstGeom>
        </p:spPr>
      </p:pic>
      <p:pic>
        <p:nvPicPr>
          <p:cNvPr id="28" name="그림 27">
            <a:extLst>
              <a:ext uri="{FF2B5EF4-FFF2-40B4-BE49-F238E27FC236}">
                <a16:creationId xmlns:a16="http://schemas.microsoft.com/office/drawing/2014/main" id="{FC0B66C9-BE2B-7C25-1869-09313A467E0B}"/>
              </a:ext>
            </a:extLst>
          </p:cNvPr>
          <p:cNvPicPr>
            <a:picLocks noChangeAspect="1"/>
          </p:cNvPicPr>
          <p:nvPr/>
        </p:nvPicPr>
        <p:blipFill>
          <a:blip r:embed="rId9"/>
          <a:stretch>
            <a:fillRect/>
          </a:stretch>
        </p:blipFill>
        <p:spPr>
          <a:xfrm>
            <a:off x="1700611" y="1521952"/>
            <a:ext cx="1317604" cy="290070"/>
          </a:xfrm>
          <a:prstGeom prst="rect">
            <a:avLst/>
          </a:prstGeom>
        </p:spPr>
      </p:pic>
      <p:pic>
        <p:nvPicPr>
          <p:cNvPr id="2" name="그림 1">
            <a:extLst>
              <a:ext uri="{FF2B5EF4-FFF2-40B4-BE49-F238E27FC236}">
                <a16:creationId xmlns:a16="http://schemas.microsoft.com/office/drawing/2014/main" id="{1F4D6B31-F9CF-BCC5-D653-638D17D26733}"/>
              </a:ext>
            </a:extLst>
          </p:cNvPr>
          <p:cNvPicPr>
            <a:picLocks noChangeAspect="1"/>
          </p:cNvPicPr>
          <p:nvPr/>
        </p:nvPicPr>
        <p:blipFill rotWithShape="1">
          <a:blip r:embed="rId10"/>
          <a:srcRect l="17045" t="5131" b="4962"/>
          <a:stretch/>
        </p:blipFill>
        <p:spPr>
          <a:xfrm>
            <a:off x="1733006" y="1370052"/>
            <a:ext cx="7747434" cy="4090904"/>
          </a:xfrm>
          <a:prstGeom prst="rect">
            <a:avLst/>
          </a:prstGeom>
        </p:spPr>
      </p:pic>
      <p:pic>
        <p:nvPicPr>
          <p:cNvPr id="4" name="그림 3">
            <a:extLst>
              <a:ext uri="{FF2B5EF4-FFF2-40B4-BE49-F238E27FC236}">
                <a16:creationId xmlns:a16="http://schemas.microsoft.com/office/drawing/2014/main" id="{F662AE8E-7FDF-9997-CEE0-45BB1F46B282}"/>
              </a:ext>
            </a:extLst>
          </p:cNvPr>
          <p:cNvPicPr>
            <a:picLocks noChangeAspect="1"/>
          </p:cNvPicPr>
          <p:nvPr/>
        </p:nvPicPr>
        <p:blipFill rotWithShape="1">
          <a:blip r:embed="rId10"/>
          <a:srcRect l="17045" b="95150"/>
          <a:stretch/>
        </p:blipFill>
        <p:spPr>
          <a:xfrm>
            <a:off x="1733006" y="910803"/>
            <a:ext cx="7738654" cy="220697"/>
          </a:xfrm>
          <a:prstGeom prst="rect">
            <a:avLst/>
          </a:prstGeom>
        </p:spPr>
      </p:pic>
      <p:pic>
        <p:nvPicPr>
          <p:cNvPr id="5" name="그림 4">
            <a:extLst>
              <a:ext uri="{FF2B5EF4-FFF2-40B4-BE49-F238E27FC236}">
                <a16:creationId xmlns:a16="http://schemas.microsoft.com/office/drawing/2014/main" id="{B30BAE2C-9DA1-BCEA-0050-DE554F157ADB}"/>
              </a:ext>
            </a:extLst>
          </p:cNvPr>
          <p:cNvPicPr>
            <a:picLocks noChangeAspect="1"/>
          </p:cNvPicPr>
          <p:nvPr/>
        </p:nvPicPr>
        <p:blipFill>
          <a:blip r:embed="rId8"/>
          <a:stretch>
            <a:fillRect/>
          </a:stretch>
        </p:blipFill>
        <p:spPr>
          <a:xfrm>
            <a:off x="3076512" y="1601938"/>
            <a:ext cx="6411438" cy="3253684"/>
          </a:xfrm>
          <a:prstGeom prst="rect">
            <a:avLst/>
          </a:prstGeom>
        </p:spPr>
      </p:pic>
      <p:pic>
        <p:nvPicPr>
          <p:cNvPr id="6" name="그림 5">
            <a:extLst>
              <a:ext uri="{FF2B5EF4-FFF2-40B4-BE49-F238E27FC236}">
                <a16:creationId xmlns:a16="http://schemas.microsoft.com/office/drawing/2014/main" id="{F3CE926C-FD3F-B797-0713-0F3A993E1E11}"/>
              </a:ext>
            </a:extLst>
          </p:cNvPr>
          <p:cNvPicPr>
            <a:picLocks noChangeAspect="1"/>
          </p:cNvPicPr>
          <p:nvPr/>
        </p:nvPicPr>
        <p:blipFill>
          <a:blip r:embed="rId9"/>
          <a:stretch>
            <a:fillRect/>
          </a:stretch>
        </p:blipFill>
        <p:spPr>
          <a:xfrm>
            <a:off x="1700611" y="1747732"/>
            <a:ext cx="1317604" cy="290070"/>
          </a:xfrm>
          <a:prstGeom prst="rect">
            <a:avLst/>
          </a:prstGeom>
        </p:spPr>
      </p:pic>
      <p:pic>
        <p:nvPicPr>
          <p:cNvPr id="7" name="그림 6">
            <a:extLst>
              <a:ext uri="{FF2B5EF4-FFF2-40B4-BE49-F238E27FC236}">
                <a16:creationId xmlns:a16="http://schemas.microsoft.com/office/drawing/2014/main" id="{4488ED53-0098-C6ED-D709-91AE50392A6F}"/>
              </a:ext>
            </a:extLst>
          </p:cNvPr>
          <p:cNvPicPr>
            <a:picLocks noChangeAspect="1"/>
          </p:cNvPicPr>
          <p:nvPr/>
        </p:nvPicPr>
        <p:blipFill rotWithShape="1">
          <a:blip r:embed="rId11"/>
          <a:srcRect t="2" r="10819" b="-990"/>
          <a:stretch/>
        </p:blipFill>
        <p:spPr>
          <a:xfrm>
            <a:off x="1714403" y="1142572"/>
            <a:ext cx="7757257" cy="227480"/>
          </a:xfrm>
          <a:prstGeom prst="rect">
            <a:avLst/>
          </a:prstGeom>
        </p:spPr>
      </p:pic>
      <p:grpSp>
        <p:nvGrpSpPr>
          <p:cNvPr id="8" name="그룹 7">
            <a:extLst>
              <a:ext uri="{FF2B5EF4-FFF2-40B4-BE49-F238E27FC236}">
                <a16:creationId xmlns:a16="http://schemas.microsoft.com/office/drawing/2014/main" id="{5DE5AD31-AFED-BD0A-FEE0-42D48D179154}"/>
              </a:ext>
            </a:extLst>
          </p:cNvPr>
          <p:cNvGrpSpPr/>
          <p:nvPr/>
        </p:nvGrpSpPr>
        <p:grpSpPr>
          <a:xfrm>
            <a:off x="4267200" y="4694858"/>
            <a:ext cx="4043361" cy="547308"/>
            <a:chOff x="4929186" y="5670722"/>
            <a:chExt cx="4043361" cy="547308"/>
          </a:xfrm>
        </p:grpSpPr>
        <p:grpSp>
          <p:nvGrpSpPr>
            <p:cNvPr id="11" name="그룹 10">
              <a:extLst>
                <a:ext uri="{FF2B5EF4-FFF2-40B4-BE49-F238E27FC236}">
                  <a16:creationId xmlns:a16="http://schemas.microsoft.com/office/drawing/2014/main" id="{012E164D-C1DC-359C-3887-82F31930587A}"/>
                </a:ext>
              </a:extLst>
            </p:cNvPr>
            <p:cNvGrpSpPr/>
            <p:nvPr/>
          </p:nvGrpSpPr>
          <p:grpSpPr>
            <a:xfrm>
              <a:off x="4929186" y="5670722"/>
              <a:ext cx="4043361" cy="547308"/>
              <a:chOff x="4445227" y="4629141"/>
              <a:chExt cx="4043361" cy="547308"/>
            </a:xfrm>
          </p:grpSpPr>
          <p:grpSp>
            <p:nvGrpSpPr>
              <p:cNvPr id="13" name="그룹 12">
                <a:extLst>
                  <a:ext uri="{FF2B5EF4-FFF2-40B4-BE49-F238E27FC236}">
                    <a16:creationId xmlns:a16="http://schemas.microsoft.com/office/drawing/2014/main" id="{EDEBAA53-6662-2710-5A77-10E9A597B2DA}"/>
                  </a:ext>
                </a:extLst>
              </p:cNvPr>
              <p:cNvGrpSpPr/>
              <p:nvPr/>
            </p:nvGrpSpPr>
            <p:grpSpPr>
              <a:xfrm>
                <a:off x="4445227" y="4629141"/>
                <a:ext cx="4043361" cy="547308"/>
                <a:chOff x="4252301" y="5998631"/>
                <a:chExt cx="899286" cy="121727"/>
              </a:xfrm>
            </p:grpSpPr>
            <p:sp>
              <p:nvSpPr>
                <p:cNvPr id="26" name="사각형: 둥근 모서리 25">
                  <a:extLst>
                    <a:ext uri="{FF2B5EF4-FFF2-40B4-BE49-F238E27FC236}">
                      <a16:creationId xmlns:a16="http://schemas.microsoft.com/office/drawing/2014/main" id="{FC770B6D-4EC1-E56F-4C9E-DE41910C1CE0}"/>
                    </a:ext>
                  </a:extLst>
                </p:cNvPr>
                <p:cNvSpPr/>
                <p:nvPr/>
              </p:nvSpPr>
              <p:spPr>
                <a:xfrm>
                  <a:off x="4252301" y="5998631"/>
                  <a:ext cx="899286" cy="121727"/>
                </a:xfrm>
                <a:prstGeom prst="round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직선 연결선 28">
                  <a:extLst>
                    <a:ext uri="{FF2B5EF4-FFF2-40B4-BE49-F238E27FC236}">
                      <a16:creationId xmlns:a16="http://schemas.microsoft.com/office/drawing/2014/main" id="{7E03B626-2D9F-A565-66F2-B36DE55DBA84}"/>
                    </a:ext>
                  </a:extLst>
                </p:cNvPr>
                <p:cNvCxnSpPr>
                  <a:cxnSpLocks/>
                </p:cNvCxnSpPr>
                <p:nvPr/>
              </p:nvCxnSpPr>
              <p:spPr>
                <a:xfrm>
                  <a:off x="4382887" y="6059147"/>
                  <a:ext cx="557414" cy="0"/>
                </a:xfrm>
                <a:prstGeom prst="line">
                  <a:avLst/>
                </a:prstGeom>
                <a:ln w="412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E4B55F44-1CEB-F389-2677-291147952295}"/>
                    </a:ext>
                  </a:extLst>
                </p:cNvPr>
                <p:cNvCxnSpPr>
                  <a:cxnSpLocks/>
                </p:cNvCxnSpPr>
                <p:nvPr/>
              </p:nvCxnSpPr>
              <p:spPr>
                <a:xfrm>
                  <a:off x="4382887" y="6059147"/>
                  <a:ext cx="230912" cy="0"/>
                </a:xfrm>
                <a:prstGeom prst="line">
                  <a:avLst/>
                </a:prstGeom>
                <a:ln w="41275" cap="rnd">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3D27623B-590A-E5A1-D504-F6966BA24B43}"/>
                    </a:ext>
                  </a:extLst>
                </p:cNvPr>
                <p:cNvCxnSpPr>
                  <a:cxnSpLocks/>
                </p:cNvCxnSpPr>
                <p:nvPr/>
              </p:nvCxnSpPr>
              <p:spPr>
                <a:xfrm flipV="1">
                  <a:off x="4613799" y="6043773"/>
                  <a:ext cx="0" cy="34424"/>
                </a:xfrm>
                <a:prstGeom prst="line">
                  <a:avLst/>
                </a:prstGeom>
                <a:ln w="47625" cap="sq">
                  <a:solidFill>
                    <a:srgbClr val="2F5597"/>
                  </a:solidFill>
                </a:ln>
              </p:spPr>
              <p:style>
                <a:lnRef idx="1">
                  <a:schemeClr val="accent1"/>
                </a:lnRef>
                <a:fillRef idx="0">
                  <a:schemeClr val="accent1"/>
                </a:fillRef>
                <a:effectRef idx="0">
                  <a:schemeClr val="accent1"/>
                </a:effectRef>
                <a:fontRef idx="minor">
                  <a:schemeClr val="tx1"/>
                </a:fontRef>
              </p:style>
            </p:cxnSp>
            <p:pic>
              <p:nvPicPr>
                <p:cNvPr id="96" name="그래픽 95" descr="재생 단색으로 채워진">
                  <a:extLst>
                    <a:ext uri="{FF2B5EF4-FFF2-40B4-BE49-F238E27FC236}">
                      <a16:creationId xmlns:a16="http://schemas.microsoft.com/office/drawing/2014/main" id="{6558AC9F-29F3-E937-4FD6-9A1593978D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12428" y="6034545"/>
                  <a:ext cx="52029" cy="52029"/>
                </a:xfrm>
                <a:prstGeom prst="rect">
                  <a:avLst/>
                </a:prstGeom>
              </p:spPr>
            </p:pic>
          </p:grpSp>
          <p:pic>
            <p:nvPicPr>
              <p:cNvPr id="14" name="그림 13" descr="블랙, 어둠이(가) 표시된 사진&#10;&#10;자동 생성된 설명">
                <a:extLst>
                  <a:ext uri="{FF2B5EF4-FFF2-40B4-BE49-F238E27FC236}">
                    <a16:creationId xmlns:a16="http://schemas.microsoft.com/office/drawing/2014/main" id="{B5B4E4CD-C8AB-245F-3674-D545823C522E}"/>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17744" y="4811588"/>
                <a:ext cx="192012" cy="192012"/>
              </a:xfrm>
              <a:prstGeom prst="rect">
                <a:avLst/>
              </a:prstGeom>
            </p:spPr>
          </p:pic>
        </p:grpSp>
        <p:pic>
          <p:nvPicPr>
            <p:cNvPr id="12" name="그래픽 11" descr="단일 톱니바퀴 단색으로 채워진">
              <a:extLst>
                <a:ext uri="{FF2B5EF4-FFF2-40B4-BE49-F238E27FC236}">
                  <a16:creationId xmlns:a16="http://schemas.microsoft.com/office/drawing/2014/main" id="{30BBF28E-93BA-0AF2-1B6C-136C1A0DFA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72854" y="5803907"/>
              <a:ext cx="290513" cy="290513"/>
            </a:xfrm>
            <a:prstGeom prst="rect">
              <a:avLst/>
            </a:prstGeom>
          </p:spPr>
        </p:pic>
      </p:grpSp>
    </p:spTree>
    <p:extLst>
      <p:ext uri="{BB962C8B-B14F-4D97-AF65-F5344CB8AC3E}">
        <p14:creationId xmlns:p14="http://schemas.microsoft.com/office/powerpoint/2010/main" val="2972338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82E900B-CE2E-B7CA-1350-083403D15524}"/>
              </a:ext>
            </a:extLst>
          </p:cNvPr>
          <p:cNvPicPr>
            <a:picLocks noChangeAspect="1"/>
          </p:cNvPicPr>
          <p:nvPr/>
        </p:nvPicPr>
        <p:blipFill rotWithShape="1">
          <a:blip r:embed="rId2"/>
          <a:srcRect t="5822"/>
          <a:stretch/>
        </p:blipFill>
        <p:spPr>
          <a:xfrm>
            <a:off x="142874" y="1354445"/>
            <a:ext cx="9328784" cy="4241634"/>
          </a:xfrm>
          <a:prstGeom prst="rect">
            <a:avLst/>
          </a:prstGeom>
        </p:spPr>
      </p:pic>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5944592"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시간인식 템플릿</a:t>
            </a:r>
            <a:r>
              <a:rPr lang="en-US" altLang="ko-KR" dirty="0">
                <a:latin typeface="맑은 고딕" panose="020B0503020000020004" pitchFamily="50" charset="-127"/>
              </a:rPr>
              <a:t>_</a:t>
            </a:r>
            <a:r>
              <a:rPr lang="ko-KR" altLang="en-US" dirty="0">
                <a:latin typeface="맑은 고딕" panose="020B0503020000020004" pitchFamily="50" charset="-127"/>
              </a:rPr>
              <a:t>지도 표시</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LXPFA_SB_2D_WA_016</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pic>
        <p:nvPicPr>
          <p:cNvPr id="26" name="그림 25">
            <a:extLst>
              <a:ext uri="{FF2B5EF4-FFF2-40B4-BE49-F238E27FC236}">
                <a16:creationId xmlns:a16="http://schemas.microsoft.com/office/drawing/2014/main" id="{E5BA9880-31A0-9253-9CEF-2AB60C504FEE}"/>
              </a:ext>
            </a:extLst>
          </p:cNvPr>
          <p:cNvPicPr>
            <a:picLocks noChangeAspect="1"/>
          </p:cNvPicPr>
          <p:nvPr/>
        </p:nvPicPr>
        <p:blipFill>
          <a:blip r:embed="rId3"/>
          <a:stretch>
            <a:fillRect/>
          </a:stretch>
        </p:blipFill>
        <p:spPr>
          <a:xfrm>
            <a:off x="1582061" y="1354445"/>
            <a:ext cx="7838006" cy="4104931"/>
          </a:xfrm>
          <a:prstGeom prst="rect">
            <a:avLst/>
          </a:prstGeom>
        </p:spPr>
      </p:pic>
      <p:grpSp>
        <p:nvGrpSpPr>
          <p:cNvPr id="28" name="그룹 27">
            <a:extLst>
              <a:ext uri="{FF2B5EF4-FFF2-40B4-BE49-F238E27FC236}">
                <a16:creationId xmlns:a16="http://schemas.microsoft.com/office/drawing/2014/main" id="{5FEAD2E1-5DCE-2467-3C2F-FFE74E17965E}"/>
              </a:ext>
            </a:extLst>
          </p:cNvPr>
          <p:cNvGrpSpPr/>
          <p:nvPr/>
        </p:nvGrpSpPr>
        <p:grpSpPr>
          <a:xfrm>
            <a:off x="3579533" y="4832184"/>
            <a:ext cx="4043361" cy="971776"/>
            <a:chOff x="4929186" y="5670735"/>
            <a:chExt cx="4043361" cy="971776"/>
          </a:xfrm>
        </p:grpSpPr>
        <p:grpSp>
          <p:nvGrpSpPr>
            <p:cNvPr id="29" name="그룹 28">
              <a:extLst>
                <a:ext uri="{FF2B5EF4-FFF2-40B4-BE49-F238E27FC236}">
                  <a16:creationId xmlns:a16="http://schemas.microsoft.com/office/drawing/2014/main" id="{1A6DF717-3E6E-52C4-543F-744327AE3744}"/>
                </a:ext>
              </a:extLst>
            </p:cNvPr>
            <p:cNvGrpSpPr/>
            <p:nvPr/>
          </p:nvGrpSpPr>
          <p:grpSpPr>
            <a:xfrm>
              <a:off x="4929186" y="5670735"/>
              <a:ext cx="4043361" cy="971776"/>
              <a:chOff x="4445227" y="4629154"/>
              <a:chExt cx="4043361" cy="971776"/>
            </a:xfrm>
          </p:grpSpPr>
          <p:grpSp>
            <p:nvGrpSpPr>
              <p:cNvPr id="31" name="그룹 30">
                <a:extLst>
                  <a:ext uri="{FF2B5EF4-FFF2-40B4-BE49-F238E27FC236}">
                    <a16:creationId xmlns:a16="http://schemas.microsoft.com/office/drawing/2014/main" id="{6384077A-144B-D938-EF19-1331EF1BE0FA}"/>
                  </a:ext>
                </a:extLst>
              </p:cNvPr>
              <p:cNvGrpSpPr/>
              <p:nvPr/>
            </p:nvGrpSpPr>
            <p:grpSpPr>
              <a:xfrm>
                <a:off x="4445227" y="4629154"/>
                <a:ext cx="4043361" cy="971776"/>
                <a:chOff x="4252301" y="5998631"/>
                <a:chExt cx="899286" cy="216133"/>
              </a:xfrm>
            </p:grpSpPr>
            <p:sp>
              <p:nvSpPr>
                <p:cNvPr id="97" name="사각형: 둥근 모서리 96">
                  <a:extLst>
                    <a:ext uri="{FF2B5EF4-FFF2-40B4-BE49-F238E27FC236}">
                      <a16:creationId xmlns:a16="http://schemas.microsoft.com/office/drawing/2014/main" id="{7886CAAE-FA37-EB15-82DB-4B036BCBE0ED}"/>
                    </a:ext>
                  </a:extLst>
                </p:cNvPr>
                <p:cNvSpPr/>
                <p:nvPr/>
              </p:nvSpPr>
              <p:spPr>
                <a:xfrm>
                  <a:off x="4252301" y="5998631"/>
                  <a:ext cx="899286" cy="121727"/>
                </a:xfrm>
                <a:prstGeom prst="round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8" name="직선 연결선 97">
                  <a:extLst>
                    <a:ext uri="{FF2B5EF4-FFF2-40B4-BE49-F238E27FC236}">
                      <a16:creationId xmlns:a16="http://schemas.microsoft.com/office/drawing/2014/main" id="{27F8586B-B3E3-E072-EF58-A23C2F60B088}"/>
                    </a:ext>
                  </a:extLst>
                </p:cNvPr>
                <p:cNvCxnSpPr>
                  <a:cxnSpLocks/>
                </p:cNvCxnSpPr>
                <p:nvPr/>
              </p:nvCxnSpPr>
              <p:spPr>
                <a:xfrm>
                  <a:off x="4382887" y="6059147"/>
                  <a:ext cx="557414" cy="0"/>
                </a:xfrm>
                <a:prstGeom prst="line">
                  <a:avLst/>
                </a:prstGeom>
                <a:ln w="412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id="{C8388C60-38CD-E02B-26E2-4BA76CFEC827}"/>
                    </a:ext>
                  </a:extLst>
                </p:cNvPr>
                <p:cNvCxnSpPr>
                  <a:cxnSpLocks/>
                </p:cNvCxnSpPr>
                <p:nvPr/>
              </p:nvCxnSpPr>
              <p:spPr>
                <a:xfrm>
                  <a:off x="4382887" y="6059147"/>
                  <a:ext cx="230912" cy="0"/>
                </a:xfrm>
                <a:prstGeom prst="line">
                  <a:avLst/>
                </a:prstGeom>
                <a:ln w="41275" cap="rnd">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00" name="직선 연결선 99">
                  <a:extLst>
                    <a:ext uri="{FF2B5EF4-FFF2-40B4-BE49-F238E27FC236}">
                      <a16:creationId xmlns:a16="http://schemas.microsoft.com/office/drawing/2014/main" id="{FF0A8295-616E-07FD-6ADE-0F5DBD0AAF6F}"/>
                    </a:ext>
                  </a:extLst>
                </p:cNvPr>
                <p:cNvCxnSpPr>
                  <a:cxnSpLocks/>
                </p:cNvCxnSpPr>
                <p:nvPr/>
              </p:nvCxnSpPr>
              <p:spPr>
                <a:xfrm flipV="1">
                  <a:off x="4613799" y="6043773"/>
                  <a:ext cx="0" cy="34424"/>
                </a:xfrm>
                <a:prstGeom prst="line">
                  <a:avLst/>
                </a:prstGeom>
                <a:ln w="47625" cap="sq">
                  <a:solidFill>
                    <a:srgbClr val="2F5597"/>
                  </a:solidFill>
                </a:ln>
              </p:spPr>
              <p:style>
                <a:lnRef idx="1">
                  <a:schemeClr val="accent1"/>
                </a:lnRef>
                <a:fillRef idx="0">
                  <a:schemeClr val="accent1"/>
                </a:fillRef>
                <a:effectRef idx="0">
                  <a:schemeClr val="accent1"/>
                </a:effectRef>
                <a:fontRef idx="minor">
                  <a:schemeClr val="tx1"/>
                </a:fontRef>
              </p:style>
            </p:cxnSp>
            <p:pic>
              <p:nvPicPr>
                <p:cNvPr id="101" name="그래픽 100" descr="재생 단색으로 채워진">
                  <a:extLst>
                    <a:ext uri="{FF2B5EF4-FFF2-40B4-BE49-F238E27FC236}">
                      <a16:creationId xmlns:a16="http://schemas.microsoft.com/office/drawing/2014/main" id="{24D44497-C220-D583-E753-E88C8CB366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08696" y="6034545"/>
                  <a:ext cx="52029" cy="52029"/>
                </a:xfrm>
                <a:prstGeom prst="rect">
                  <a:avLst/>
                </a:prstGeom>
              </p:spPr>
            </p:pic>
            <p:pic>
              <p:nvPicPr>
                <p:cNvPr id="190" name="그래픽 189" descr="일시 중지 단색으로 채워진">
                  <a:extLst>
                    <a:ext uri="{FF2B5EF4-FFF2-40B4-BE49-F238E27FC236}">
                      <a16:creationId xmlns:a16="http://schemas.microsoft.com/office/drawing/2014/main" id="{1009565F-44CE-CB03-8D95-27AABDF58E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306830" y="6162735"/>
                  <a:ext cx="52029" cy="52029"/>
                </a:xfrm>
                <a:prstGeom prst="rect">
                  <a:avLst/>
                </a:prstGeom>
              </p:spPr>
            </p:pic>
          </p:grpSp>
          <p:pic>
            <p:nvPicPr>
              <p:cNvPr id="96" name="그림 95" descr="블랙, 어둠이(가) 표시된 사진&#10;&#10;자동 생성된 설명">
                <a:extLst>
                  <a:ext uri="{FF2B5EF4-FFF2-40B4-BE49-F238E27FC236}">
                    <a16:creationId xmlns:a16="http://schemas.microsoft.com/office/drawing/2014/main" id="{56EB8934-1224-2C88-EC5E-3AA498999508}"/>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17744" y="4811588"/>
                <a:ext cx="192012" cy="192012"/>
              </a:xfrm>
              <a:prstGeom prst="rect">
                <a:avLst/>
              </a:prstGeom>
            </p:spPr>
          </p:pic>
        </p:grpSp>
        <p:pic>
          <p:nvPicPr>
            <p:cNvPr id="30" name="그래픽 29" descr="단일 톱니바퀴 단색으로 채워진">
              <a:extLst>
                <a:ext uri="{FF2B5EF4-FFF2-40B4-BE49-F238E27FC236}">
                  <a16:creationId xmlns:a16="http://schemas.microsoft.com/office/drawing/2014/main" id="{56BFB868-97AA-B613-6C59-203A98295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72854" y="5803907"/>
              <a:ext cx="290513" cy="290513"/>
            </a:xfrm>
            <a:prstGeom prst="rect">
              <a:avLst/>
            </a:prstGeom>
          </p:spPr>
        </p:pic>
      </p:grpSp>
      <p:pic>
        <p:nvPicPr>
          <p:cNvPr id="110" name="그림 109">
            <a:extLst>
              <a:ext uri="{FF2B5EF4-FFF2-40B4-BE49-F238E27FC236}">
                <a16:creationId xmlns:a16="http://schemas.microsoft.com/office/drawing/2014/main" id="{4E592128-0D40-B7F2-56AA-039AF0D0A0F4}"/>
              </a:ext>
            </a:extLst>
          </p:cNvPr>
          <p:cNvPicPr>
            <a:picLocks noChangeAspect="1"/>
          </p:cNvPicPr>
          <p:nvPr/>
        </p:nvPicPr>
        <p:blipFill>
          <a:blip r:embed="rId11"/>
          <a:stretch>
            <a:fillRect/>
          </a:stretch>
        </p:blipFill>
        <p:spPr>
          <a:xfrm>
            <a:off x="210602" y="1734736"/>
            <a:ext cx="1296474" cy="285418"/>
          </a:xfrm>
          <a:prstGeom prst="rect">
            <a:avLst/>
          </a:prstGeom>
        </p:spPr>
      </p:pic>
      <p:sp>
        <p:nvSpPr>
          <p:cNvPr id="111" name="사각형: 둥근 모서리 110">
            <a:extLst>
              <a:ext uri="{FF2B5EF4-FFF2-40B4-BE49-F238E27FC236}">
                <a16:creationId xmlns:a16="http://schemas.microsoft.com/office/drawing/2014/main" id="{7E65DBD5-09B2-1FE5-0385-E70B477021B9}"/>
              </a:ext>
            </a:extLst>
          </p:cNvPr>
          <p:cNvSpPr/>
          <p:nvPr/>
        </p:nvSpPr>
        <p:spPr>
          <a:xfrm>
            <a:off x="4795359" y="4178417"/>
            <a:ext cx="2827535" cy="628929"/>
          </a:xfrm>
          <a:prstGeom prst="roundRect">
            <a:avLst>
              <a:gd name="adj" fmla="val 73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FB464021-B558-0122-3670-5C47607675C5}"/>
              </a:ext>
            </a:extLst>
          </p:cNvPr>
          <p:cNvSpPr txBox="1"/>
          <p:nvPr/>
        </p:nvSpPr>
        <p:spPr>
          <a:xfrm>
            <a:off x="4824231" y="4186037"/>
            <a:ext cx="714375" cy="215444"/>
          </a:xfrm>
          <a:prstGeom prst="rect">
            <a:avLst/>
          </a:prstGeom>
          <a:noFill/>
        </p:spPr>
        <p:txBody>
          <a:bodyPr wrap="square" rtlCol="0">
            <a:spAutoFit/>
          </a:bodyPr>
          <a:lstStyle/>
          <a:p>
            <a:r>
              <a:rPr lang="ko-KR" altLang="en-US" sz="800" b="1" dirty="0">
                <a:solidFill>
                  <a:schemeClr val="bg1">
                    <a:lumMod val="50000"/>
                  </a:schemeClr>
                </a:solidFill>
              </a:rPr>
              <a:t>재생 속도 </a:t>
            </a:r>
          </a:p>
        </p:txBody>
      </p:sp>
      <p:cxnSp>
        <p:nvCxnSpPr>
          <p:cNvPr id="117" name="직선 연결선 116">
            <a:extLst>
              <a:ext uri="{FF2B5EF4-FFF2-40B4-BE49-F238E27FC236}">
                <a16:creationId xmlns:a16="http://schemas.microsoft.com/office/drawing/2014/main" id="{5EFC93C6-EE60-A477-790A-8DAB20A18FF0}"/>
              </a:ext>
            </a:extLst>
          </p:cNvPr>
          <p:cNvCxnSpPr>
            <a:cxnSpLocks/>
          </p:cNvCxnSpPr>
          <p:nvPr/>
        </p:nvCxnSpPr>
        <p:spPr>
          <a:xfrm>
            <a:off x="4993233" y="4470581"/>
            <a:ext cx="480235" cy="0"/>
          </a:xfrm>
          <a:prstGeom prst="line">
            <a:avLst/>
          </a:prstGeom>
          <a:ln w="254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직선 연결선 125">
            <a:extLst>
              <a:ext uri="{FF2B5EF4-FFF2-40B4-BE49-F238E27FC236}">
                <a16:creationId xmlns:a16="http://schemas.microsoft.com/office/drawing/2014/main" id="{AFFD9D5B-D242-8839-E38F-98E03CF24BFF}"/>
              </a:ext>
            </a:extLst>
          </p:cNvPr>
          <p:cNvCxnSpPr>
            <a:cxnSpLocks/>
          </p:cNvCxnSpPr>
          <p:nvPr/>
        </p:nvCxnSpPr>
        <p:spPr>
          <a:xfrm>
            <a:off x="5690589" y="4470581"/>
            <a:ext cx="1719449" cy="0"/>
          </a:xfrm>
          <a:prstGeom prst="line">
            <a:avLst/>
          </a:prstGeom>
          <a:ln w="254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9" name="타원 118">
            <a:extLst>
              <a:ext uri="{FF2B5EF4-FFF2-40B4-BE49-F238E27FC236}">
                <a16:creationId xmlns:a16="http://schemas.microsoft.com/office/drawing/2014/main" id="{F4705A8F-7C2D-C514-A700-8269C0798DC9}"/>
              </a:ext>
            </a:extLst>
          </p:cNvPr>
          <p:cNvSpPr/>
          <p:nvPr/>
        </p:nvSpPr>
        <p:spPr>
          <a:xfrm>
            <a:off x="4923417" y="4432208"/>
            <a:ext cx="85267" cy="85267"/>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타원 119">
            <a:extLst>
              <a:ext uri="{FF2B5EF4-FFF2-40B4-BE49-F238E27FC236}">
                <a16:creationId xmlns:a16="http://schemas.microsoft.com/office/drawing/2014/main" id="{F5B5DFAC-6948-B325-EAB8-F386ECCBADF1}"/>
              </a:ext>
            </a:extLst>
          </p:cNvPr>
          <p:cNvSpPr/>
          <p:nvPr/>
        </p:nvSpPr>
        <p:spPr>
          <a:xfrm>
            <a:off x="5546404" y="4432208"/>
            <a:ext cx="85267" cy="85267"/>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타원 120">
            <a:extLst>
              <a:ext uri="{FF2B5EF4-FFF2-40B4-BE49-F238E27FC236}">
                <a16:creationId xmlns:a16="http://schemas.microsoft.com/office/drawing/2014/main" id="{8C6ACDB5-7692-2BAD-564A-B824E9858E4C}"/>
              </a:ext>
            </a:extLst>
          </p:cNvPr>
          <p:cNvSpPr/>
          <p:nvPr/>
        </p:nvSpPr>
        <p:spPr>
          <a:xfrm>
            <a:off x="6167975" y="4432208"/>
            <a:ext cx="85267" cy="85267"/>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2" name="타원 121">
            <a:extLst>
              <a:ext uri="{FF2B5EF4-FFF2-40B4-BE49-F238E27FC236}">
                <a16:creationId xmlns:a16="http://schemas.microsoft.com/office/drawing/2014/main" id="{798432EF-F88C-394A-DD21-4C72E1A26C2E}"/>
              </a:ext>
            </a:extLst>
          </p:cNvPr>
          <p:cNvSpPr/>
          <p:nvPr/>
        </p:nvSpPr>
        <p:spPr>
          <a:xfrm>
            <a:off x="6787051" y="4432208"/>
            <a:ext cx="85267" cy="85267"/>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타원 122">
            <a:extLst>
              <a:ext uri="{FF2B5EF4-FFF2-40B4-BE49-F238E27FC236}">
                <a16:creationId xmlns:a16="http://schemas.microsoft.com/office/drawing/2014/main" id="{E2273C50-EF2C-D532-37AA-06AFAE760078}"/>
              </a:ext>
            </a:extLst>
          </p:cNvPr>
          <p:cNvSpPr/>
          <p:nvPr/>
        </p:nvSpPr>
        <p:spPr>
          <a:xfrm>
            <a:off x="7410038" y="4432208"/>
            <a:ext cx="85267" cy="85267"/>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타원 123">
            <a:extLst>
              <a:ext uri="{FF2B5EF4-FFF2-40B4-BE49-F238E27FC236}">
                <a16:creationId xmlns:a16="http://schemas.microsoft.com/office/drawing/2014/main" id="{30C467F8-0379-99FA-5D7F-26ACE1E20024}"/>
              </a:ext>
            </a:extLst>
          </p:cNvPr>
          <p:cNvSpPr/>
          <p:nvPr/>
        </p:nvSpPr>
        <p:spPr>
          <a:xfrm>
            <a:off x="5501369" y="4386932"/>
            <a:ext cx="173684" cy="173684"/>
          </a:xfrm>
          <a:prstGeom prst="ellipse">
            <a:avLst/>
          </a:prstGeom>
          <a:noFill/>
          <a:ln w="158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7" name="TextBox 126">
            <a:extLst>
              <a:ext uri="{FF2B5EF4-FFF2-40B4-BE49-F238E27FC236}">
                <a16:creationId xmlns:a16="http://schemas.microsoft.com/office/drawing/2014/main" id="{6105DB8C-A558-09CF-0B34-76460A9F07A2}"/>
              </a:ext>
            </a:extLst>
          </p:cNvPr>
          <p:cNvSpPr txBox="1"/>
          <p:nvPr/>
        </p:nvSpPr>
        <p:spPr>
          <a:xfrm>
            <a:off x="5852531" y="4563739"/>
            <a:ext cx="714375" cy="215444"/>
          </a:xfrm>
          <a:prstGeom prst="rect">
            <a:avLst/>
          </a:prstGeom>
          <a:noFill/>
        </p:spPr>
        <p:txBody>
          <a:bodyPr wrap="square" rtlCol="0">
            <a:spAutoFit/>
          </a:bodyPr>
          <a:lstStyle/>
          <a:p>
            <a:pPr algn="ctr"/>
            <a:r>
              <a:rPr lang="en-US" altLang="ko-KR" sz="800" b="1" dirty="0">
                <a:solidFill>
                  <a:schemeClr val="bg1">
                    <a:lumMod val="50000"/>
                  </a:schemeClr>
                </a:solidFill>
              </a:rPr>
              <a:t>1x(</a:t>
            </a:r>
            <a:r>
              <a:rPr lang="ko-KR" altLang="en-US" sz="800" b="1" dirty="0">
                <a:solidFill>
                  <a:schemeClr val="bg1">
                    <a:lumMod val="50000"/>
                  </a:schemeClr>
                </a:solidFill>
              </a:rPr>
              <a:t>기본</a:t>
            </a:r>
            <a:r>
              <a:rPr lang="en-US" altLang="ko-KR" sz="800" b="1" dirty="0">
                <a:solidFill>
                  <a:schemeClr val="bg1">
                    <a:lumMod val="50000"/>
                  </a:schemeClr>
                </a:solidFill>
              </a:rPr>
              <a:t>)</a:t>
            </a:r>
            <a:endParaRPr lang="ko-KR" altLang="en-US" sz="800" b="1" dirty="0">
              <a:solidFill>
                <a:schemeClr val="bg1">
                  <a:lumMod val="50000"/>
                </a:schemeClr>
              </a:solidFill>
            </a:endParaRPr>
          </a:p>
        </p:txBody>
      </p:sp>
      <p:sp>
        <p:nvSpPr>
          <p:cNvPr id="128" name="TextBox 127">
            <a:extLst>
              <a:ext uri="{FF2B5EF4-FFF2-40B4-BE49-F238E27FC236}">
                <a16:creationId xmlns:a16="http://schemas.microsoft.com/office/drawing/2014/main" id="{68F13A10-9C6D-8BAF-0EF1-0EB40333955B}"/>
              </a:ext>
            </a:extLst>
          </p:cNvPr>
          <p:cNvSpPr txBox="1"/>
          <p:nvPr/>
        </p:nvSpPr>
        <p:spPr>
          <a:xfrm>
            <a:off x="6472496" y="4563739"/>
            <a:ext cx="714375" cy="215444"/>
          </a:xfrm>
          <a:prstGeom prst="rect">
            <a:avLst/>
          </a:prstGeom>
          <a:noFill/>
        </p:spPr>
        <p:txBody>
          <a:bodyPr wrap="square" rtlCol="0">
            <a:spAutoFit/>
          </a:bodyPr>
          <a:lstStyle/>
          <a:p>
            <a:pPr algn="ctr"/>
            <a:r>
              <a:rPr lang="en-US" altLang="ko-KR" sz="800" b="1" dirty="0">
                <a:solidFill>
                  <a:schemeClr val="bg1">
                    <a:lumMod val="50000"/>
                  </a:schemeClr>
                </a:solidFill>
              </a:rPr>
              <a:t>1.25x</a:t>
            </a:r>
            <a:endParaRPr lang="ko-KR" altLang="en-US" sz="800" b="1" dirty="0">
              <a:solidFill>
                <a:schemeClr val="bg1">
                  <a:lumMod val="50000"/>
                </a:schemeClr>
              </a:solidFill>
            </a:endParaRPr>
          </a:p>
        </p:txBody>
      </p:sp>
      <p:sp>
        <p:nvSpPr>
          <p:cNvPr id="129" name="TextBox 128">
            <a:extLst>
              <a:ext uri="{FF2B5EF4-FFF2-40B4-BE49-F238E27FC236}">
                <a16:creationId xmlns:a16="http://schemas.microsoft.com/office/drawing/2014/main" id="{401560A8-981B-DDBC-A942-C74F102415D0}"/>
              </a:ext>
            </a:extLst>
          </p:cNvPr>
          <p:cNvSpPr txBox="1"/>
          <p:nvPr/>
        </p:nvSpPr>
        <p:spPr>
          <a:xfrm>
            <a:off x="7092461" y="4563739"/>
            <a:ext cx="714375" cy="215444"/>
          </a:xfrm>
          <a:prstGeom prst="rect">
            <a:avLst/>
          </a:prstGeom>
          <a:noFill/>
        </p:spPr>
        <p:txBody>
          <a:bodyPr wrap="square" rtlCol="0">
            <a:spAutoFit/>
          </a:bodyPr>
          <a:lstStyle/>
          <a:p>
            <a:pPr algn="ctr"/>
            <a:r>
              <a:rPr lang="en-US" altLang="ko-KR" sz="800" b="1" dirty="0">
                <a:solidFill>
                  <a:schemeClr val="bg1">
                    <a:lumMod val="50000"/>
                  </a:schemeClr>
                </a:solidFill>
              </a:rPr>
              <a:t>1.5x</a:t>
            </a:r>
            <a:endParaRPr lang="ko-KR" altLang="en-US" sz="800" b="1" dirty="0">
              <a:solidFill>
                <a:schemeClr val="bg1">
                  <a:lumMod val="50000"/>
                </a:schemeClr>
              </a:solidFill>
            </a:endParaRPr>
          </a:p>
        </p:txBody>
      </p:sp>
      <p:sp>
        <p:nvSpPr>
          <p:cNvPr id="130" name="TextBox 129">
            <a:extLst>
              <a:ext uri="{FF2B5EF4-FFF2-40B4-BE49-F238E27FC236}">
                <a16:creationId xmlns:a16="http://schemas.microsoft.com/office/drawing/2014/main" id="{354CE866-7CDF-2B8E-D55B-63F57AC1CF5F}"/>
              </a:ext>
            </a:extLst>
          </p:cNvPr>
          <p:cNvSpPr txBox="1"/>
          <p:nvPr/>
        </p:nvSpPr>
        <p:spPr>
          <a:xfrm>
            <a:off x="5228963" y="4563739"/>
            <a:ext cx="714375" cy="215444"/>
          </a:xfrm>
          <a:prstGeom prst="rect">
            <a:avLst/>
          </a:prstGeom>
          <a:noFill/>
        </p:spPr>
        <p:txBody>
          <a:bodyPr wrap="square" rtlCol="0">
            <a:spAutoFit/>
          </a:bodyPr>
          <a:lstStyle/>
          <a:p>
            <a:pPr algn="ctr"/>
            <a:r>
              <a:rPr lang="en-US" altLang="ko-KR" sz="800" b="1" dirty="0">
                <a:solidFill>
                  <a:schemeClr val="bg1">
                    <a:lumMod val="50000"/>
                  </a:schemeClr>
                </a:solidFill>
              </a:rPr>
              <a:t>0.75x</a:t>
            </a:r>
            <a:endParaRPr lang="ko-KR" altLang="en-US" sz="800" b="1" dirty="0">
              <a:solidFill>
                <a:schemeClr val="bg1">
                  <a:lumMod val="50000"/>
                </a:schemeClr>
              </a:solidFill>
            </a:endParaRPr>
          </a:p>
        </p:txBody>
      </p:sp>
      <p:sp>
        <p:nvSpPr>
          <p:cNvPr id="131" name="TextBox 130">
            <a:extLst>
              <a:ext uri="{FF2B5EF4-FFF2-40B4-BE49-F238E27FC236}">
                <a16:creationId xmlns:a16="http://schemas.microsoft.com/office/drawing/2014/main" id="{356DFD3F-6C0F-635A-66AA-6CCA18B5279B}"/>
              </a:ext>
            </a:extLst>
          </p:cNvPr>
          <p:cNvSpPr txBox="1"/>
          <p:nvPr/>
        </p:nvSpPr>
        <p:spPr>
          <a:xfrm>
            <a:off x="4605395" y="4563739"/>
            <a:ext cx="714375" cy="215444"/>
          </a:xfrm>
          <a:prstGeom prst="rect">
            <a:avLst/>
          </a:prstGeom>
          <a:noFill/>
        </p:spPr>
        <p:txBody>
          <a:bodyPr wrap="square" rtlCol="0">
            <a:spAutoFit/>
          </a:bodyPr>
          <a:lstStyle/>
          <a:p>
            <a:pPr algn="ctr"/>
            <a:r>
              <a:rPr lang="en-US" altLang="ko-KR" sz="800" b="1" dirty="0">
                <a:solidFill>
                  <a:schemeClr val="bg1">
                    <a:lumMod val="50000"/>
                  </a:schemeClr>
                </a:solidFill>
              </a:rPr>
              <a:t>0.5x</a:t>
            </a:r>
            <a:endParaRPr lang="ko-KR" altLang="en-US" sz="800" b="1" dirty="0">
              <a:solidFill>
                <a:schemeClr val="bg1">
                  <a:lumMod val="50000"/>
                </a:schemeClr>
              </a:solidFill>
            </a:endParaRPr>
          </a:p>
        </p:txBody>
      </p:sp>
      <p:pic>
        <p:nvPicPr>
          <p:cNvPr id="133" name="그래픽 132" descr="닫기 윤곽선">
            <a:extLst>
              <a:ext uri="{FF2B5EF4-FFF2-40B4-BE49-F238E27FC236}">
                <a16:creationId xmlns:a16="http://schemas.microsoft.com/office/drawing/2014/main" id="{751D4D80-B95B-02F6-930D-81569EB06E5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7410126" y="4227063"/>
            <a:ext cx="133366" cy="133366"/>
          </a:xfrm>
          <a:prstGeom prst="rect">
            <a:avLst/>
          </a:prstGeom>
        </p:spPr>
      </p:pic>
      <p:sp>
        <p:nvSpPr>
          <p:cNvPr id="170" name="직사각형 169">
            <a:extLst>
              <a:ext uri="{FF2B5EF4-FFF2-40B4-BE49-F238E27FC236}">
                <a16:creationId xmlns:a16="http://schemas.microsoft.com/office/drawing/2014/main" id="{8C964284-81DF-09E6-C600-E330AF2D91F3}"/>
              </a:ext>
            </a:extLst>
          </p:cNvPr>
          <p:cNvSpPr/>
          <p:nvPr/>
        </p:nvSpPr>
        <p:spPr>
          <a:xfrm>
            <a:off x="3792393" y="4975435"/>
            <a:ext cx="290513" cy="2521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1" name="모서리가 둥근 직사각형 299">
            <a:extLst>
              <a:ext uri="{FF2B5EF4-FFF2-40B4-BE49-F238E27FC236}">
                <a16:creationId xmlns:a16="http://schemas.microsoft.com/office/drawing/2014/main" id="{AD49CF85-DED1-2B02-E491-99D681875B84}"/>
              </a:ext>
            </a:extLst>
          </p:cNvPr>
          <p:cNvSpPr/>
          <p:nvPr/>
        </p:nvSpPr>
        <p:spPr>
          <a:xfrm>
            <a:off x="3988132" y="485420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1-1</a:t>
            </a:r>
            <a:endParaRPr lang="ko-KR" altLang="en-US" sz="750" b="1" dirty="0"/>
          </a:p>
        </p:txBody>
      </p:sp>
      <p:grpSp>
        <p:nvGrpSpPr>
          <p:cNvPr id="172" name="그룹 171">
            <a:extLst>
              <a:ext uri="{FF2B5EF4-FFF2-40B4-BE49-F238E27FC236}">
                <a16:creationId xmlns:a16="http://schemas.microsoft.com/office/drawing/2014/main" id="{EA739289-6E7D-21BD-3218-28D2825C1F20}"/>
              </a:ext>
            </a:extLst>
          </p:cNvPr>
          <p:cNvGrpSpPr/>
          <p:nvPr/>
        </p:nvGrpSpPr>
        <p:grpSpPr>
          <a:xfrm rot="5400000">
            <a:off x="5377232" y="3982363"/>
            <a:ext cx="109171" cy="2545107"/>
            <a:chOff x="8472854" y="3429000"/>
            <a:chExt cx="109171" cy="259517"/>
          </a:xfrm>
        </p:grpSpPr>
        <p:cxnSp>
          <p:nvCxnSpPr>
            <p:cNvPr id="173" name="직선 연결선 172">
              <a:extLst>
                <a:ext uri="{FF2B5EF4-FFF2-40B4-BE49-F238E27FC236}">
                  <a16:creationId xmlns:a16="http://schemas.microsoft.com/office/drawing/2014/main" id="{42CA1023-4A62-7D0F-EC0E-00145F385492}"/>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2742FED8-44D9-26EF-F0B3-0C69A7BD6E3C}"/>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FAB468B2-234E-66AE-6C44-2A697EB295AD}"/>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6" name="모서리가 둥근 직사각형 299">
            <a:extLst>
              <a:ext uri="{FF2B5EF4-FFF2-40B4-BE49-F238E27FC236}">
                <a16:creationId xmlns:a16="http://schemas.microsoft.com/office/drawing/2014/main" id="{F4E00A8C-1DAC-3164-2EDC-F895FBB51BD9}"/>
              </a:ext>
            </a:extLst>
          </p:cNvPr>
          <p:cNvSpPr/>
          <p:nvPr/>
        </p:nvSpPr>
        <p:spPr>
          <a:xfrm>
            <a:off x="5350638" y="514691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177" name="직사각형 176">
            <a:extLst>
              <a:ext uri="{FF2B5EF4-FFF2-40B4-BE49-F238E27FC236}">
                <a16:creationId xmlns:a16="http://schemas.microsoft.com/office/drawing/2014/main" id="{890CC24E-BF36-0710-01E7-1C9C84B21F86}"/>
              </a:ext>
            </a:extLst>
          </p:cNvPr>
          <p:cNvSpPr/>
          <p:nvPr/>
        </p:nvSpPr>
        <p:spPr>
          <a:xfrm>
            <a:off x="6804422" y="4975435"/>
            <a:ext cx="290513" cy="2521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8" name="모서리가 둥근 직사각형 299">
            <a:extLst>
              <a:ext uri="{FF2B5EF4-FFF2-40B4-BE49-F238E27FC236}">
                <a16:creationId xmlns:a16="http://schemas.microsoft.com/office/drawing/2014/main" id="{0D226310-B048-2D87-DFF5-7FECED58F277}"/>
              </a:ext>
            </a:extLst>
          </p:cNvPr>
          <p:cNvSpPr/>
          <p:nvPr/>
        </p:nvSpPr>
        <p:spPr>
          <a:xfrm>
            <a:off x="6995964" y="486392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
        <p:nvSpPr>
          <p:cNvPr id="185" name="직사각형 184">
            <a:extLst>
              <a:ext uri="{FF2B5EF4-FFF2-40B4-BE49-F238E27FC236}">
                <a16:creationId xmlns:a16="http://schemas.microsoft.com/office/drawing/2014/main" id="{0D580665-EA97-BE1D-6B90-7773F92CAC87}"/>
              </a:ext>
            </a:extLst>
          </p:cNvPr>
          <p:cNvSpPr/>
          <p:nvPr/>
        </p:nvSpPr>
        <p:spPr>
          <a:xfrm>
            <a:off x="4166673" y="1746827"/>
            <a:ext cx="3047832" cy="23666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6" name="모서리가 둥근 직사각형 299">
            <a:extLst>
              <a:ext uri="{FF2B5EF4-FFF2-40B4-BE49-F238E27FC236}">
                <a16:creationId xmlns:a16="http://schemas.microsoft.com/office/drawing/2014/main" id="{509C297F-63C7-8A68-9BF7-4C45BD8CF7AA}"/>
              </a:ext>
            </a:extLst>
          </p:cNvPr>
          <p:cNvSpPr/>
          <p:nvPr/>
        </p:nvSpPr>
        <p:spPr>
          <a:xfrm>
            <a:off x="4032029" y="163531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5</a:t>
            </a:r>
            <a:endParaRPr lang="ko-KR" altLang="en-US" sz="750" b="1" dirty="0"/>
          </a:p>
        </p:txBody>
      </p:sp>
      <p:sp>
        <p:nvSpPr>
          <p:cNvPr id="184" name="모서리가 둥근 직사각형 299">
            <a:extLst>
              <a:ext uri="{FF2B5EF4-FFF2-40B4-BE49-F238E27FC236}">
                <a16:creationId xmlns:a16="http://schemas.microsoft.com/office/drawing/2014/main" id="{6C923445-DE02-FC79-93D6-652A73AC7BDF}"/>
              </a:ext>
            </a:extLst>
          </p:cNvPr>
          <p:cNvSpPr/>
          <p:nvPr/>
        </p:nvSpPr>
        <p:spPr>
          <a:xfrm>
            <a:off x="4761497" y="403538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a:t>
            </a:r>
            <a:endParaRPr lang="ko-KR" altLang="en-US" sz="750" b="1" dirty="0"/>
          </a:p>
        </p:txBody>
      </p:sp>
      <p:sp>
        <p:nvSpPr>
          <p:cNvPr id="187" name="모서리가 둥근 직사각형 299">
            <a:extLst>
              <a:ext uri="{FF2B5EF4-FFF2-40B4-BE49-F238E27FC236}">
                <a16:creationId xmlns:a16="http://schemas.microsoft.com/office/drawing/2014/main" id="{DD011A13-1EC3-538E-2455-24EF059AA5F4}"/>
              </a:ext>
            </a:extLst>
          </p:cNvPr>
          <p:cNvSpPr/>
          <p:nvPr/>
        </p:nvSpPr>
        <p:spPr>
          <a:xfrm>
            <a:off x="3566307" y="474717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188" name="직사각형 187">
            <a:extLst>
              <a:ext uri="{FF2B5EF4-FFF2-40B4-BE49-F238E27FC236}">
                <a16:creationId xmlns:a16="http://schemas.microsoft.com/office/drawing/2014/main" id="{9858BBB9-B480-5F9C-DA48-A6CBA5DED044}"/>
              </a:ext>
            </a:extLst>
          </p:cNvPr>
          <p:cNvSpPr/>
          <p:nvPr/>
        </p:nvSpPr>
        <p:spPr>
          <a:xfrm>
            <a:off x="7364578" y="4180066"/>
            <a:ext cx="216000" cy="22141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9" name="모서리가 둥근 직사각형 299">
            <a:extLst>
              <a:ext uri="{FF2B5EF4-FFF2-40B4-BE49-F238E27FC236}">
                <a16:creationId xmlns:a16="http://schemas.microsoft.com/office/drawing/2014/main" id="{61E65C8E-7649-0610-DC82-A009B19A4733}"/>
              </a:ext>
            </a:extLst>
          </p:cNvPr>
          <p:cNvSpPr/>
          <p:nvPr/>
        </p:nvSpPr>
        <p:spPr>
          <a:xfrm>
            <a:off x="7519727" y="406780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4-2</a:t>
            </a:r>
            <a:endParaRPr lang="ko-KR" altLang="en-US" sz="750" b="1" dirty="0"/>
          </a:p>
        </p:txBody>
      </p:sp>
      <p:sp>
        <p:nvSpPr>
          <p:cNvPr id="191" name="직사각형 190">
            <a:extLst>
              <a:ext uri="{FF2B5EF4-FFF2-40B4-BE49-F238E27FC236}">
                <a16:creationId xmlns:a16="http://schemas.microsoft.com/office/drawing/2014/main" id="{D8FCB023-E8BA-2880-34E4-C7FF07F7FB0E}"/>
              </a:ext>
            </a:extLst>
          </p:cNvPr>
          <p:cNvSpPr/>
          <p:nvPr/>
        </p:nvSpPr>
        <p:spPr>
          <a:xfrm>
            <a:off x="3792393" y="5562311"/>
            <a:ext cx="290513" cy="2521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3" name="직선 화살표 연결선 192">
            <a:extLst>
              <a:ext uri="{FF2B5EF4-FFF2-40B4-BE49-F238E27FC236}">
                <a16:creationId xmlns:a16="http://schemas.microsoft.com/office/drawing/2014/main" id="{4F142662-6D6B-D9DB-159D-68ED6FD92AFC}"/>
              </a:ext>
            </a:extLst>
          </p:cNvPr>
          <p:cNvCxnSpPr>
            <a:cxnSpLocks/>
            <a:stCxn id="170" idx="2"/>
            <a:endCxn id="191" idx="0"/>
          </p:cNvCxnSpPr>
          <p:nvPr/>
        </p:nvCxnSpPr>
        <p:spPr>
          <a:xfrm>
            <a:off x="3937650" y="5227578"/>
            <a:ext cx="0" cy="33473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6" name="모서리가 둥근 직사각형 299">
            <a:extLst>
              <a:ext uri="{FF2B5EF4-FFF2-40B4-BE49-F238E27FC236}">
                <a16:creationId xmlns:a16="http://schemas.microsoft.com/office/drawing/2014/main" id="{D26EEC75-CE11-D844-3AB7-D64790165193}"/>
              </a:ext>
            </a:extLst>
          </p:cNvPr>
          <p:cNvSpPr/>
          <p:nvPr/>
        </p:nvSpPr>
        <p:spPr>
          <a:xfrm>
            <a:off x="3988132" y="542560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1-2</a:t>
            </a:r>
            <a:endParaRPr lang="ko-KR" altLang="en-US" sz="750" b="1" dirty="0"/>
          </a:p>
        </p:txBody>
      </p:sp>
      <p:pic>
        <p:nvPicPr>
          <p:cNvPr id="202" name="그래픽 201" descr="커서 단색으로 채워진">
            <a:extLst>
              <a:ext uri="{FF2B5EF4-FFF2-40B4-BE49-F238E27FC236}">
                <a16:creationId xmlns:a16="http://schemas.microsoft.com/office/drawing/2014/main" id="{A2BDC864-277D-7DAD-93D7-7C030E5FFCE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536912" y="4421193"/>
            <a:ext cx="244323" cy="244323"/>
          </a:xfrm>
          <a:prstGeom prst="rect">
            <a:avLst/>
          </a:prstGeom>
        </p:spPr>
      </p:pic>
      <p:sp>
        <p:nvSpPr>
          <p:cNvPr id="203" name="직사각형 202">
            <a:extLst>
              <a:ext uri="{FF2B5EF4-FFF2-40B4-BE49-F238E27FC236}">
                <a16:creationId xmlns:a16="http://schemas.microsoft.com/office/drawing/2014/main" id="{44F6C75A-5CA1-3ADC-D1A7-ECE0E3E8E234}"/>
              </a:ext>
            </a:extLst>
          </p:cNvPr>
          <p:cNvSpPr/>
          <p:nvPr/>
        </p:nvSpPr>
        <p:spPr>
          <a:xfrm>
            <a:off x="5424079" y="4344633"/>
            <a:ext cx="350381" cy="2664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4" name="모서리가 둥근 직사각형 299">
            <a:extLst>
              <a:ext uri="{FF2B5EF4-FFF2-40B4-BE49-F238E27FC236}">
                <a16:creationId xmlns:a16="http://schemas.microsoft.com/office/drawing/2014/main" id="{1BEF412E-35DE-2142-EB75-6689EDA2915D}"/>
              </a:ext>
            </a:extLst>
          </p:cNvPr>
          <p:cNvSpPr/>
          <p:nvPr/>
        </p:nvSpPr>
        <p:spPr>
          <a:xfrm>
            <a:off x="5657577" y="427117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4-1</a:t>
            </a:r>
            <a:endParaRPr lang="ko-KR" altLang="en-US" sz="750" b="1" dirty="0"/>
          </a:p>
        </p:txBody>
      </p:sp>
      <p:graphicFrame>
        <p:nvGraphicFramePr>
          <p:cNvPr id="16" name="표 15">
            <a:extLst>
              <a:ext uri="{FF2B5EF4-FFF2-40B4-BE49-F238E27FC236}">
                <a16:creationId xmlns:a16="http://schemas.microsoft.com/office/drawing/2014/main" id="{ECABF706-7DD3-C6F7-0B40-021BCDD44504}"/>
              </a:ext>
            </a:extLst>
          </p:cNvPr>
          <p:cNvGraphicFramePr>
            <a:graphicFrameLocks noGrp="1"/>
          </p:cNvGraphicFramePr>
          <p:nvPr>
            <p:extLst>
              <p:ext uri="{D42A27DB-BD31-4B8C-83A1-F6EECF244321}">
                <p14:modId xmlns:p14="http://schemas.microsoft.com/office/powerpoint/2010/main" val="850361300"/>
              </p:ext>
            </p:extLst>
          </p:nvPr>
        </p:nvGraphicFramePr>
        <p:xfrm>
          <a:off x="9563100" y="897079"/>
          <a:ext cx="2486025" cy="44321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시간인식</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타임 슬라이더를 사용하여 시간 경과에 따른 데이터 변경을 </a:t>
                      </a:r>
                      <a:r>
                        <a:rPr lang="ko-KR" altLang="en-US" sz="800" b="0" baseline="0" dirty="0" err="1">
                          <a:latin typeface="맑은 고딕" panose="020B0503020000020004" pitchFamily="50" charset="-127"/>
                          <a:ea typeface="+mn-ea"/>
                        </a:rPr>
                        <a:t>시각화하는</a:t>
                      </a:r>
                      <a:r>
                        <a:rPr lang="ko-KR" altLang="en-US" sz="800" b="0" baseline="0" dirty="0">
                          <a:latin typeface="맑은 고딕" panose="020B0503020000020004" pitchFamily="50" charset="-127"/>
                          <a:ea typeface="+mn-ea"/>
                        </a:rPr>
                        <a:t>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타임 슬라이더</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1-1</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번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재생 버튼</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클릭 시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1-2</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번 일시정지 버튼으로 변경</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재생 바</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6611974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재생 바 조절하여 재생 위치 이동</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1230683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재생 속도 설정 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91246906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버튼 클릭 시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4</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번 재생 속도 설정 팝업 표시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6037707"/>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4</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재생 속도 설정 팝업</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693271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4-1</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번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재생 속도별로 클릭 시 버튼 강조되며</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해당 속도로 재생</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재생 속도 기본값은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1x)</a:t>
                      </a: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4-2</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번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x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버튼 클릭 시 팝업 창 닫힘</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7027576"/>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5</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레이어 가시화</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852437601"/>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설정 값으로 시간 경과에 따른 데이터 변경 가시화</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현재 타임 슬라이더 위젯의 기능과 동일</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4090197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pSp>
        <p:nvGrpSpPr>
          <p:cNvPr id="3" name="그룹 2">
            <a:extLst>
              <a:ext uri="{FF2B5EF4-FFF2-40B4-BE49-F238E27FC236}">
                <a16:creationId xmlns:a16="http://schemas.microsoft.com/office/drawing/2014/main" id="{41CF0A64-148C-E01A-8AAE-5B81D7D38828}"/>
              </a:ext>
            </a:extLst>
          </p:cNvPr>
          <p:cNvGrpSpPr/>
          <p:nvPr/>
        </p:nvGrpSpPr>
        <p:grpSpPr>
          <a:xfrm>
            <a:off x="143362" y="1141982"/>
            <a:ext cx="9328296" cy="212463"/>
            <a:chOff x="142875" y="1154131"/>
            <a:chExt cx="9328296" cy="212463"/>
          </a:xfrm>
        </p:grpSpPr>
        <p:pic>
          <p:nvPicPr>
            <p:cNvPr id="4" name="그림 3">
              <a:extLst>
                <a:ext uri="{FF2B5EF4-FFF2-40B4-BE49-F238E27FC236}">
                  <a16:creationId xmlns:a16="http://schemas.microsoft.com/office/drawing/2014/main" id="{C955DB73-21EA-8A9A-DF0C-BF9537104333}"/>
                </a:ext>
              </a:extLst>
            </p:cNvPr>
            <p:cNvPicPr>
              <a:picLocks noChangeAspect="1"/>
            </p:cNvPicPr>
            <p:nvPr/>
          </p:nvPicPr>
          <p:blipFill rotWithShape="1">
            <a:blip r:embed="rId16"/>
            <a:srcRect r="23489" b="-724"/>
            <a:stretch/>
          </p:blipFill>
          <p:spPr>
            <a:xfrm>
              <a:off x="142875" y="1161816"/>
              <a:ext cx="9328296" cy="204778"/>
            </a:xfrm>
            <a:prstGeom prst="rect">
              <a:avLst/>
            </a:prstGeom>
          </p:spPr>
        </p:pic>
        <p:sp>
          <p:nvSpPr>
            <p:cNvPr id="5" name="직사각형 4">
              <a:extLst>
                <a:ext uri="{FF2B5EF4-FFF2-40B4-BE49-F238E27FC236}">
                  <a16:creationId xmlns:a16="http://schemas.microsoft.com/office/drawing/2014/main" id="{9022C374-33FE-815E-2C3E-F5986BB45186}"/>
                </a:ext>
              </a:extLst>
            </p:cNvPr>
            <p:cNvSpPr/>
            <p:nvPr/>
          </p:nvSpPr>
          <p:spPr>
            <a:xfrm>
              <a:off x="142875" y="1200150"/>
              <a:ext cx="1972130" cy="1060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D5CE1E89-77F3-6A7C-0E1B-2605A16EDD28}"/>
                </a:ext>
              </a:extLst>
            </p:cNvPr>
            <p:cNvSpPr txBox="1"/>
            <p:nvPr/>
          </p:nvSpPr>
          <p:spPr>
            <a:xfrm>
              <a:off x="204333" y="1161815"/>
              <a:ext cx="506867" cy="200055"/>
            </a:xfrm>
            <a:prstGeom prst="rect">
              <a:avLst/>
            </a:prstGeom>
            <a:noFill/>
          </p:spPr>
          <p:txBody>
            <a:bodyPr wrap="square" rtlCol="0">
              <a:spAutoFit/>
            </a:bodyPr>
            <a:lstStyle/>
            <a:p>
              <a:pPr algn="ctr"/>
              <a:r>
                <a:rPr lang="ko-KR" altLang="en-US" sz="700" b="1" dirty="0"/>
                <a:t>탭 </a:t>
              </a:r>
              <a:r>
                <a:rPr lang="en-US" altLang="ko-KR" sz="700" b="1" dirty="0"/>
                <a:t>1</a:t>
              </a:r>
              <a:endParaRPr lang="ko-KR" altLang="en-US" sz="700" b="1" dirty="0"/>
            </a:p>
          </p:txBody>
        </p:sp>
        <p:sp>
          <p:nvSpPr>
            <p:cNvPr id="7" name="TextBox 6">
              <a:extLst>
                <a:ext uri="{FF2B5EF4-FFF2-40B4-BE49-F238E27FC236}">
                  <a16:creationId xmlns:a16="http://schemas.microsoft.com/office/drawing/2014/main" id="{43233825-CC1D-D525-0D78-F5E3EAE95DEA}"/>
                </a:ext>
              </a:extLst>
            </p:cNvPr>
            <p:cNvSpPr txBox="1"/>
            <p:nvPr/>
          </p:nvSpPr>
          <p:spPr>
            <a:xfrm>
              <a:off x="875506" y="1161815"/>
              <a:ext cx="506867" cy="200055"/>
            </a:xfrm>
            <a:prstGeom prst="rect">
              <a:avLst/>
            </a:prstGeom>
            <a:noFill/>
          </p:spPr>
          <p:txBody>
            <a:bodyPr wrap="square" rtlCol="0">
              <a:spAutoFit/>
            </a:bodyPr>
            <a:lstStyle/>
            <a:p>
              <a:pPr algn="ctr"/>
              <a:r>
                <a:rPr lang="ko-KR" altLang="en-US" sz="700" b="1" dirty="0">
                  <a:solidFill>
                    <a:schemeClr val="bg1">
                      <a:lumMod val="50000"/>
                    </a:schemeClr>
                  </a:solidFill>
                </a:rPr>
                <a:t>탭 </a:t>
              </a:r>
              <a:r>
                <a:rPr lang="en-US" altLang="ko-KR" sz="700" b="1" dirty="0">
                  <a:solidFill>
                    <a:schemeClr val="bg1">
                      <a:lumMod val="50000"/>
                    </a:schemeClr>
                  </a:solidFill>
                </a:rPr>
                <a:t>2</a:t>
              </a:r>
              <a:endParaRPr lang="ko-KR" altLang="en-US" sz="700" b="1" dirty="0">
                <a:solidFill>
                  <a:schemeClr val="bg1">
                    <a:lumMod val="50000"/>
                  </a:schemeClr>
                </a:solidFill>
              </a:endParaRPr>
            </a:p>
          </p:txBody>
        </p:sp>
        <p:pic>
          <p:nvPicPr>
            <p:cNvPr id="8" name="그래픽 7" descr="위쪽 캐럿 단색으로 채워진">
              <a:extLst>
                <a:ext uri="{FF2B5EF4-FFF2-40B4-BE49-F238E27FC236}">
                  <a16:creationId xmlns:a16="http://schemas.microsoft.com/office/drawing/2014/main" id="{FB9E64F9-F89F-A6EE-FA42-C015B4ADCA9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219955" y="1154131"/>
              <a:ext cx="198120" cy="198120"/>
            </a:xfrm>
            <a:prstGeom prst="rect">
              <a:avLst/>
            </a:prstGeom>
          </p:spPr>
        </p:pic>
      </p:grpSp>
      <p:pic>
        <p:nvPicPr>
          <p:cNvPr id="9" name="그림 8">
            <a:extLst>
              <a:ext uri="{FF2B5EF4-FFF2-40B4-BE49-F238E27FC236}">
                <a16:creationId xmlns:a16="http://schemas.microsoft.com/office/drawing/2014/main" id="{C011D4C8-BA69-E203-2756-A08E041B6F93}"/>
              </a:ext>
            </a:extLst>
          </p:cNvPr>
          <p:cNvPicPr>
            <a:picLocks noChangeAspect="1"/>
          </p:cNvPicPr>
          <p:nvPr/>
        </p:nvPicPr>
        <p:blipFill rotWithShape="1">
          <a:blip r:embed="rId2"/>
          <a:srcRect b="94698"/>
          <a:stretch/>
        </p:blipFill>
        <p:spPr>
          <a:xfrm>
            <a:off x="142874" y="905618"/>
            <a:ext cx="9328784" cy="238811"/>
          </a:xfrm>
          <a:prstGeom prst="rect">
            <a:avLst/>
          </a:prstGeom>
        </p:spPr>
      </p:pic>
    </p:spTree>
    <p:extLst>
      <p:ext uri="{BB962C8B-B14F-4D97-AF65-F5344CB8AC3E}">
        <p14:creationId xmlns:p14="http://schemas.microsoft.com/office/powerpoint/2010/main" val="350429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3F98A6C-945D-A226-C8BC-A18685FB87FE}"/>
              </a:ext>
            </a:extLst>
          </p:cNvPr>
          <p:cNvPicPr>
            <a:picLocks noChangeAspect="1"/>
          </p:cNvPicPr>
          <p:nvPr/>
        </p:nvPicPr>
        <p:blipFill rotWithShape="1">
          <a:blip r:embed="rId2"/>
          <a:srcRect t="5415"/>
          <a:stretch/>
        </p:blipFill>
        <p:spPr>
          <a:xfrm>
            <a:off x="142874" y="1354445"/>
            <a:ext cx="9328784" cy="4260006"/>
          </a:xfrm>
          <a:prstGeom prst="rect">
            <a:avLst/>
          </a:prstGeom>
        </p:spPr>
      </p:pic>
      <p:pic>
        <p:nvPicPr>
          <p:cNvPr id="17" name="그림 16">
            <a:extLst>
              <a:ext uri="{FF2B5EF4-FFF2-40B4-BE49-F238E27FC236}">
                <a16:creationId xmlns:a16="http://schemas.microsoft.com/office/drawing/2014/main" id="{6E7768B0-4278-341E-4CB0-533338D22611}"/>
              </a:ext>
            </a:extLst>
          </p:cNvPr>
          <p:cNvPicPr>
            <a:picLocks noChangeAspect="1"/>
          </p:cNvPicPr>
          <p:nvPr/>
        </p:nvPicPr>
        <p:blipFill>
          <a:blip r:embed="rId3"/>
          <a:stretch>
            <a:fillRect/>
          </a:stretch>
        </p:blipFill>
        <p:spPr>
          <a:xfrm>
            <a:off x="1582061" y="1372817"/>
            <a:ext cx="7838006" cy="4104931"/>
          </a:xfrm>
          <a:prstGeom prst="rect">
            <a:avLst/>
          </a:prstGeom>
        </p:spPr>
      </p:pic>
      <p:pic>
        <p:nvPicPr>
          <p:cNvPr id="18" name="그림 17">
            <a:extLst>
              <a:ext uri="{FF2B5EF4-FFF2-40B4-BE49-F238E27FC236}">
                <a16:creationId xmlns:a16="http://schemas.microsoft.com/office/drawing/2014/main" id="{00ECBADE-F9A4-2BFC-761E-4662ED8C6340}"/>
              </a:ext>
            </a:extLst>
          </p:cNvPr>
          <p:cNvPicPr>
            <a:picLocks noChangeAspect="1"/>
          </p:cNvPicPr>
          <p:nvPr/>
        </p:nvPicPr>
        <p:blipFill>
          <a:blip r:embed="rId4"/>
          <a:stretch>
            <a:fillRect/>
          </a:stretch>
        </p:blipFill>
        <p:spPr>
          <a:xfrm>
            <a:off x="210602" y="1753108"/>
            <a:ext cx="1296474" cy="285418"/>
          </a:xfrm>
          <a:prstGeom prst="rect">
            <a:avLst/>
          </a:prstGeom>
        </p:spPr>
      </p:pic>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6192376"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시간인식 템플릿</a:t>
            </a:r>
            <a:r>
              <a:rPr lang="en-US" altLang="ko-KR" dirty="0">
                <a:latin typeface="맑은 고딕" panose="020B0503020000020004" pitchFamily="50" charset="-127"/>
              </a:rPr>
              <a:t>_</a:t>
            </a:r>
            <a:r>
              <a:rPr lang="ko-KR" altLang="en-US" dirty="0">
                <a:latin typeface="맑은 고딕" panose="020B0503020000020004" pitchFamily="50" charset="-127"/>
              </a:rPr>
              <a:t>지도 타임 슬라이더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LXPFA_SB_2D_WA_017</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graphicFrame>
        <p:nvGraphicFramePr>
          <p:cNvPr id="16" name="표 15">
            <a:extLst>
              <a:ext uri="{FF2B5EF4-FFF2-40B4-BE49-F238E27FC236}">
                <a16:creationId xmlns:a16="http://schemas.microsoft.com/office/drawing/2014/main" id="{ECABF706-7DD3-C6F7-0B40-021BCDD44504}"/>
              </a:ext>
            </a:extLst>
          </p:cNvPr>
          <p:cNvGraphicFramePr>
            <a:graphicFrameLocks noGrp="1"/>
          </p:cNvGraphicFramePr>
          <p:nvPr>
            <p:extLst>
              <p:ext uri="{D42A27DB-BD31-4B8C-83A1-F6EECF244321}">
                <p14:modId xmlns:p14="http://schemas.microsoft.com/office/powerpoint/2010/main" val="2093503042"/>
              </p:ext>
            </p:extLst>
          </p:nvPr>
        </p:nvGraphicFramePr>
        <p:xfrm>
          <a:off x="9563100" y="897079"/>
          <a:ext cx="2486025" cy="31177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시간인식</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타임 슬라이더를 사용하여 시간 경과에 따른 데이터 변경을 </a:t>
                      </a:r>
                      <a:r>
                        <a:rPr lang="ko-KR" altLang="en-US" sz="800" b="0" baseline="0" dirty="0" err="1">
                          <a:latin typeface="맑은 고딕" panose="020B0503020000020004" pitchFamily="50" charset="-127"/>
                          <a:ea typeface="+mn-ea"/>
                        </a:rPr>
                        <a:t>시각화하는</a:t>
                      </a:r>
                      <a:r>
                        <a:rPr lang="ko-KR" altLang="en-US" sz="800" b="0" baseline="0" dirty="0">
                          <a:latin typeface="맑은 고딕" panose="020B0503020000020004" pitchFamily="50" charset="-127"/>
                          <a:ea typeface="+mn-ea"/>
                        </a:rPr>
                        <a:t>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설정 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버튼 클릭 시 타임 슬라이더 설정 팝업 표시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타임 슬라이더 설정 팝업</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39085928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웹앱</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생성 시 설정한 값 변경 시 사용</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2-1</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번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설정란</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기존 기능과 동일</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2-2</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번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생성 버튼</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버튼 클릭 시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설정값</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변경하여 생성</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2-3</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번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초기화 버튼</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버튼 클릭 시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설정값</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초기화</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웹앱</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생성 시 설정한 값으로 초기화됨</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2-4</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번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x</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버튼 클릭 시 팝업 닫힘</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11291033"/>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pSp>
        <p:nvGrpSpPr>
          <p:cNvPr id="28" name="그룹 27">
            <a:extLst>
              <a:ext uri="{FF2B5EF4-FFF2-40B4-BE49-F238E27FC236}">
                <a16:creationId xmlns:a16="http://schemas.microsoft.com/office/drawing/2014/main" id="{5FEAD2E1-5DCE-2467-3C2F-FFE74E17965E}"/>
              </a:ext>
            </a:extLst>
          </p:cNvPr>
          <p:cNvGrpSpPr/>
          <p:nvPr/>
        </p:nvGrpSpPr>
        <p:grpSpPr>
          <a:xfrm>
            <a:off x="3579533" y="4850543"/>
            <a:ext cx="4043361" cy="547308"/>
            <a:chOff x="4929186" y="5670722"/>
            <a:chExt cx="4043361" cy="547308"/>
          </a:xfrm>
        </p:grpSpPr>
        <p:grpSp>
          <p:nvGrpSpPr>
            <p:cNvPr id="29" name="그룹 28">
              <a:extLst>
                <a:ext uri="{FF2B5EF4-FFF2-40B4-BE49-F238E27FC236}">
                  <a16:creationId xmlns:a16="http://schemas.microsoft.com/office/drawing/2014/main" id="{1A6DF717-3E6E-52C4-543F-744327AE3744}"/>
                </a:ext>
              </a:extLst>
            </p:cNvPr>
            <p:cNvGrpSpPr/>
            <p:nvPr/>
          </p:nvGrpSpPr>
          <p:grpSpPr>
            <a:xfrm>
              <a:off x="4929186" y="5670722"/>
              <a:ext cx="4043361" cy="547308"/>
              <a:chOff x="4445227" y="4629141"/>
              <a:chExt cx="4043361" cy="547308"/>
            </a:xfrm>
          </p:grpSpPr>
          <p:grpSp>
            <p:nvGrpSpPr>
              <p:cNvPr id="31" name="그룹 30">
                <a:extLst>
                  <a:ext uri="{FF2B5EF4-FFF2-40B4-BE49-F238E27FC236}">
                    <a16:creationId xmlns:a16="http://schemas.microsoft.com/office/drawing/2014/main" id="{6384077A-144B-D938-EF19-1331EF1BE0FA}"/>
                  </a:ext>
                </a:extLst>
              </p:cNvPr>
              <p:cNvGrpSpPr/>
              <p:nvPr/>
            </p:nvGrpSpPr>
            <p:grpSpPr>
              <a:xfrm>
                <a:off x="4445227" y="4629141"/>
                <a:ext cx="4043361" cy="547308"/>
                <a:chOff x="4252301" y="5998631"/>
                <a:chExt cx="899286" cy="121727"/>
              </a:xfrm>
            </p:grpSpPr>
            <p:sp>
              <p:nvSpPr>
                <p:cNvPr id="97" name="사각형: 둥근 모서리 96">
                  <a:extLst>
                    <a:ext uri="{FF2B5EF4-FFF2-40B4-BE49-F238E27FC236}">
                      <a16:creationId xmlns:a16="http://schemas.microsoft.com/office/drawing/2014/main" id="{7886CAAE-FA37-EB15-82DB-4B036BCBE0ED}"/>
                    </a:ext>
                  </a:extLst>
                </p:cNvPr>
                <p:cNvSpPr/>
                <p:nvPr/>
              </p:nvSpPr>
              <p:spPr>
                <a:xfrm>
                  <a:off x="4252301" y="5998631"/>
                  <a:ext cx="899286" cy="121727"/>
                </a:xfrm>
                <a:prstGeom prst="round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8" name="직선 연결선 97">
                  <a:extLst>
                    <a:ext uri="{FF2B5EF4-FFF2-40B4-BE49-F238E27FC236}">
                      <a16:creationId xmlns:a16="http://schemas.microsoft.com/office/drawing/2014/main" id="{27F8586B-B3E3-E072-EF58-A23C2F60B088}"/>
                    </a:ext>
                  </a:extLst>
                </p:cNvPr>
                <p:cNvCxnSpPr>
                  <a:cxnSpLocks/>
                </p:cNvCxnSpPr>
                <p:nvPr/>
              </p:nvCxnSpPr>
              <p:spPr>
                <a:xfrm>
                  <a:off x="4382887" y="6059147"/>
                  <a:ext cx="557414" cy="0"/>
                </a:xfrm>
                <a:prstGeom prst="line">
                  <a:avLst/>
                </a:prstGeom>
                <a:ln w="412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id="{C8388C60-38CD-E02B-26E2-4BA76CFEC827}"/>
                    </a:ext>
                  </a:extLst>
                </p:cNvPr>
                <p:cNvCxnSpPr>
                  <a:cxnSpLocks/>
                </p:cNvCxnSpPr>
                <p:nvPr/>
              </p:nvCxnSpPr>
              <p:spPr>
                <a:xfrm>
                  <a:off x="4382887" y="6059147"/>
                  <a:ext cx="230912" cy="0"/>
                </a:xfrm>
                <a:prstGeom prst="line">
                  <a:avLst/>
                </a:prstGeom>
                <a:ln w="41275" cap="rnd">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00" name="직선 연결선 99">
                  <a:extLst>
                    <a:ext uri="{FF2B5EF4-FFF2-40B4-BE49-F238E27FC236}">
                      <a16:creationId xmlns:a16="http://schemas.microsoft.com/office/drawing/2014/main" id="{FF0A8295-616E-07FD-6ADE-0F5DBD0AAF6F}"/>
                    </a:ext>
                  </a:extLst>
                </p:cNvPr>
                <p:cNvCxnSpPr>
                  <a:cxnSpLocks/>
                </p:cNvCxnSpPr>
                <p:nvPr/>
              </p:nvCxnSpPr>
              <p:spPr>
                <a:xfrm flipV="1">
                  <a:off x="4613799" y="6043773"/>
                  <a:ext cx="0" cy="34424"/>
                </a:xfrm>
                <a:prstGeom prst="line">
                  <a:avLst/>
                </a:prstGeom>
                <a:ln w="47625" cap="sq">
                  <a:solidFill>
                    <a:srgbClr val="2F5597"/>
                  </a:solidFill>
                </a:ln>
              </p:spPr>
              <p:style>
                <a:lnRef idx="1">
                  <a:schemeClr val="accent1"/>
                </a:lnRef>
                <a:fillRef idx="0">
                  <a:schemeClr val="accent1"/>
                </a:fillRef>
                <a:effectRef idx="0">
                  <a:schemeClr val="accent1"/>
                </a:effectRef>
                <a:fontRef idx="minor">
                  <a:schemeClr val="tx1"/>
                </a:fontRef>
              </p:style>
            </p:cxnSp>
            <p:pic>
              <p:nvPicPr>
                <p:cNvPr id="101" name="그래픽 100" descr="재생 단색으로 채워진">
                  <a:extLst>
                    <a:ext uri="{FF2B5EF4-FFF2-40B4-BE49-F238E27FC236}">
                      <a16:creationId xmlns:a16="http://schemas.microsoft.com/office/drawing/2014/main" id="{24D44497-C220-D583-E753-E88C8CB366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12428" y="6034545"/>
                  <a:ext cx="52029" cy="52029"/>
                </a:xfrm>
                <a:prstGeom prst="rect">
                  <a:avLst/>
                </a:prstGeom>
              </p:spPr>
            </p:pic>
          </p:grpSp>
          <p:pic>
            <p:nvPicPr>
              <p:cNvPr id="96" name="그림 95" descr="블랙, 어둠이(가) 표시된 사진&#10;&#10;자동 생성된 설명">
                <a:extLst>
                  <a:ext uri="{FF2B5EF4-FFF2-40B4-BE49-F238E27FC236}">
                    <a16:creationId xmlns:a16="http://schemas.microsoft.com/office/drawing/2014/main" id="{56EB8934-1224-2C88-EC5E-3AA498999508}"/>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17744" y="4811588"/>
                <a:ext cx="192012" cy="192012"/>
              </a:xfrm>
              <a:prstGeom prst="rect">
                <a:avLst/>
              </a:prstGeom>
            </p:spPr>
          </p:pic>
        </p:grpSp>
        <p:pic>
          <p:nvPicPr>
            <p:cNvPr id="30" name="그래픽 29" descr="단일 톱니바퀴 단색으로 채워진">
              <a:extLst>
                <a:ext uri="{FF2B5EF4-FFF2-40B4-BE49-F238E27FC236}">
                  <a16:creationId xmlns:a16="http://schemas.microsoft.com/office/drawing/2014/main" id="{56BFB868-97AA-B613-6C59-203A98295F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72854" y="5803907"/>
              <a:ext cx="290513" cy="290513"/>
            </a:xfrm>
            <a:prstGeom prst="rect">
              <a:avLst/>
            </a:prstGeom>
          </p:spPr>
        </p:pic>
      </p:grpSp>
      <p:sp>
        <p:nvSpPr>
          <p:cNvPr id="135" name="사각형: 둥근 모서리 134">
            <a:extLst>
              <a:ext uri="{FF2B5EF4-FFF2-40B4-BE49-F238E27FC236}">
                <a16:creationId xmlns:a16="http://schemas.microsoft.com/office/drawing/2014/main" id="{52D76F37-F4A4-8F6C-518B-30899FB27440}"/>
              </a:ext>
            </a:extLst>
          </p:cNvPr>
          <p:cNvSpPr/>
          <p:nvPr/>
        </p:nvSpPr>
        <p:spPr>
          <a:xfrm>
            <a:off x="5680894" y="2515667"/>
            <a:ext cx="1955808" cy="2331753"/>
          </a:xfrm>
          <a:prstGeom prst="roundRect">
            <a:avLst>
              <a:gd name="adj" fmla="val 255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36" name="그룹 135">
            <a:extLst>
              <a:ext uri="{FF2B5EF4-FFF2-40B4-BE49-F238E27FC236}">
                <a16:creationId xmlns:a16="http://schemas.microsoft.com/office/drawing/2014/main" id="{D4E65D99-9974-B707-E736-7BB3F35FAF9B}"/>
              </a:ext>
            </a:extLst>
          </p:cNvPr>
          <p:cNvGrpSpPr/>
          <p:nvPr/>
        </p:nvGrpSpPr>
        <p:grpSpPr>
          <a:xfrm>
            <a:off x="5722363" y="2828505"/>
            <a:ext cx="1763606" cy="208637"/>
            <a:chOff x="500133" y="4307938"/>
            <a:chExt cx="1763606" cy="208637"/>
          </a:xfrm>
        </p:grpSpPr>
        <p:sp>
          <p:nvSpPr>
            <p:cNvPr id="166" name="TextBox 165">
              <a:extLst>
                <a:ext uri="{FF2B5EF4-FFF2-40B4-BE49-F238E27FC236}">
                  <a16:creationId xmlns:a16="http://schemas.microsoft.com/office/drawing/2014/main" id="{2C5E5EC2-EDA2-A9B3-F975-060F0CB79393}"/>
                </a:ext>
              </a:extLst>
            </p:cNvPr>
            <p:cNvSpPr txBox="1"/>
            <p:nvPr/>
          </p:nvSpPr>
          <p:spPr>
            <a:xfrm>
              <a:off x="500133" y="4311657"/>
              <a:ext cx="693396" cy="200055"/>
            </a:xfrm>
            <a:prstGeom prst="rect">
              <a:avLst/>
            </a:prstGeom>
            <a:noFill/>
          </p:spPr>
          <p:txBody>
            <a:bodyPr wrap="square" rtlCol="0">
              <a:spAutoFit/>
            </a:bodyPr>
            <a:lstStyle/>
            <a:p>
              <a:r>
                <a:rPr lang="ko-KR" altLang="en-US" sz="700" b="1" dirty="0">
                  <a:solidFill>
                    <a:schemeClr val="bg1">
                      <a:lumMod val="50000"/>
                    </a:schemeClr>
                  </a:solidFill>
                </a:rPr>
                <a:t>레이어 설정</a:t>
              </a:r>
            </a:p>
          </p:txBody>
        </p:sp>
        <p:sp>
          <p:nvSpPr>
            <p:cNvPr id="167" name="사각형: 둥근 모서리 166">
              <a:extLst>
                <a:ext uri="{FF2B5EF4-FFF2-40B4-BE49-F238E27FC236}">
                  <a16:creationId xmlns:a16="http://schemas.microsoft.com/office/drawing/2014/main" id="{17898742-4DF3-259C-05EE-1A1EEC1428BC}"/>
                </a:ext>
              </a:extLst>
            </p:cNvPr>
            <p:cNvSpPr/>
            <p:nvPr/>
          </p:nvSpPr>
          <p:spPr>
            <a:xfrm>
              <a:off x="1304533" y="4307938"/>
              <a:ext cx="959206" cy="208637"/>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8" name="그래픽 167" descr="아래쪽 캐럿 단색으로 채워진">
              <a:extLst>
                <a:ext uri="{FF2B5EF4-FFF2-40B4-BE49-F238E27FC236}">
                  <a16:creationId xmlns:a16="http://schemas.microsoft.com/office/drawing/2014/main" id="{78554C21-1533-A00A-241A-FA34B1E7D36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41682" y="4311295"/>
              <a:ext cx="204973" cy="204973"/>
            </a:xfrm>
            <a:prstGeom prst="rect">
              <a:avLst/>
            </a:prstGeom>
          </p:spPr>
        </p:pic>
        <p:sp>
          <p:nvSpPr>
            <p:cNvPr id="169" name="TextBox 168">
              <a:extLst>
                <a:ext uri="{FF2B5EF4-FFF2-40B4-BE49-F238E27FC236}">
                  <a16:creationId xmlns:a16="http://schemas.microsoft.com/office/drawing/2014/main" id="{AA5351BF-E330-7051-A6DB-15943D668F7C}"/>
                </a:ext>
              </a:extLst>
            </p:cNvPr>
            <p:cNvSpPr txBox="1"/>
            <p:nvPr/>
          </p:nvSpPr>
          <p:spPr>
            <a:xfrm>
              <a:off x="1266441" y="4311657"/>
              <a:ext cx="869102" cy="200055"/>
            </a:xfrm>
            <a:prstGeom prst="rect">
              <a:avLst/>
            </a:prstGeom>
            <a:noFill/>
          </p:spPr>
          <p:txBody>
            <a:bodyPr wrap="square" rtlCol="0">
              <a:spAutoFit/>
            </a:bodyPr>
            <a:lstStyle/>
            <a:p>
              <a:r>
                <a:rPr lang="en-US" altLang="ko-KR" sz="700" dirty="0">
                  <a:solidFill>
                    <a:schemeClr val="bg1">
                      <a:lumMod val="50000"/>
                    </a:schemeClr>
                  </a:solidFill>
                </a:rPr>
                <a:t>time slider test</a:t>
              </a:r>
              <a:endParaRPr lang="ko-KR" altLang="en-US" sz="700" dirty="0">
                <a:solidFill>
                  <a:schemeClr val="bg1">
                    <a:lumMod val="50000"/>
                  </a:schemeClr>
                </a:solidFill>
              </a:endParaRPr>
            </a:p>
          </p:txBody>
        </p:sp>
      </p:grpSp>
      <p:grpSp>
        <p:nvGrpSpPr>
          <p:cNvPr id="137" name="그룹 136">
            <a:extLst>
              <a:ext uri="{FF2B5EF4-FFF2-40B4-BE49-F238E27FC236}">
                <a16:creationId xmlns:a16="http://schemas.microsoft.com/office/drawing/2014/main" id="{9EB9665C-F0DC-7075-E74A-EA89F189B498}"/>
              </a:ext>
            </a:extLst>
          </p:cNvPr>
          <p:cNvGrpSpPr/>
          <p:nvPr/>
        </p:nvGrpSpPr>
        <p:grpSpPr>
          <a:xfrm>
            <a:off x="5722363" y="3106871"/>
            <a:ext cx="1762842" cy="208637"/>
            <a:chOff x="500133" y="4307938"/>
            <a:chExt cx="1762842" cy="208637"/>
          </a:xfrm>
        </p:grpSpPr>
        <p:sp>
          <p:nvSpPr>
            <p:cNvPr id="163" name="TextBox 162">
              <a:extLst>
                <a:ext uri="{FF2B5EF4-FFF2-40B4-BE49-F238E27FC236}">
                  <a16:creationId xmlns:a16="http://schemas.microsoft.com/office/drawing/2014/main" id="{D03F3947-7D41-E2A4-065B-F54FE1453C74}"/>
                </a:ext>
              </a:extLst>
            </p:cNvPr>
            <p:cNvSpPr txBox="1"/>
            <p:nvPr/>
          </p:nvSpPr>
          <p:spPr>
            <a:xfrm>
              <a:off x="500133" y="4311657"/>
              <a:ext cx="693396" cy="200055"/>
            </a:xfrm>
            <a:prstGeom prst="rect">
              <a:avLst/>
            </a:prstGeom>
            <a:noFill/>
          </p:spPr>
          <p:txBody>
            <a:bodyPr wrap="square" rtlCol="0">
              <a:spAutoFit/>
            </a:bodyPr>
            <a:lstStyle/>
            <a:p>
              <a:r>
                <a:rPr lang="ko-KR" altLang="en-US" sz="700" b="1" dirty="0">
                  <a:solidFill>
                    <a:schemeClr val="bg1">
                      <a:lumMod val="50000"/>
                    </a:schemeClr>
                  </a:solidFill>
                </a:rPr>
                <a:t>컬럼 설정</a:t>
              </a:r>
            </a:p>
          </p:txBody>
        </p:sp>
        <p:sp>
          <p:nvSpPr>
            <p:cNvPr id="164" name="사각형: 둥근 모서리 163">
              <a:extLst>
                <a:ext uri="{FF2B5EF4-FFF2-40B4-BE49-F238E27FC236}">
                  <a16:creationId xmlns:a16="http://schemas.microsoft.com/office/drawing/2014/main" id="{3D7ADAB0-53F2-14C5-CBB8-42CC1BADC100}"/>
                </a:ext>
              </a:extLst>
            </p:cNvPr>
            <p:cNvSpPr/>
            <p:nvPr/>
          </p:nvSpPr>
          <p:spPr>
            <a:xfrm>
              <a:off x="1304533" y="4307938"/>
              <a:ext cx="958442" cy="208637"/>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5" name="그래픽 164" descr="아래쪽 캐럿 단색으로 채워진">
              <a:extLst>
                <a:ext uri="{FF2B5EF4-FFF2-40B4-BE49-F238E27FC236}">
                  <a16:creationId xmlns:a16="http://schemas.microsoft.com/office/drawing/2014/main" id="{1CEB9C34-CD5B-79D3-D7BC-02C89A7E15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40918" y="4311295"/>
              <a:ext cx="204973" cy="204973"/>
            </a:xfrm>
            <a:prstGeom prst="rect">
              <a:avLst/>
            </a:prstGeom>
          </p:spPr>
        </p:pic>
      </p:grpSp>
      <p:grpSp>
        <p:nvGrpSpPr>
          <p:cNvPr id="138" name="그룹 137">
            <a:extLst>
              <a:ext uri="{FF2B5EF4-FFF2-40B4-BE49-F238E27FC236}">
                <a16:creationId xmlns:a16="http://schemas.microsoft.com/office/drawing/2014/main" id="{A447DB77-A4A9-30EB-8453-1425C2E705E5}"/>
              </a:ext>
            </a:extLst>
          </p:cNvPr>
          <p:cNvGrpSpPr/>
          <p:nvPr/>
        </p:nvGrpSpPr>
        <p:grpSpPr>
          <a:xfrm>
            <a:off x="5733526" y="3373379"/>
            <a:ext cx="1752443" cy="208637"/>
            <a:chOff x="511296" y="4307938"/>
            <a:chExt cx="1752443" cy="208637"/>
          </a:xfrm>
        </p:grpSpPr>
        <p:sp>
          <p:nvSpPr>
            <p:cNvPr id="160" name="TextBox 159">
              <a:extLst>
                <a:ext uri="{FF2B5EF4-FFF2-40B4-BE49-F238E27FC236}">
                  <a16:creationId xmlns:a16="http://schemas.microsoft.com/office/drawing/2014/main" id="{3941ADF1-A9B1-1FED-880C-5BED9A608AB0}"/>
                </a:ext>
              </a:extLst>
            </p:cNvPr>
            <p:cNvSpPr txBox="1"/>
            <p:nvPr/>
          </p:nvSpPr>
          <p:spPr>
            <a:xfrm>
              <a:off x="511296" y="4311657"/>
              <a:ext cx="693396" cy="200055"/>
            </a:xfrm>
            <a:prstGeom prst="rect">
              <a:avLst/>
            </a:prstGeom>
            <a:noFill/>
          </p:spPr>
          <p:txBody>
            <a:bodyPr wrap="square" rtlCol="0">
              <a:spAutoFit/>
            </a:bodyPr>
            <a:lstStyle/>
            <a:p>
              <a:r>
                <a:rPr lang="en-US" altLang="ko-KR" sz="700" b="1" dirty="0">
                  <a:solidFill>
                    <a:schemeClr val="bg1">
                      <a:lumMod val="50000"/>
                    </a:schemeClr>
                  </a:solidFill>
                </a:rPr>
                <a:t>Date </a:t>
              </a:r>
              <a:r>
                <a:rPr lang="ko-KR" altLang="en-US" sz="700" b="1" dirty="0">
                  <a:solidFill>
                    <a:schemeClr val="bg1">
                      <a:lumMod val="50000"/>
                    </a:schemeClr>
                  </a:solidFill>
                </a:rPr>
                <a:t>타입</a:t>
              </a:r>
            </a:p>
          </p:txBody>
        </p:sp>
        <p:sp>
          <p:nvSpPr>
            <p:cNvPr id="161" name="사각형: 둥근 모서리 160">
              <a:extLst>
                <a:ext uri="{FF2B5EF4-FFF2-40B4-BE49-F238E27FC236}">
                  <a16:creationId xmlns:a16="http://schemas.microsoft.com/office/drawing/2014/main" id="{CA042544-A0B0-C8D7-AE51-7E075B7B6620}"/>
                </a:ext>
              </a:extLst>
            </p:cNvPr>
            <p:cNvSpPr/>
            <p:nvPr/>
          </p:nvSpPr>
          <p:spPr>
            <a:xfrm>
              <a:off x="1305297" y="4307938"/>
              <a:ext cx="958442" cy="208637"/>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62" name="그래픽 161" descr="아래쪽 캐럿 단색으로 채워진">
              <a:extLst>
                <a:ext uri="{FF2B5EF4-FFF2-40B4-BE49-F238E27FC236}">
                  <a16:creationId xmlns:a16="http://schemas.microsoft.com/office/drawing/2014/main" id="{08CF3CCB-B040-0F8A-4EA9-441F668699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41682" y="4311295"/>
              <a:ext cx="204973" cy="204973"/>
            </a:xfrm>
            <a:prstGeom prst="rect">
              <a:avLst/>
            </a:prstGeom>
          </p:spPr>
        </p:pic>
      </p:grpSp>
      <p:grpSp>
        <p:nvGrpSpPr>
          <p:cNvPr id="139" name="그룹 138">
            <a:extLst>
              <a:ext uri="{FF2B5EF4-FFF2-40B4-BE49-F238E27FC236}">
                <a16:creationId xmlns:a16="http://schemas.microsoft.com/office/drawing/2014/main" id="{9C50C72C-3C64-9F70-9B4B-AE4CCB40D34C}"/>
              </a:ext>
            </a:extLst>
          </p:cNvPr>
          <p:cNvGrpSpPr/>
          <p:nvPr/>
        </p:nvGrpSpPr>
        <p:grpSpPr>
          <a:xfrm>
            <a:off x="5722083" y="3918719"/>
            <a:ext cx="1763122" cy="208637"/>
            <a:chOff x="499853" y="4307938"/>
            <a:chExt cx="1763122" cy="208637"/>
          </a:xfrm>
        </p:grpSpPr>
        <p:sp>
          <p:nvSpPr>
            <p:cNvPr id="158" name="TextBox 157">
              <a:extLst>
                <a:ext uri="{FF2B5EF4-FFF2-40B4-BE49-F238E27FC236}">
                  <a16:creationId xmlns:a16="http://schemas.microsoft.com/office/drawing/2014/main" id="{4FFE42A2-F9FD-D4F0-AB99-8665E7E73C47}"/>
                </a:ext>
              </a:extLst>
            </p:cNvPr>
            <p:cNvSpPr txBox="1"/>
            <p:nvPr/>
          </p:nvSpPr>
          <p:spPr>
            <a:xfrm>
              <a:off x="499853" y="4311657"/>
              <a:ext cx="878453" cy="200055"/>
            </a:xfrm>
            <a:prstGeom prst="rect">
              <a:avLst/>
            </a:prstGeom>
            <a:noFill/>
          </p:spPr>
          <p:txBody>
            <a:bodyPr wrap="square" rtlCol="0">
              <a:spAutoFit/>
            </a:bodyPr>
            <a:lstStyle/>
            <a:p>
              <a:r>
                <a:rPr lang="ko-KR" altLang="en-US" sz="700" b="1" dirty="0">
                  <a:solidFill>
                    <a:schemeClr val="bg1">
                      <a:lumMod val="50000"/>
                    </a:schemeClr>
                  </a:solidFill>
                </a:rPr>
                <a:t>표출시간설정</a:t>
              </a:r>
              <a:r>
                <a:rPr lang="en-US" altLang="ko-KR" sz="700" b="1" dirty="0">
                  <a:solidFill>
                    <a:schemeClr val="bg1">
                      <a:lumMod val="50000"/>
                    </a:schemeClr>
                  </a:solidFill>
                </a:rPr>
                <a:t>(</a:t>
              </a:r>
              <a:r>
                <a:rPr lang="ko-KR" altLang="en-US" sz="700" b="1" dirty="0">
                  <a:solidFill>
                    <a:schemeClr val="bg1">
                      <a:lumMod val="50000"/>
                    </a:schemeClr>
                  </a:solidFill>
                </a:rPr>
                <a:t>초</a:t>
              </a:r>
              <a:r>
                <a:rPr lang="en-US" altLang="ko-KR" sz="700" b="1" dirty="0">
                  <a:solidFill>
                    <a:schemeClr val="bg1">
                      <a:lumMod val="50000"/>
                    </a:schemeClr>
                  </a:solidFill>
                </a:rPr>
                <a:t>)</a:t>
              </a:r>
              <a:endParaRPr lang="ko-KR" altLang="en-US" sz="700" b="1" dirty="0">
                <a:solidFill>
                  <a:schemeClr val="bg1">
                    <a:lumMod val="50000"/>
                  </a:schemeClr>
                </a:solidFill>
              </a:endParaRPr>
            </a:p>
          </p:txBody>
        </p:sp>
        <p:sp>
          <p:nvSpPr>
            <p:cNvPr id="159" name="사각형: 둥근 모서리 158">
              <a:extLst>
                <a:ext uri="{FF2B5EF4-FFF2-40B4-BE49-F238E27FC236}">
                  <a16:creationId xmlns:a16="http://schemas.microsoft.com/office/drawing/2014/main" id="{322C1355-4713-B503-BB19-F5FA69E0EFA8}"/>
                </a:ext>
              </a:extLst>
            </p:cNvPr>
            <p:cNvSpPr/>
            <p:nvPr/>
          </p:nvSpPr>
          <p:spPr>
            <a:xfrm>
              <a:off x="1305298" y="4307938"/>
              <a:ext cx="957677" cy="208637"/>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40" name="그룹 139">
            <a:extLst>
              <a:ext uri="{FF2B5EF4-FFF2-40B4-BE49-F238E27FC236}">
                <a16:creationId xmlns:a16="http://schemas.microsoft.com/office/drawing/2014/main" id="{CA96279F-994D-8274-AB16-9BAB13372803}"/>
              </a:ext>
            </a:extLst>
          </p:cNvPr>
          <p:cNvGrpSpPr/>
          <p:nvPr/>
        </p:nvGrpSpPr>
        <p:grpSpPr>
          <a:xfrm>
            <a:off x="5722363" y="4189338"/>
            <a:ext cx="1001444" cy="200055"/>
            <a:chOff x="500133" y="4311657"/>
            <a:chExt cx="1001444" cy="200055"/>
          </a:xfrm>
        </p:grpSpPr>
        <p:sp>
          <p:nvSpPr>
            <p:cNvPr id="156" name="TextBox 155">
              <a:extLst>
                <a:ext uri="{FF2B5EF4-FFF2-40B4-BE49-F238E27FC236}">
                  <a16:creationId xmlns:a16="http://schemas.microsoft.com/office/drawing/2014/main" id="{547B34EA-5B9E-C60F-50EC-50152EBB3E15}"/>
                </a:ext>
              </a:extLst>
            </p:cNvPr>
            <p:cNvSpPr txBox="1"/>
            <p:nvPr/>
          </p:nvSpPr>
          <p:spPr>
            <a:xfrm>
              <a:off x="500133" y="4311657"/>
              <a:ext cx="693396" cy="200055"/>
            </a:xfrm>
            <a:prstGeom prst="rect">
              <a:avLst/>
            </a:prstGeom>
            <a:noFill/>
          </p:spPr>
          <p:txBody>
            <a:bodyPr wrap="square" rtlCol="0">
              <a:spAutoFit/>
            </a:bodyPr>
            <a:lstStyle/>
            <a:p>
              <a:r>
                <a:rPr lang="ko-KR" altLang="en-US" sz="700" b="1" dirty="0">
                  <a:solidFill>
                    <a:schemeClr val="bg1">
                      <a:lumMod val="50000"/>
                    </a:schemeClr>
                  </a:solidFill>
                </a:rPr>
                <a:t>누적여부</a:t>
              </a:r>
            </a:p>
          </p:txBody>
        </p:sp>
        <p:sp>
          <p:nvSpPr>
            <p:cNvPr id="157" name="사각형: 둥근 모서리 156">
              <a:extLst>
                <a:ext uri="{FF2B5EF4-FFF2-40B4-BE49-F238E27FC236}">
                  <a16:creationId xmlns:a16="http://schemas.microsoft.com/office/drawing/2014/main" id="{B7375911-8F34-7681-E536-E4CC88B6BED8}"/>
                </a:ext>
              </a:extLst>
            </p:cNvPr>
            <p:cNvSpPr/>
            <p:nvPr/>
          </p:nvSpPr>
          <p:spPr>
            <a:xfrm>
              <a:off x="1305298" y="4316267"/>
              <a:ext cx="196279" cy="188117"/>
            </a:xfrm>
            <a:prstGeom prst="roundRect">
              <a:avLst>
                <a:gd name="adj" fmla="val 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41" name="그룹 140">
            <a:extLst>
              <a:ext uri="{FF2B5EF4-FFF2-40B4-BE49-F238E27FC236}">
                <a16:creationId xmlns:a16="http://schemas.microsoft.com/office/drawing/2014/main" id="{3AACD901-2B80-0635-A783-5C15902780EE}"/>
              </a:ext>
            </a:extLst>
          </p:cNvPr>
          <p:cNvGrpSpPr/>
          <p:nvPr/>
        </p:nvGrpSpPr>
        <p:grpSpPr>
          <a:xfrm>
            <a:off x="5728271" y="3641966"/>
            <a:ext cx="1759319" cy="210161"/>
            <a:chOff x="506041" y="5121399"/>
            <a:chExt cx="1759319" cy="210161"/>
          </a:xfrm>
        </p:grpSpPr>
        <p:grpSp>
          <p:nvGrpSpPr>
            <p:cNvPr id="151" name="그룹 150">
              <a:extLst>
                <a:ext uri="{FF2B5EF4-FFF2-40B4-BE49-F238E27FC236}">
                  <a16:creationId xmlns:a16="http://schemas.microsoft.com/office/drawing/2014/main" id="{78EE71B1-2267-0EC0-98D2-FAA3CA35E0FE}"/>
                </a:ext>
              </a:extLst>
            </p:cNvPr>
            <p:cNvGrpSpPr/>
            <p:nvPr/>
          </p:nvGrpSpPr>
          <p:grpSpPr>
            <a:xfrm>
              <a:off x="506041" y="5121399"/>
              <a:ext cx="1759319" cy="208637"/>
              <a:chOff x="506041" y="4307938"/>
              <a:chExt cx="1759319" cy="208637"/>
            </a:xfrm>
          </p:grpSpPr>
          <p:sp>
            <p:nvSpPr>
              <p:cNvPr id="153" name="TextBox 152">
                <a:extLst>
                  <a:ext uri="{FF2B5EF4-FFF2-40B4-BE49-F238E27FC236}">
                    <a16:creationId xmlns:a16="http://schemas.microsoft.com/office/drawing/2014/main" id="{8538C82D-A50A-E24F-01F6-44CB61F26125}"/>
                  </a:ext>
                </a:extLst>
              </p:cNvPr>
              <p:cNvSpPr txBox="1"/>
              <p:nvPr/>
            </p:nvSpPr>
            <p:spPr>
              <a:xfrm>
                <a:off x="506041" y="4311657"/>
                <a:ext cx="799257" cy="200055"/>
              </a:xfrm>
              <a:prstGeom prst="rect">
                <a:avLst/>
              </a:prstGeom>
              <a:noFill/>
            </p:spPr>
            <p:txBody>
              <a:bodyPr wrap="square" rtlCol="0">
                <a:spAutoFit/>
              </a:bodyPr>
              <a:lstStyle/>
              <a:p>
                <a:r>
                  <a:rPr lang="en-US" altLang="ko-KR" sz="700" b="1" dirty="0">
                    <a:solidFill>
                      <a:schemeClr val="bg1">
                        <a:lumMod val="50000"/>
                      </a:schemeClr>
                    </a:solidFill>
                  </a:rPr>
                  <a:t>Date </a:t>
                </a:r>
                <a:r>
                  <a:rPr lang="ko-KR" altLang="en-US" sz="700" b="1" dirty="0">
                    <a:solidFill>
                      <a:schemeClr val="bg1">
                        <a:lumMod val="50000"/>
                      </a:schemeClr>
                    </a:solidFill>
                  </a:rPr>
                  <a:t>간격설정</a:t>
                </a:r>
              </a:p>
            </p:txBody>
          </p:sp>
          <p:sp>
            <p:nvSpPr>
              <p:cNvPr id="154" name="사각형: 둥근 모서리 153">
                <a:extLst>
                  <a:ext uri="{FF2B5EF4-FFF2-40B4-BE49-F238E27FC236}">
                    <a16:creationId xmlns:a16="http://schemas.microsoft.com/office/drawing/2014/main" id="{5B18AC54-A909-8116-979C-0AA95E7DB2ED}"/>
                  </a:ext>
                </a:extLst>
              </p:cNvPr>
              <p:cNvSpPr/>
              <p:nvPr/>
            </p:nvSpPr>
            <p:spPr>
              <a:xfrm>
                <a:off x="1621765" y="4307938"/>
                <a:ext cx="643595" cy="208637"/>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5" name="그래픽 154" descr="아래쪽 캐럿 단색으로 채워진">
                <a:extLst>
                  <a:ext uri="{FF2B5EF4-FFF2-40B4-BE49-F238E27FC236}">
                    <a16:creationId xmlns:a16="http://schemas.microsoft.com/office/drawing/2014/main" id="{C3A1D7A0-2726-C08B-CD57-F999425F9C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43304" y="4311295"/>
                <a:ext cx="204973" cy="204973"/>
              </a:xfrm>
              <a:prstGeom prst="rect">
                <a:avLst/>
              </a:prstGeom>
            </p:spPr>
          </p:pic>
        </p:grpSp>
        <p:sp>
          <p:nvSpPr>
            <p:cNvPr id="152" name="사각형: 둥근 모서리 151">
              <a:extLst>
                <a:ext uri="{FF2B5EF4-FFF2-40B4-BE49-F238E27FC236}">
                  <a16:creationId xmlns:a16="http://schemas.microsoft.com/office/drawing/2014/main" id="{A66777F4-B8DB-A42A-2DB3-F4D6664C1853}"/>
                </a:ext>
              </a:extLst>
            </p:cNvPr>
            <p:cNvSpPr/>
            <p:nvPr/>
          </p:nvSpPr>
          <p:spPr>
            <a:xfrm>
              <a:off x="1305297" y="5122923"/>
              <a:ext cx="297637" cy="208637"/>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2" name="그룹 141">
            <a:extLst>
              <a:ext uri="{FF2B5EF4-FFF2-40B4-BE49-F238E27FC236}">
                <a16:creationId xmlns:a16="http://schemas.microsoft.com/office/drawing/2014/main" id="{CF2CFD11-FD43-B489-A6DD-68EFE5431282}"/>
              </a:ext>
            </a:extLst>
          </p:cNvPr>
          <p:cNvGrpSpPr/>
          <p:nvPr/>
        </p:nvGrpSpPr>
        <p:grpSpPr>
          <a:xfrm>
            <a:off x="6233073" y="4517712"/>
            <a:ext cx="401383" cy="208875"/>
            <a:chOff x="946948" y="6071280"/>
            <a:chExt cx="401383" cy="208875"/>
          </a:xfrm>
        </p:grpSpPr>
        <p:sp>
          <p:nvSpPr>
            <p:cNvPr id="149" name="사각형: 둥근 모서리 148">
              <a:extLst>
                <a:ext uri="{FF2B5EF4-FFF2-40B4-BE49-F238E27FC236}">
                  <a16:creationId xmlns:a16="http://schemas.microsoft.com/office/drawing/2014/main" id="{35EEA78A-9A39-92D1-6E2C-863AD6E7AA6F}"/>
                </a:ext>
              </a:extLst>
            </p:cNvPr>
            <p:cNvSpPr/>
            <p:nvPr/>
          </p:nvSpPr>
          <p:spPr>
            <a:xfrm>
              <a:off x="946948" y="6071518"/>
              <a:ext cx="401383" cy="208637"/>
            </a:xfrm>
            <a:prstGeom prst="roundRect">
              <a:avLst/>
            </a:prstGeom>
            <a:solidFill>
              <a:srgbClr val="436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TextBox 149">
              <a:extLst>
                <a:ext uri="{FF2B5EF4-FFF2-40B4-BE49-F238E27FC236}">
                  <a16:creationId xmlns:a16="http://schemas.microsoft.com/office/drawing/2014/main" id="{73715E3D-F58D-DDCA-3C3A-77433244014C}"/>
                </a:ext>
              </a:extLst>
            </p:cNvPr>
            <p:cNvSpPr txBox="1"/>
            <p:nvPr/>
          </p:nvSpPr>
          <p:spPr>
            <a:xfrm>
              <a:off x="959648" y="6071280"/>
              <a:ext cx="375379" cy="200055"/>
            </a:xfrm>
            <a:prstGeom prst="rect">
              <a:avLst/>
            </a:prstGeom>
            <a:noFill/>
          </p:spPr>
          <p:txBody>
            <a:bodyPr wrap="square" rtlCol="0">
              <a:spAutoFit/>
            </a:bodyPr>
            <a:lstStyle/>
            <a:p>
              <a:pPr algn="ctr"/>
              <a:r>
                <a:rPr lang="ko-KR" altLang="en-US" sz="700" b="1">
                  <a:solidFill>
                    <a:schemeClr val="bg1"/>
                  </a:solidFill>
                </a:rPr>
                <a:t>생성</a:t>
              </a:r>
              <a:endParaRPr lang="ko-KR" altLang="en-US" sz="700" b="1" dirty="0">
                <a:solidFill>
                  <a:schemeClr val="bg1"/>
                </a:solidFill>
              </a:endParaRPr>
            </a:p>
          </p:txBody>
        </p:sp>
      </p:grpSp>
      <p:grpSp>
        <p:nvGrpSpPr>
          <p:cNvPr id="143" name="그룹 142">
            <a:extLst>
              <a:ext uri="{FF2B5EF4-FFF2-40B4-BE49-F238E27FC236}">
                <a16:creationId xmlns:a16="http://schemas.microsoft.com/office/drawing/2014/main" id="{EA1D0916-DC93-F078-00FF-FE15753F71E7}"/>
              </a:ext>
            </a:extLst>
          </p:cNvPr>
          <p:cNvGrpSpPr/>
          <p:nvPr/>
        </p:nvGrpSpPr>
        <p:grpSpPr>
          <a:xfrm>
            <a:off x="6656969" y="4517712"/>
            <a:ext cx="467822" cy="208875"/>
            <a:chOff x="914355" y="6071280"/>
            <a:chExt cx="467822" cy="208875"/>
          </a:xfrm>
        </p:grpSpPr>
        <p:sp>
          <p:nvSpPr>
            <p:cNvPr id="147" name="사각형: 둥근 모서리 146">
              <a:extLst>
                <a:ext uri="{FF2B5EF4-FFF2-40B4-BE49-F238E27FC236}">
                  <a16:creationId xmlns:a16="http://schemas.microsoft.com/office/drawing/2014/main" id="{588DC768-F4E3-682C-246D-5D85BBD2D708}"/>
                </a:ext>
              </a:extLst>
            </p:cNvPr>
            <p:cNvSpPr/>
            <p:nvPr/>
          </p:nvSpPr>
          <p:spPr>
            <a:xfrm>
              <a:off x="946948" y="6071518"/>
              <a:ext cx="401383" cy="208637"/>
            </a:xfrm>
            <a:prstGeom prst="roundRect">
              <a:avLst/>
            </a:prstGeom>
            <a:solidFill>
              <a:srgbClr val="436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8" name="TextBox 147">
              <a:extLst>
                <a:ext uri="{FF2B5EF4-FFF2-40B4-BE49-F238E27FC236}">
                  <a16:creationId xmlns:a16="http://schemas.microsoft.com/office/drawing/2014/main" id="{756E8758-E9AE-847E-A7E0-E49BDFA2C320}"/>
                </a:ext>
              </a:extLst>
            </p:cNvPr>
            <p:cNvSpPr txBox="1"/>
            <p:nvPr/>
          </p:nvSpPr>
          <p:spPr>
            <a:xfrm>
              <a:off x="914355" y="6071280"/>
              <a:ext cx="467822" cy="200055"/>
            </a:xfrm>
            <a:prstGeom prst="rect">
              <a:avLst/>
            </a:prstGeom>
            <a:noFill/>
          </p:spPr>
          <p:txBody>
            <a:bodyPr wrap="square" rtlCol="0">
              <a:spAutoFit/>
            </a:bodyPr>
            <a:lstStyle/>
            <a:p>
              <a:pPr algn="ctr"/>
              <a:r>
                <a:rPr lang="ko-KR" altLang="en-US" sz="700" b="1">
                  <a:solidFill>
                    <a:schemeClr val="bg1"/>
                  </a:solidFill>
                </a:rPr>
                <a:t>초기화</a:t>
              </a:r>
              <a:endParaRPr lang="ko-KR" altLang="en-US" sz="700" b="1" dirty="0">
                <a:solidFill>
                  <a:schemeClr val="bg1"/>
                </a:solidFill>
              </a:endParaRPr>
            </a:p>
          </p:txBody>
        </p:sp>
      </p:grpSp>
      <p:sp>
        <p:nvSpPr>
          <p:cNvPr id="144" name="TextBox 143">
            <a:extLst>
              <a:ext uri="{FF2B5EF4-FFF2-40B4-BE49-F238E27FC236}">
                <a16:creationId xmlns:a16="http://schemas.microsoft.com/office/drawing/2014/main" id="{2B891607-7E48-2E2F-F935-BBF302BE5831}"/>
              </a:ext>
            </a:extLst>
          </p:cNvPr>
          <p:cNvSpPr txBox="1"/>
          <p:nvPr/>
        </p:nvSpPr>
        <p:spPr>
          <a:xfrm>
            <a:off x="6488671" y="3105208"/>
            <a:ext cx="869102" cy="200055"/>
          </a:xfrm>
          <a:prstGeom prst="rect">
            <a:avLst/>
          </a:prstGeom>
          <a:noFill/>
        </p:spPr>
        <p:txBody>
          <a:bodyPr wrap="square" rtlCol="0">
            <a:spAutoFit/>
          </a:bodyPr>
          <a:lstStyle/>
          <a:p>
            <a:r>
              <a:rPr lang="ko-KR" altLang="en-US" sz="700" dirty="0">
                <a:solidFill>
                  <a:schemeClr val="bg1">
                    <a:lumMod val="50000"/>
                  </a:schemeClr>
                </a:solidFill>
              </a:rPr>
              <a:t>시간</a:t>
            </a:r>
          </a:p>
        </p:txBody>
      </p:sp>
      <p:sp>
        <p:nvSpPr>
          <p:cNvPr id="145" name="TextBox 144">
            <a:extLst>
              <a:ext uri="{FF2B5EF4-FFF2-40B4-BE49-F238E27FC236}">
                <a16:creationId xmlns:a16="http://schemas.microsoft.com/office/drawing/2014/main" id="{E20FA6B4-D28A-8D43-0BC7-F9EF619E5016}"/>
              </a:ext>
            </a:extLst>
          </p:cNvPr>
          <p:cNvSpPr txBox="1"/>
          <p:nvPr/>
        </p:nvSpPr>
        <p:spPr>
          <a:xfrm>
            <a:off x="6485521" y="3378423"/>
            <a:ext cx="869102" cy="200055"/>
          </a:xfrm>
          <a:prstGeom prst="rect">
            <a:avLst/>
          </a:prstGeom>
          <a:noFill/>
        </p:spPr>
        <p:txBody>
          <a:bodyPr wrap="square" rtlCol="0">
            <a:spAutoFit/>
          </a:bodyPr>
          <a:lstStyle/>
          <a:p>
            <a:r>
              <a:rPr lang="en-US" altLang="ko-KR" sz="700" dirty="0">
                <a:solidFill>
                  <a:schemeClr val="bg1">
                    <a:lumMod val="50000"/>
                  </a:schemeClr>
                </a:solidFill>
              </a:rPr>
              <a:t>YYYY-MM-DD</a:t>
            </a:r>
            <a:endParaRPr lang="ko-KR" altLang="en-US" sz="700" dirty="0">
              <a:solidFill>
                <a:schemeClr val="bg1">
                  <a:lumMod val="50000"/>
                </a:schemeClr>
              </a:solidFill>
            </a:endParaRPr>
          </a:p>
        </p:txBody>
      </p:sp>
      <p:sp>
        <p:nvSpPr>
          <p:cNvPr id="146" name="TextBox 145">
            <a:extLst>
              <a:ext uri="{FF2B5EF4-FFF2-40B4-BE49-F238E27FC236}">
                <a16:creationId xmlns:a16="http://schemas.microsoft.com/office/drawing/2014/main" id="{F4878848-8660-FE67-CF95-FA7749A97255}"/>
              </a:ext>
            </a:extLst>
          </p:cNvPr>
          <p:cNvSpPr txBox="1"/>
          <p:nvPr/>
        </p:nvSpPr>
        <p:spPr>
          <a:xfrm>
            <a:off x="6810036" y="3642520"/>
            <a:ext cx="310612" cy="200055"/>
          </a:xfrm>
          <a:prstGeom prst="rect">
            <a:avLst/>
          </a:prstGeom>
          <a:noFill/>
        </p:spPr>
        <p:txBody>
          <a:bodyPr wrap="square" rtlCol="0">
            <a:spAutoFit/>
          </a:bodyPr>
          <a:lstStyle/>
          <a:p>
            <a:r>
              <a:rPr lang="ko-KR" altLang="en-US" sz="700" dirty="0">
                <a:solidFill>
                  <a:schemeClr val="bg1">
                    <a:lumMod val="50000"/>
                  </a:schemeClr>
                </a:solidFill>
              </a:rPr>
              <a:t>일</a:t>
            </a:r>
          </a:p>
        </p:txBody>
      </p:sp>
      <p:sp>
        <p:nvSpPr>
          <p:cNvPr id="3" name="TextBox 2">
            <a:extLst>
              <a:ext uri="{FF2B5EF4-FFF2-40B4-BE49-F238E27FC236}">
                <a16:creationId xmlns:a16="http://schemas.microsoft.com/office/drawing/2014/main" id="{EF189E2A-BAAF-1C1C-65B7-650AFCD47646}"/>
              </a:ext>
            </a:extLst>
          </p:cNvPr>
          <p:cNvSpPr txBox="1"/>
          <p:nvPr/>
        </p:nvSpPr>
        <p:spPr>
          <a:xfrm>
            <a:off x="5712039" y="2553290"/>
            <a:ext cx="1180471" cy="230832"/>
          </a:xfrm>
          <a:prstGeom prst="rect">
            <a:avLst/>
          </a:prstGeom>
          <a:noFill/>
        </p:spPr>
        <p:txBody>
          <a:bodyPr wrap="square" rtlCol="0">
            <a:spAutoFit/>
          </a:bodyPr>
          <a:lstStyle/>
          <a:p>
            <a:r>
              <a:rPr lang="ko-KR" altLang="en-US" sz="900" b="1" dirty="0">
                <a:solidFill>
                  <a:schemeClr val="bg1">
                    <a:lumMod val="50000"/>
                  </a:schemeClr>
                </a:solidFill>
              </a:rPr>
              <a:t>타임 슬라이더 설정</a:t>
            </a:r>
          </a:p>
        </p:txBody>
      </p:sp>
      <p:pic>
        <p:nvPicPr>
          <p:cNvPr id="4" name="그래픽 3" descr="닫기 윤곽선">
            <a:extLst>
              <a:ext uri="{FF2B5EF4-FFF2-40B4-BE49-F238E27FC236}">
                <a16:creationId xmlns:a16="http://schemas.microsoft.com/office/drawing/2014/main" id="{26CED0D9-9E13-E4EC-3D79-F3402C894A0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7404022" y="2592822"/>
            <a:ext cx="152448" cy="152448"/>
          </a:xfrm>
          <a:prstGeom prst="rect">
            <a:avLst/>
          </a:prstGeom>
        </p:spPr>
      </p:pic>
      <p:sp>
        <p:nvSpPr>
          <p:cNvPr id="6" name="직사각형 5">
            <a:extLst>
              <a:ext uri="{FF2B5EF4-FFF2-40B4-BE49-F238E27FC236}">
                <a16:creationId xmlns:a16="http://schemas.microsoft.com/office/drawing/2014/main" id="{737F5414-1C8F-4011-C229-D9BB4896D4E1}"/>
              </a:ext>
            </a:extLst>
          </p:cNvPr>
          <p:cNvSpPr/>
          <p:nvPr/>
        </p:nvSpPr>
        <p:spPr>
          <a:xfrm>
            <a:off x="7113509" y="4993807"/>
            <a:ext cx="290513" cy="2521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299">
            <a:extLst>
              <a:ext uri="{FF2B5EF4-FFF2-40B4-BE49-F238E27FC236}">
                <a16:creationId xmlns:a16="http://schemas.microsoft.com/office/drawing/2014/main" id="{9189268F-C399-1B56-3B59-B8E310279B09}"/>
              </a:ext>
            </a:extLst>
          </p:cNvPr>
          <p:cNvSpPr/>
          <p:nvPr/>
        </p:nvSpPr>
        <p:spPr>
          <a:xfrm>
            <a:off x="7305051" y="488229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8" name="모서리가 둥근 직사각형 299">
            <a:extLst>
              <a:ext uri="{FF2B5EF4-FFF2-40B4-BE49-F238E27FC236}">
                <a16:creationId xmlns:a16="http://schemas.microsoft.com/office/drawing/2014/main" id="{6D46E50C-D53E-5B2F-7C20-8CBCB671E36A}"/>
              </a:ext>
            </a:extLst>
          </p:cNvPr>
          <p:cNvSpPr/>
          <p:nvPr/>
        </p:nvSpPr>
        <p:spPr>
          <a:xfrm>
            <a:off x="5634361" y="241832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9" name="모서리가 둥근 직사각형 299">
            <a:extLst>
              <a:ext uri="{FF2B5EF4-FFF2-40B4-BE49-F238E27FC236}">
                <a16:creationId xmlns:a16="http://schemas.microsoft.com/office/drawing/2014/main" id="{A66F55AD-E5FE-C818-7052-F88A1D63B4D7}"/>
              </a:ext>
            </a:extLst>
          </p:cNvPr>
          <p:cNvSpPr/>
          <p:nvPr/>
        </p:nvSpPr>
        <p:spPr>
          <a:xfrm>
            <a:off x="6105836" y="444126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2-2</a:t>
            </a:r>
            <a:endParaRPr lang="ko-KR" altLang="en-US" sz="750" b="1" dirty="0"/>
          </a:p>
        </p:txBody>
      </p:sp>
      <p:sp>
        <p:nvSpPr>
          <p:cNvPr id="10" name="모서리가 둥근 직사각형 299">
            <a:extLst>
              <a:ext uri="{FF2B5EF4-FFF2-40B4-BE49-F238E27FC236}">
                <a16:creationId xmlns:a16="http://schemas.microsoft.com/office/drawing/2014/main" id="{24EECF40-1881-A3FD-9E8C-64317B72419D}"/>
              </a:ext>
            </a:extLst>
          </p:cNvPr>
          <p:cNvSpPr/>
          <p:nvPr/>
        </p:nvSpPr>
        <p:spPr>
          <a:xfrm>
            <a:off x="6980082" y="444126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2-3</a:t>
            </a:r>
            <a:endParaRPr lang="ko-KR" altLang="en-US" sz="750" b="1" dirty="0"/>
          </a:p>
        </p:txBody>
      </p:sp>
      <p:grpSp>
        <p:nvGrpSpPr>
          <p:cNvPr id="11" name="그룹 10">
            <a:extLst>
              <a:ext uri="{FF2B5EF4-FFF2-40B4-BE49-F238E27FC236}">
                <a16:creationId xmlns:a16="http://schemas.microsoft.com/office/drawing/2014/main" id="{583E1C1F-A3CD-2FD6-25B6-99400195889E}"/>
              </a:ext>
            </a:extLst>
          </p:cNvPr>
          <p:cNvGrpSpPr/>
          <p:nvPr/>
        </p:nvGrpSpPr>
        <p:grpSpPr>
          <a:xfrm>
            <a:off x="5695645" y="2821746"/>
            <a:ext cx="109171" cy="1560320"/>
            <a:chOff x="8472854" y="3429000"/>
            <a:chExt cx="109171" cy="259517"/>
          </a:xfrm>
        </p:grpSpPr>
        <p:cxnSp>
          <p:nvCxnSpPr>
            <p:cNvPr id="12" name="직선 연결선 11">
              <a:extLst>
                <a:ext uri="{FF2B5EF4-FFF2-40B4-BE49-F238E27FC236}">
                  <a16:creationId xmlns:a16="http://schemas.microsoft.com/office/drawing/2014/main" id="{943BC423-236C-E95F-B2A1-53B364128D78}"/>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4988D647-8FD1-3751-C092-D05292C7BC0B}"/>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B8E49E60-0CB4-88A6-0B5C-DB0760076B77}"/>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모서리가 둥근 직사각형 299">
            <a:extLst>
              <a:ext uri="{FF2B5EF4-FFF2-40B4-BE49-F238E27FC236}">
                <a16:creationId xmlns:a16="http://schemas.microsoft.com/office/drawing/2014/main" id="{0BFCEA44-0513-FE6B-1C2A-6DF8815538F6}"/>
              </a:ext>
            </a:extLst>
          </p:cNvPr>
          <p:cNvSpPr/>
          <p:nvPr/>
        </p:nvSpPr>
        <p:spPr>
          <a:xfrm>
            <a:off x="5626719" y="341499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sp>
        <p:nvSpPr>
          <p:cNvPr id="19" name="직사각형 18">
            <a:extLst>
              <a:ext uri="{FF2B5EF4-FFF2-40B4-BE49-F238E27FC236}">
                <a16:creationId xmlns:a16="http://schemas.microsoft.com/office/drawing/2014/main" id="{85344BA8-3C93-BDB3-5448-C20145B4BE9C}"/>
              </a:ext>
            </a:extLst>
          </p:cNvPr>
          <p:cNvSpPr/>
          <p:nvPr/>
        </p:nvSpPr>
        <p:spPr>
          <a:xfrm>
            <a:off x="7333395" y="2540775"/>
            <a:ext cx="290513" cy="2521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모서리가 둥근 직사각형 299">
            <a:extLst>
              <a:ext uri="{FF2B5EF4-FFF2-40B4-BE49-F238E27FC236}">
                <a16:creationId xmlns:a16="http://schemas.microsoft.com/office/drawing/2014/main" id="{470F6229-0A4C-DCDB-5AEF-9CC99CB0C36F}"/>
              </a:ext>
            </a:extLst>
          </p:cNvPr>
          <p:cNvSpPr/>
          <p:nvPr/>
        </p:nvSpPr>
        <p:spPr>
          <a:xfrm>
            <a:off x="7524937" y="242926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2-4</a:t>
            </a:r>
            <a:endParaRPr lang="ko-KR" altLang="en-US" sz="750" b="1" dirty="0"/>
          </a:p>
        </p:txBody>
      </p:sp>
      <p:grpSp>
        <p:nvGrpSpPr>
          <p:cNvPr id="2" name="그룹 1">
            <a:extLst>
              <a:ext uri="{FF2B5EF4-FFF2-40B4-BE49-F238E27FC236}">
                <a16:creationId xmlns:a16="http://schemas.microsoft.com/office/drawing/2014/main" id="{671A9A43-C828-3FA2-1477-3E606C4DA3B8}"/>
              </a:ext>
            </a:extLst>
          </p:cNvPr>
          <p:cNvGrpSpPr/>
          <p:nvPr/>
        </p:nvGrpSpPr>
        <p:grpSpPr>
          <a:xfrm>
            <a:off x="143362" y="1141982"/>
            <a:ext cx="9328296" cy="212463"/>
            <a:chOff x="142875" y="1154131"/>
            <a:chExt cx="9328296" cy="212463"/>
          </a:xfrm>
        </p:grpSpPr>
        <p:pic>
          <p:nvPicPr>
            <p:cNvPr id="21" name="그림 20">
              <a:extLst>
                <a:ext uri="{FF2B5EF4-FFF2-40B4-BE49-F238E27FC236}">
                  <a16:creationId xmlns:a16="http://schemas.microsoft.com/office/drawing/2014/main" id="{E7F6D04A-677E-AAE7-DC0E-93979058B2A6}"/>
                </a:ext>
              </a:extLst>
            </p:cNvPr>
            <p:cNvPicPr>
              <a:picLocks noChangeAspect="1"/>
            </p:cNvPicPr>
            <p:nvPr/>
          </p:nvPicPr>
          <p:blipFill rotWithShape="1">
            <a:blip r:embed="rId14"/>
            <a:srcRect r="23489" b="-724"/>
            <a:stretch/>
          </p:blipFill>
          <p:spPr>
            <a:xfrm>
              <a:off x="142875" y="1161816"/>
              <a:ext cx="9328296" cy="204778"/>
            </a:xfrm>
            <a:prstGeom prst="rect">
              <a:avLst/>
            </a:prstGeom>
          </p:spPr>
        </p:pic>
        <p:sp>
          <p:nvSpPr>
            <p:cNvPr id="22" name="직사각형 21">
              <a:extLst>
                <a:ext uri="{FF2B5EF4-FFF2-40B4-BE49-F238E27FC236}">
                  <a16:creationId xmlns:a16="http://schemas.microsoft.com/office/drawing/2014/main" id="{D9E59EB1-827F-7B27-495C-D0B971D36FB5}"/>
                </a:ext>
              </a:extLst>
            </p:cNvPr>
            <p:cNvSpPr/>
            <p:nvPr/>
          </p:nvSpPr>
          <p:spPr>
            <a:xfrm>
              <a:off x="142875" y="1200150"/>
              <a:ext cx="1972130" cy="1060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FFC1790F-7E92-BD56-295F-B87A196307B7}"/>
                </a:ext>
              </a:extLst>
            </p:cNvPr>
            <p:cNvSpPr txBox="1"/>
            <p:nvPr/>
          </p:nvSpPr>
          <p:spPr>
            <a:xfrm>
              <a:off x="204333" y="1161815"/>
              <a:ext cx="506867" cy="200055"/>
            </a:xfrm>
            <a:prstGeom prst="rect">
              <a:avLst/>
            </a:prstGeom>
            <a:noFill/>
          </p:spPr>
          <p:txBody>
            <a:bodyPr wrap="square" rtlCol="0">
              <a:spAutoFit/>
            </a:bodyPr>
            <a:lstStyle/>
            <a:p>
              <a:pPr algn="ctr"/>
              <a:r>
                <a:rPr lang="ko-KR" altLang="en-US" sz="700" b="1" dirty="0"/>
                <a:t>탭 </a:t>
              </a:r>
              <a:r>
                <a:rPr lang="en-US" altLang="ko-KR" sz="700" b="1" dirty="0"/>
                <a:t>1</a:t>
              </a:r>
              <a:endParaRPr lang="ko-KR" altLang="en-US" sz="700" b="1" dirty="0"/>
            </a:p>
          </p:txBody>
        </p:sp>
        <p:sp>
          <p:nvSpPr>
            <p:cNvPr id="24" name="TextBox 23">
              <a:extLst>
                <a:ext uri="{FF2B5EF4-FFF2-40B4-BE49-F238E27FC236}">
                  <a16:creationId xmlns:a16="http://schemas.microsoft.com/office/drawing/2014/main" id="{1E60692A-C622-B0DB-99CF-B44B5AEE0E60}"/>
                </a:ext>
              </a:extLst>
            </p:cNvPr>
            <p:cNvSpPr txBox="1"/>
            <p:nvPr/>
          </p:nvSpPr>
          <p:spPr>
            <a:xfrm>
              <a:off x="875506" y="1161815"/>
              <a:ext cx="506867" cy="200055"/>
            </a:xfrm>
            <a:prstGeom prst="rect">
              <a:avLst/>
            </a:prstGeom>
            <a:noFill/>
          </p:spPr>
          <p:txBody>
            <a:bodyPr wrap="square" rtlCol="0">
              <a:spAutoFit/>
            </a:bodyPr>
            <a:lstStyle/>
            <a:p>
              <a:pPr algn="ctr"/>
              <a:r>
                <a:rPr lang="ko-KR" altLang="en-US" sz="700" b="1" dirty="0">
                  <a:solidFill>
                    <a:schemeClr val="bg1">
                      <a:lumMod val="50000"/>
                    </a:schemeClr>
                  </a:solidFill>
                </a:rPr>
                <a:t>탭 </a:t>
              </a:r>
              <a:r>
                <a:rPr lang="en-US" altLang="ko-KR" sz="700" b="1" dirty="0">
                  <a:solidFill>
                    <a:schemeClr val="bg1">
                      <a:lumMod val="50000"/>
                    </a:schemeClr>
                  </a:solidFill>
                </a:rPr>
                <a:t>2</a:t>
              </a:r>
              <a:endParaRPr lang="ko-KR" altLang="en-US" sz="700" b="1" dirty="0">
                <a:solidFill>
                  <a:schemeClr val="bg1">
                    <a:lumMod val="50000"/>
                  </a:schemeClr>
                </a:solidFill>
              </a:endParaRPr>
            </a:p>
          </p:txBody>
        </p:sp>
        <p:pic>
          <p:nvPicPr>
            <p:cNvPr id="25" name="그래픽 24" descr="위쪽 캐럿 단색으로 채워진">
              <a:extLst>
                <a:ext uri="{FF2B5EF4-FFF2-40B4-BE49-F238E27FC236}">
                  <a16:creationId xmlns:a16="http://schemas.microsoft.com/office/drawing/2014/main" id="{7B5BFE7A-531A-EBEE-0126-8ACCCCD9BA3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19955" y="1154131"/>
              <a:ext cx="198120" cy="198120"/>
            </a:xfrm>
            <a:prstGeom prst="rect">
              <a:avLst/>
            </a:prstGeom>
          </p:spPr>
        </p:pic>
      </p:grpSp>
      <p:pic>
        <p:nvPicPr>
          <p:cNvPr id="26" name="그림 25">
            <a:extLst>
              <a:ext uri="{FF2B5EF4-FFF2-40B4-BE49-F238E27FC236}">
                <a16:creationId xmlns:a16="http://schemas.microsoft.com/office/drawing/2014/main" id="{3F96CEA9-CC6F-D389-E16B-9F0DD3510E8B}"/>
              </a:ext>
            </a:extLst>
          </p:cNvPr>
          <p:cNvPicPr>
            <a:picLocks noChangeAspect="1"/>
          </p:cNvPicPr>
          <p:nvPr/>
        </p:nvPicPr>
        <p:blipFill rotWithShape="1">
          <a:blip r:embed="rId2"/>
          <a:srcRect b="94762"/>
          <a:stretch/>
        </p:blipFill>
        <p:spPr>
          <a:xfrm>
            <a:off x="142874" y="897105"/>
            <a:ext cx="9328784" cy="235897"/>
          </a:xfrm>
          <a:prstGeom prst="rect">
            <a:avLst/>
          </a:prstGeom>
        </p:spPr>
      </p:pic>
    </p:spTree>
    <p:extLst>
      <p:ext uri="{BB962C8B-B14F-4D97-AF65-F5344CB8AC3E}">
        <p14:creationId xmlns:p14="http://schemas.microsoft.com/office/powerpoint/2010/main" val="1807690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7">
            <a:extLst>
              <a:ext uri="{FF2B5EF4-FFF2-40B4-BE49-F238E27FC236}">
                <a16:creationId xmlns:a16="http://schemas.microsoft.com/office/drawing/2014/main" id="{73302141-0D37-41C8-A7B9-BEF101F3FA3D}"/>
              </a:ext>
            </a:extLst>
          </p:cNvPr>
          <p:cNvSpPr txBox="1">
            <a:spLocks/>
          </p:cNvSpPr>
          <p:nvPr/>
        </p:nvSpPr>
        <p:spPr>
          <a:xfrm>
            <a:off x="3199158" y="2764715"/>
            <a:ext cx="5793683" cy="1328569"/>
          </a:xfrm>
          <a:prstGeom prst="rect">
            <a:avLst/>
          </a:prstGeom>
        </p:spPr>
        <p:txBody>
          <a:bodyPr wrap="square" lIns="0" anchor="ctr">
            <a:spAutoFit/>
          </a:bodyPr>
          <a:lstStyle>
            <a:lvl1pPr marL="0" indent="0" algn="l" defTabSz="914400" rtl="0" eaLnBrk="1" latinLnBrk="1" hangingPunct="1">
              <a:lnSpc>
                <a:spcPct val="90000"/>
              </a:lnSpc>
              <a:spcBef>
                <a:spcPts val="1000"/>
              </a:spcBef>
              <a:buFont typeface="Arial" panose="020B0604020202020204" pitchFamily="34" charset="0"/>
              <a:buNone/>
              <a:defRPr sz="4450" b="1"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ko-KR" altLang="en-US" sz="3600" dirty="0">
                <a:solidFill>
                  <a:srgbClr val="373A47"/>
                </a:solidFill>
                <a:latin typeface="+mj-ea"/>
                <a:ea typeface="+mj-ea"/>
              </a:rPr>
              <a:t>템플릿 신규 및 고도화 항목</a:t>
            </a:r>
            <a:endParaRPr lang="en-US" altLang="ko-KR" sz="3600" dirty="0">
              <a:solidFill>
                <a:srgbClr val="373A47"/>
              </a:solidFill>
              <a:latin typeface="+mj-ea"/>
              <a:ea typeface="+mj-ea"/>
            </a:endParaRPr>
          </a:p>
          <a:p>
            <a:pPr algn="ctr">
              <a:lnSpc>
                <a:spcPct val="100000"/>
              </a:lnSpc>
            </a:pPr>
            <a:r>
              <a:rPr lang="en-US" altLang="ko-KR" sz="3600" dirty="0">
                <a:solidFill>
                  <a:srgbClr val="373A47"/>
                </a:solidFill>
                <a:latin typeface="+mj-ea"/>
                <a:ea typeface="+mj-ea"/>
              </a:rPr>
              <a:t>-</a:t>
            </a:r>
            <a:r>
              <a:rPr lang="ko-KR" altLang="en-US" sz="3600" dirty="0" err="1">
                <a:solidFill>
                  <a:srgbClr val="373A47"/>
                </a:solidFill>
                <a:latin typeface="+mj-ea"/>
                <a:ea typeface="+mj-ea"/>
              </a:rPr>
              <a:t>스토리맵</a:t>
            </a:r>
            <a:r>
              <a:rPr lang="ko-KR" altLang="en-US" sz="3600" dirty="0">
                <a:solidFill>
                  <a:srgbClr val="373A47"/>
                </a:solidFill>
                <a:latin typeface="+mj-ea"/>
                <a:ea typeface="+mj-ea"/>
              </a:rPr>
              <a:t> 투어</a:t>
            </a:r>
            <a:r>
              <a:rPr lang="en-US" altLang="ko-KR" sz="3600" dirty="0">
                <a:solidFill>
                  <a:srgbClr val="373A47"/>
                </a:solidFill>
                <a:latin typeface="+mj-ea"/>
                <a:ea typeface="+mj-ea"/>
              </a:rPr>
              <a:t>-</a:t>
            </a:r>
            <a:endParaRPr lang="ko-KR" altLang="en-US" sz="3600" dirty="0">
              <a:solidFill>
                <a:srgbClr val="373A47"/>
              </a:solidFill>
              <a:latin typeface="+mj-ea"/>
              <a:ea typeface="+mj-ea"/>
            </a:endParaRPr>
          </a:p>
        </p:txBody>
      </p:sp>
    </p:spTree>
    <p:extLst>
      <p:ext uri="{BB962C8B-B14F-4D97-AF65-F5344CB8AC3E}">
        <p14:creationId xmlns:p14="http://schemas.microsoft.com/office/powerpoint/2010/main" val="661102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5623964"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err="1">
                <a:latin typeface="맑은 고딕" panose="020B0503020000020004" pitchFamily="50" charset="-127"/>
              </a:rPr>
              <a:t>스토리맵</a:t>
            </a:r>
            <a:r>
              <a:rPr lang="ko-KR" altLang="en-US" dirty="0">
                <a:latin typeface="맑은 고딕" panose="020B0503020000020004" pitchFamily="50" charset="-127"/>
              </a:rPr>
              <a:t> 투어 템플릿</a:t>
            </a:r>
            <a:r>
              <a:rPr lang="en-US" altLang="ko-KR" dirty="0">
                <a:latin typeface="맑은 고딕" panose="020B0503020000020004" pitchFamily="50" charset="-127"/>
              </a:rPr>
              <a:t>_</a:t>
            </a:r>
            <a:r>
              <a:rPr lang="ko-KR" altLang="en-US" dirty="0">
                <a:latin typeface="맑은 고딕" panose="020B0503020000020004" pitchFamily="50" charset="-127"/>
              </a:rPr>
              <a:t>선택 화면</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LXPFA_SB_2D_WA_018</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21716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err="1">
                          <a:latin typeface="맑은 고딕" panose="020B0503020000020004" pitchFamily="50" charset="-127"/>
                          <a:ea typeface="+mn-ea"/>
                        </a:rPr>
                        <a:t>스토리맵</a:t>
                      </a:r>
                      <a:r>
                        <a:rPr lang="ko-KR" altLang="en-US" sz="800" b="1" baseline="0" dirty="0">
                          <a:latin typeface="맑은 고딕" panose="020B0503020000020004" pitchFamily="50" charset="-127"/>
                          <a:ea typeface="+mn-ea"/>
                        </a:rPr>
                        <a:t> 투어</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위치기반의 순차적인 이야기를 보여줄 수 있는 신규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스토리맵</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투어 템플릿</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지도공간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&gt;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웹 앱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&gt;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템플릿 구성 선택</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기존 템플릿 옆으로 신규 템플릿 레이아웃 제공</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템플릿 선택 시 제작 화면으로 이동</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37" name="그림 36">
            <a:extLst>
              <a:ext uri="{FF2B5EF4-FFF2-40B4-BE49-F238E27FC236}">
                <a16:creationId xmlns:a16="http://schemas.microsoft.com/office/drawing/2014/main" id="{C9CC914B-9E70-3D62-D3B1-483A564F4D2A}"/>
              </a:ext>
            </a:extLst>
          </p:cNvPr>
          <p:cNvPicPr>
            <a:picLocks noChangeAspect="1"/>
          </p:cNvPicPr>
          <p:nvPr/>
        </p:nvPicPr>
        <p:blipFill>
          <a:blip r:embed="rId2"/>
          <a:stretch>
            <a:fillRect/>
          </a:stretch>
        </p:blipFill>
        <p:spPr>
          <a:xfrm>
            <a:off x="142875" y="915144"/>
            <a:ext cx="9320304" cy="4504814"/>
          </a:xfrm>
          <a:prstGeom prst="rect">
            <a:avLst/>
          </a:prstGeom>
        </p:spPr>
      </p:pic>
      <p:grpSp>
        <p:nvGrpSpPr>
          <p:cNvPr id="73" name="그룹 72">
            <a:extLst>
              <a:ext uri="{FF2B5EF4-FFF2-40B4-BE49-F238E27FC236}">
                <a16:creationId xmlns:a16="http://schemas.microsoft.com/office/drawing/2014/main" id="{97DFF1F5-E7B9-BFBA-7F8B-34CFB89CBE87}"/>
              </a:ext>
            </a:extLst>
          </p:cNvPr>
          <p:cNvGrpSpPr/>
          <p:nvPr/>
        </p:nvGrpSpPr>
        <p:grpSpPr>
          <a:xfrm>
            <a:off x="5705475" y="3470275"/>
            <a:ext cx="1730375" cy="1079500"/>
            <a:chOff x="5705475" y="3470275"/>
            <a:chExt cx="1730375" cy="1079500"/>
          </a:xfrm>
        </p:grpSpPr>
        <p:sp>
          <p:nvSpPr>
            <p:cNvPr id="39" name="사각형: 둥근 모서리 38">
              <a:extLst>
                <a:ext uri="{FF2B5EF4-FFF2-40B4-BE49-F238E27FC236}">
                  <a16:creationId xmlns:a16="http://schemas.microsoft.com/office/drawing/2014/main" id="{5AE2D510-05D1-47A0-F7EA-0777BA706FE0}"/>
                </a:ext>
              </a:extLst>
            </p:cNvPr>
            <p:cNvSpPr/>
            <p:nvPr/>
          </p:nvSpPr>
          <p:spPr>
            <a:xfrm>
              <a:off x="5705475" y="3470275"/>
              <a:ext cx="1730375" cy="1079500"/>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사각형: 둥근 모서리 39">
              <a:extLst>
                <a:ext uri="{FF2B5EF4-FFF2-40B4-BE49-F238E27FC236}">
                  <a16:creationId xmlns:a16="http://schemas.microsoft.com/office/drawing/2014/main" id="{912D98CC-9C5C-7837-C952-EFF7B416A788}"/>
                </a:ext>
              </a:extLst>
            </p:cNvPr>
            <p:cNvSpPr/>
            <p:nvPr/>
          </p:nvSpPr>
          <p:spPr>
            <a:xfrm>
              <a:off x="5734797" y="3502025"/>
              <a:ext cx="435022" cy="1016000"/>
            </a:xfrm>
            <a:prstGeom prst="roundRect">
              <a:avLst>
                <a:gd name="adj" fmla="val 1373"/>
              </a:avLst>
            </a:prstGeom>
            <a:solidFill>
              <a:srgbClr val="C9F1C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사각형: 둥근 모서리 58">
              <a:extLst>
                <a:ext uri="{FF2B5EF4-FFF2-40B4-BE49-F238E27FC236}">
                  <a16:creationId xmlns:a16="http://schemas.microsoft.com/office/drawing/2014/main" id="{AB8742C4-BDA0-B178-48E8-957459553DD4}"/>
                </a:ext>
              </a:extLst>
            </p:cNvPr>
            <p:cNvSpPr/>
            <p:nvPr/>
          </p:nvSpPr>
          <p:spPr>
            <a:xfrm>
              <a:off x="5760173" y="3538652"/>
              <a:ext cx="384269" cy="295162"/>
            </a:xfrm>
            <a:prstGeom prst="roundRect">
              <a:avLst>
                <a:gd name="adj" fmla="val 1373"/>
              </a:avLst>
            </a:prstGeom>
            <a:solidFill>
              <a:srgbClr val="E9F9E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1" name="사각형: 둥근 모서리 60">
              <a:extLst>
                <a:ext uri="{FF2B5EF4-FFF2-40B4-BE49-F238E27FC236}">
                  <a16:creationId xmlns:a16="http://schemas.microsoft.com/office/drawing/2014/main" id="{16F20574-0707-E935-0693-F4C03930BB50}"/>
                </a:ext>
              </a:extLst>
            </p:cNvPr>
            <p:cNvSpPr/>
            <p:nvPr/>
          </p:nvSpPr>
          <p:spPr>
            <a:xfrm>
              <a:off x="5760173" y="3870440"/>
              <a:ext cx="384269" cy="10800"/>
            </a:xfrm>
            <a:prstGeom prst="roundRect">
              <a:avLst>
                <a:gd name="adj" fmla="val 50000"/>
              </a:avLst>
            </a:prstGeom>
            <a:solidFill>
              <a:srgbClr val="E9F9E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5" name="사각형: 둥근 모서리 64">
              <a:extLst>
                <a:ext uri="{FF2B5EF4-FFF2-40B4-BE49-F238E27FC236}">
                  <a16:creationId xmlns:a16="http://schemas.microsoft.com/office/drawing/2014/main" id="{1E3559E5-5A6D-1D6F-9DEB-D5C9FEA6E574}"/>
                </a:ext>
              </a:extLst>
            </p:cNvPr>
            <p:cNvSpPr/>
            <p:nvPr/>
          </p:nvSpPr>
          <p:spPr>
            <a:xfrm>
              <a:off x="5760173" y="3908763"/>
              <a:ext cx="384269" cy="10800"/>
            </a:xfrm>
            <a:prstGeom prst="roundRect">
              <a:avLst>
                <a:gd name="adj" fmla="val 50000"/>
              </a:avLst>
            </a:prstGeom>
            <a:solidFill>
              <a:srgbClr val="E9F9E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6" name="사각형: 둥근 모서리 65">
              <a:extLst>
                <a:ext uri="{FF2B5EF4-FFF2-40B4-BE49-F238E27FC236}">
                  <a16:creationId xmlns:a16="http://schemas.microsoft.com/office/drawing/2014/main" id="{5209CF16-75A5-74B1-9210-87137E76A54D}"/>
                </a:ext>
              </a:extLst>
            </p:cNvPr>
            <p:cNvSpPr/>
            <p:nvPr/>
          </p:nvSpPr>
          <p:spPr>
            <a:xfrm>
              <a:off x="5760173" y="3947086"/>
              <a:ext cx="384269" cy="10800"/>
            </a:xfrm>
            <a:prstGeom prst="roundRect">
              <a:avLst>
                <a:gd name="adj" fmla="val 50000"/>
              </a:avLst>
            </a:prstGeom>
            <a:solidFill>
              <a:srgbClr val="E9F9E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68" name="그림 67">
              <a:extLst>
                <a:ext uri="{FF2B5EF4-FFF2-40B4-BE49-F238E27FC236}">
                  <a16:creationId xmlns:a16="http://schemas.microsoft.com/office/drawing/2014/main" id="{E978FD77-2A12-AF53-3037-F72EBBC9127F}"/>
                </a:ext>
              </a:extLst>
            </p:cNvPr>
            <p:cNvPicPr>
              <a:picLocks noChangeAspect="1"/>
            </p:cNvPicPr>
            <p:nvPr/>
          </p:nvPicPr>
          <p:blipFill>
            <a:blip r:embed="rId3"/>
            <a:stretch>
              <a:fillRect/>
            </a:stretch>
          </p:blipFill>
          <p:spPr>
            <a:xfrm>
              <a:off x="6192779" y="3500430"/>
              <a:ext cx="1215290" cy="1017595"/>
            </a:xfrm>
            <a:prstGeom prst="rect">
              <a:avLst/>
            </a:prstGeom>
          </p:spPr>
        </p:pic>
        <p:sp>
          <p:nvSpPr>
            <p:cNvPr id="41" name="타원 40">
              <a:extLst>
                <a:ext uri="{FF2B5EF4-FFF2-40B4-BE49-F238E27FC236}">
                  <a16:creationId xmlns:a16="http://schemas.microsoft.com/office/drawing/2014/main" id="{81FCBCBD-FA0B-59AA-9779-F8A65F505743}"/>
                </a:ext>
              </a:extLst>
            </p:cNvPr>
            <p:cNvSpPr/>
            <p:nvPr/>
          </p:nvSpPr>
          <p:spPr>
            <a:xfrm>
              <a:off x="6211829" y="3831432"/>
              <a:ext cx="54000" cy="5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300" b="1" dirty="0"/>
                <a:t>1</a:t>
              </a:r>
              <a:endParaRPr lang="ko-KR" altLang="en-US" sz="300" b="1" dirty="0"/>
            </a:p>
          </p:txBody>
        </p:sp>
        <p:sp>
          <p:nvSpPr>
            <p:cNvPr id="42" name="타원 41">
              <a:extLst>
                <a:ext uri="{FF2B5EF4-FFF2-40B4-BE49-F238E27FC236}">
                  <a16:creationId xmlns:a16="http://schemas.microsoft.com/office/drawing/2014/main" id="{A3BDAB67-FDFE-2D2B-533D-83E4A9644F8E}"/>
                </a:ext>
              </a:extLst>
            </p:cNvPr>
            <p:cNvSpPr/>
            <p:nvPr/>
          </p:nvSpPr>
          <p:spPr>
            <a:xfrm>
              <a:off x="6211829" y="3917182"/>
              <a:ext cx="54000" cy="54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300" b="1" dirty="0"/>
                <a:t>2</a:t>
              </a:r>
              <a:endParaRPr lang="ko-KR" altLang="en-US" sz="300" b="1" dirty="0"/>
            </a:p>
          </p:txBody>
        </p:sp>
        <p:sp>
          <p:nvSpPr>
            <p:cNvPr id="44" name="타원 43">
              <a:extLst>
                <a:ext uri="{FF2B5EF4-FFF2-40B4-BE49-F238E27FC236}">
                  <a16:creationId xmlns:a16="http://schemas.microsoft.com/office/drawing/2014/main" id="{C2DA5DCA-419D-3611-FF9F-56D780235A6A}"/>
                </a:ext>
              </a:extLst>
            </p:cNvPr>
            <p:cNvSpPr/>
            <p:nvPr/>
          </p:nvSpPr>
          <p:spPr>
            <a:xfrm>
              <a:off x="6211829" y="4002932"/>
              <a:ext cx="54000" cy="54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300" b="1" dirty="0"/>
                <a:t>3</a:t>
              </a:r>
              <a:endParaRPr lang="ko-KR" altLang="en-US" sz="300" b="1" dirty="0"/>
            </a:p>
          </p:txBody>
        </p:sp>
        <p:sp>
          <p:nvSpPr>
            <p:cNvPr id="45" name="타원 44">
              <a:extLst>
                <a:ext uri="{FF2B5EF4-FFF2-40B4-BE49-F238E27FC236}">
                  <a16:creationId xmlns:a16="http://schemas.microsoft.com/office/drawing/2014/main" id="{9741CC9F-3110-0958-75C9-B59D234913AF}"/>
                </a:ext>
              </a:extLst>
            </p:cNvPr>
            <p:cNvSpPr/>
            <p:nvPr/>
          </p:nvSpPr>
          <p:spPr>
            <a:xfrm>
              <a:off x="6211829" y="4087788"/>
              <a:ext cx="54000" cy="54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300" b="1" dirty="0"/>
                <a:t>4</a:t>
              </a:r>
              <a:endParaRPr lang="ko-KR" altLang="en-US" sz="300" b="1" dirty="0"/>
            </a:p>
          </p:txBody>
        </p:sp>
        <p:pic>
          <p:nvPicPr>
            <p:cNvPr id="72" name="그래픽 71" descr="한 경로로 두 개 핀 보내기 단색으로 채워진">
              <a:extLst>
                <a:ext uri="{FF2B5EF4-FFF2-40B4-BE49-F238E27FC236}">
                  <a16:creationId xmlns:a16="http://schemas.microsoft.com/office/drawing/2014/main" id="{E4C81126-A2DC-4DDA-9C81-C411CD49B7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4562" y="3762034"/>
              <a:ext cx="352754" cy="352754"/>
            </a:xfrm>
            <a:prstGeom prst="rect">
              <a:avLst/>
            </a:prstGeom>
          </p:spPr>
        </p:pic>
      </p:grpSp>
      <p:sp>
        <p:nvSpPr>
          <p:cNvPr id="74" name="직사각형 73">
            <a:extLst>
              <a:ext uri="{FF2B5EF4-FFF2-40B4-BE49-F238E27FC236}">
                <a16:creationId xmlns:a16="http://schemas.microsoft.com/office/drawing/2014/main" id="{7795689F-6C38-5B4A-96BD-628635155A3E}"/>
              </a:ext>
            </a:extLst>
          </p:cNvPr>
          <p:cNvSpPr/>
          <p:nvPr/>
        </p:nvSpPr>
        <p:spPr>
          <a:xfrm>
            <a:off x="5615519" y="3412338"/>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모서리가 둥근 직사각형 299">
            <a:extLst>
              <a:ext uri="{FF2B5EF4-FFF2-40B4-BE49-F238E27FC236}">
                <a16:creationId xmlns:a16="http://schemas.microsoft.com/office/drawing/2014/main" id="{D2798D6E-CFEE-D6CC-E3FD-2D981DF3CEC3}"/>
              </a:ext>
            </a:extLst>
          </p:cNvPr>
          <p:cNvSpPr/>
          <p:nvPr/>
        </p:nvSpPr>
        <p:spPr>
          <a:xfrm>
            <a:off x="5407598" y="323729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76" name="TextBox 75">
            <a:extLst>
              <a:ext uri="{FF2B5EF4-FFF2-40B4-BE49-F238E27FC236}">
                <a16:creationId xmlns:a16="http://schemas.microsoft.com/office/drawing/2014/main" id="{9955C202-D2C7-2D64-CC9D-476C2ABC651F}"/>
              </a:ext>
            </a:extLst>
          </p:cNvPr>
          <p:cNvSpPr txBox="1"/>
          <p:nvPr/>
        </p:nvSpPr>
        <p:spPr>
          <a:xfrm>
            <a:off x="5705475" y="4559786"/>
            <a:ext cx="1076518" cy="184666"/>
          </a:xfrm>
          <a:prstGeom prst="rect">
            <a:avLst/>
          </a:prstGeom>
          <a:noFill/>
        </p:spPr>
        <p:txBody>
          <a:bodyPr wrap="square" lIns="0" rtlCol="0">
            <a:spAutoFit/>
          </a:bodyPr>
          <a:lstStyle/>
          <a:p>
            <a:r>
              <a:rPr lang="ko-KR" altLang="en-US" sz="600" dirty="0" err="1"/>
              <a:t>스토리맵</a:t>
            </a:r>
            <a:r>
              <a:rPr lang="ko-KR" altLang="en-US" sz="600" dirty="0"/>
              <a:t> 투어 템플릿</a:t>
            </a:r>
          </a:p>
        </p:txBody>
      </p:sp>
      <p:sp>
        <p:nvSpPr>
          <p:cNvPr id="77" name="TextBox 76">
            <a:extLst>
              <a:ext uri="{FF2B5EF4-FFF2-40B4-BE49-F238E27FC236}">
                <a16:creationId xmlns:a16="http://schemas.microsoft.com/office/drawing/2014/main" id="{2010EE0E-C471-63FF-2B0A-53E5E9BE0615}"/>
              </a:ext>
            </a:extLst>
          </p:cNvPr>
          <p:cNvSpPr txBox="1"/>
          <p:nvPr/>
        </p:nvSpPr>
        <p:spPr>
          <a:xfrm>
            <a:off x="5705475" y="4707603"/>
            <a:ext cx="1702594" cy="246221"/>
          </a:xfrm>
          <a:prstGeom prst="rect">
            <a:avLst/>
          </a:prstGeom>
          <a:noFill/>
        </p:spPr>
        <p:txBody>
          <a:bodyPr wrap="square" lIns="0" rtlCol="0">
            <a:spAutoFit/>
          </a:bodyPr>
          <a:lstStyle/>
          <a:p>
            <a:r>
              <a:rPr lang="ko-KR" altLang="en-US" sz="500" dirty="0"/>
              <a:t>위치기반의 순차적인 이야기를 이미지</a:t>
            </a:r>
            <a:r>
              <a:rPr lang="en-US" altLang="ko-KR" sz="500" dirty="0"/>
              <a:t>, </a:t>
            </a:r>
            <a:r>
              <a:rPr lang="ko-KR" altLang="en-US" sz="500" dirty="0"/>
              <a:t>텍스트를 통해 보여줄 수 있는 페이지 구성입니다</a:t>
            </a:r>
            <a:r>
              <a:rPr lang="en-US" altLang="ko-KR" sz="500" dirty="0"/>
              <a:t>.</a:t>
            </a:r>
            <a:endParaRPr lang="ko-KR" altLang="en-US" sz="500" dirty="0"/>
          </a:p>
        </p:txBody>
      </p:sp>
    </p:spTree>
    <p:extLst>
      <p:ext uri="{BB962C8B-B14F-4D97-AF65-F5344CB8AC3E}">
        <p14:creationId xmlns:p14="http://schemas.microsoft.com/office/powerpoint/2010/main" val="2086726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7200101"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err="1">
                <a:latin typeface="맑은 고딕" panose="020B0503020000020004" pitchFamily="50" charset="-127"/>
              </a:rPr>
              <a:t>스토리맵</a:t>
            </a:r>
            <a:r>
              <a:rPr lang="ko-KR" altLang="en-US" dirty="0">
                <a:latin typeface="맑은 고딕" panose="020B0503020000020004" pitchFamily="50" charset="-127"/>
              </a:rPr>
              <a:t> 투어 템플릿</a:t>
            </a:r>
            <a:r>
              <a:rPr lang="en-US" altLang="ko-KR" dirty="0">
                <a:latin typeface="맑은 고딕" panose="020B0503020000020004" pitchFamily="50" charset="-127"/>
              </a:rPr>
              <a:t>_</a:t>
            </a:r>
            <a:r>
              <a:rPr lang="ko-KR" altLang="en-US" dirty="0">
                <a:latin typeface="맑은 고딕" panose="020B0503020000020004" pitchFamily="50" charset="-127"/>
              </a:rPr>
              <a:t>상세설정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err="1"/>
              <a:t>스토리맵</a:t>
            </a:r>
            <a:r>
              <a:rPr lang="ko-KR" altLang="en-US" dirty="0"/>
              <a:t> 투어</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LXPFA_SB_2D_WA_019</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18668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err="1">
                          <a:latin typeface="맑은 고딕" panose="020B0503020000020004" pitchFamily="50" charset="-127"/>
                          <a:ea typeface="+mn-ea"/>
                        </a:rPr>
                        <a:t>스토리맵</a:t>
                      </a:r>
                      <a:r>
                        <a:rPr lang="ko-KR" altLang="en-US" sz="800" b="1" baseline="0" dirty="0">
                          <a:latin typeface="맑은 고딕" panose="020B0503020000020004" pitchFamily="50" charset="-127"/>
                          <a:ea typeface="+mn-ea"/>
                        </a:rPr>
                        <a:t> 투어</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위치기반의 순차적인 이야기를 보여줄 수 있는 신규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스토리맵</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투어 상세설정</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상세설정 항목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메인</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레이아웃</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테마</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지정</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5" name="그림 4">
            <a:extLst>
              <a:ext uri="{FF2B5EF4-FFF2-40B4-BE49-F238E27FC236}">
                <a16:creationId xmlns:a16="http://schemas.microsoft.com/office/drawing/2014/main" id="{063C13B5-6962-B131-467F-F8E249CEC465}"/>
              </a:ext>
            </a:extLst>
          </p:cNvPr>
          <p:cNvPicPr>
            <a:picLocks noChangeAspect="1"/>
          </p:cNvPicPr>
          <p:nvPr/>
        </p:nvPicPr>
        <p:blipFill>
          <a:blip r:embed="rId2"/>
          <a:stretch>
            <a:fillRect/>
          </a:stretch>
        </p:blipFill>
        <p:spPr>
          <a:xfrm>
            <a:off x="142875" y="910803"/>
            <a:ext cx="9320304" cy="4512018"/>
          </a:xfrm>
          <a:prstGeom prst="rect">
            <a:avLst/>
          </a:prstGeom>
        </p:spPr>
      </p:pic>
      <p:sp>
        <p:nvSpPr>
          <p:cNvPr id="6" name="직사각형 5">
            <a:extLst>
              <a:ext uri="{FF2B5EF4-FFF2-40B4-BE49-F238E27FC236}">
                <a16:creationId xmlns:a16="http://schemas.microsoft.com/office/drawing/2014/main" id="{669ABBB5-3BD1-4B70-6F0C-05A2C43B684F}"/>
              </a:ext>
            </a:extLst>
          </p:cNvPr>
          <p:cNvSpPr/>
          <p:nvPr/>
        </p:nvSpPr>
        <p:spPr>
          <a:xfrm>
            <a:off x="1645444" y="1188244"/>
            <a:ext cx="300038" cy="10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섹션</a:t>
            </a:r>
          </a:p>
        </p:txBody>
      </p:sp>
      <p:sp>
        <p:nvSpPr>
          <p:cNvPr id="7" name="직사각형 6">
            <a:extLst>
              <a:ext uri="{FF2B5EF4-FFF2-40B4-BE49-F238E27FC236}">
                <a16:creationId xmlns:a16="http://schemas.microsoft.com/office/drawing/2014/main" id="{2B25740D-316C-730B-DCFC-18A5BA3C2660}"/>
              </a:ext>
            </a:extLst>
          </p:cNvPr>
          <p:cNvSpPr/>
          <p:nvPr/>
        </p:nvSpPr>
        <p:spPr>
          <a:xfrm>
            <a:off x="431343" y="897079"/>
            <a:ext cx="1597481" cy="479283"/>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모서리가 둥근 직사각형 299">
            <a:extLst>
              <a:ext uri="{FF2B5EF4-FFF2-40B4-BE49-F238E27FC236}">
                <a16:creationId xmlns:a16="http://schemas.microsoft.com/office/drawing/2014/main" id="{172E1EA3-7A73-2C5A-25FE-83A53F9F303A}"/>
              </a:ext>
            </a:extLst>
          </p:cNvPr>
          <p:cNvSpPr/>
          <p:nvPr/>
        </p:nvSpPr>
        <p:spPr>
          <a:xfrm>
            <a:off x="256926" y="69649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9" name="직사각형 8">
            <a:extLst>
              <a:ext uri="{FF2B5EF4-FFF2-40B4-BE49-F238E27FC236}">
                <a16:creationId xmlns:a16="http://schemas.microsoft.com/office/drawing/2014/main" id="{532AC00B-2F04-91DF-FC0A-D2E10A1930E3}"/>
              </a:ext>
            </a:extLst>
          </p:cNvPr>
          <p:cNvSpPr/>
          <p:nvPr/>
        </p:nvSpPr>
        <p:spPr>
          <a:xfrm>
            <a:off x="804283" y="963377"/>
            <a:ext cx="553029" cy="109537"/>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rPr>
              <a:t>(</a:t>
            </a:r>
            <a:r>
              <a:rPr lang="ko-KR" altLang="en-US" sz="600" b="1" dirty="0" err="1">
                <a:solidFill>
                  <a:schemeClr val="bg1"/>
                </a:solidFill>
              </a:rPr>
              <a:t>스토리맵</a:t>
            </a:r>
            <a:r>
              <a:rPr lang="ko-KR" altLang="en-US" sz="600" b="1" dirty="0">
                <a:solidFill>
                  <a:schemeClr val="bg1"/>
                </a:solidFill>
              </a:rPr>
              <a:t> 투어</a:t>
            </a:r>
            <a:r>
              <a:rPr lang="en-US" altLang="ko-KR" sz="600" b="1" dirty="0">
                <a:solidFill>
                  <a:schemeClr val="bg1"/>
                </a:solidFill>
              </a:rPr>
              <a:t>)</a:t>
            </a:r>
            <a:endParaRPr lang="ko-KR" altLang="en-US" sz="600" b="1" dirty="0">
              <a:solidFill>
                <a:schemeClr val="bg1"/>
              </a:solidFill>
            </a:endParaRPr>
          </a:p>
        </p:txBody>
      </p:sp>
      <p:sp>
        <p:nvSpPr>
          <p:cNvPr id="10" name="직사각형 9">
            <a:extLst>
              <a:ext uri="{FF2B5EF4-FFF2-40B4-BE49-F238E27FC236}">
                <a16:creationId xmlns:a16="http://schemas.microsoft.com/office/drawing/2014/main" id="{D8138E99-9077-6EBD-1763-155DC0ED9D1C}"/>
              </a:ext>
            </a:extLst>
          </p:cNvPr>
          <p:cNvSpPr/>
          <p:nvPr/>
        </p:nvSpPr>
        <p:spPr>
          <a:xfrm>
            <a:off x="445632" y="1390085"/>
            <a:ext cx="1559381" cy="1305489"/>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13BD9C03-8B3D-96F0-EE65-1EB70D353228}"/>
              </a:ext>
            </a:extLst>
          </p:cNvPr>
          <p:cNvPicPr>
            <a:picLocks noChangeAspect="1"/>
          </p:cNvPicPr>
          <p:nvPr/>
        </p:nvPicPr>
        <p:blipFill>
          <a:blip r:embed="rId3"/>
          <a:stretch>
            <a:fillRect/>
          </a:stretch>
        </p:blipFill>
        <p:spPr>
          <a:xfrm>
            <a:off x="2028824" y="901278"/>
            <a:ext cx="7442153" cy="4512018"/>
          </a:xfrm>
          <a:prstGeom prst="rect">
            <a:avLst/>
          </a:prstGeom>
        </p:spPr>
      </p:pic>
      <p:sp>
        <p:nvSpPr>
          <p:cNvPr id="2" name="사각형: 둥근 모서리 1">
            <a:extLst>
              <a:ext uri="{FF2B5EF4-FFF2-40B4-BE49-F238E27FC236}">
                <a16:creationId xmlns:a16="http://schemas.microsoft.com/office/drawing/2014/main" id="{FBFA6385-5240-C695-BDCB-E8A182F05027}"/>
              </a:ext>
            </a:extLst>
          </p:cNvPr>
          <p:cNvSpPr/>
          <p:nvPr/>
        </p:nvSpPr>
        <p:spPr>
          <a:xfrm>
            <a:off x="1231106"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메인</a:t>
            </a:r>
          </a:p>
        </p:txBody>
      </p:sp>
      <p:sp>
        <p:nvSpPr>
          <p:cNvPr id="3" name="사각형: 둥근 모서리 2">
            <a:extLst>
              <a:ext uri="{FF2B5EF4-FFF2-40B4-BE49-F238E27FC236}">
                <a16:creationId xmlns:a16="http://schemas.microsoft.com/office/drawing/2014/main" id="{91C4FDAA-02C2-4A86-F7B4-F4D97FCA5812}"/>
              </a:ext>
            </a:extLst>
          </p:cNvPr>
          <p:cNvSpPr/>
          <p:nvPr/>
        </p:nvSpPr>
        <p:spPr>
          <a:xfrm>
            <a:off x="1608665"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섹션</a:t>
            </a:r>
          </a:p>
        </p:txBody>
      </p:sp>
      <p:sp>
        <p:nvSpPr>
          <p:cNvPr id="4" name="사각형: 둥근 모서리 3">
            <a:extLst>
              <a:ext uri="{FF2B5EF4-FFF2-40B4-BE49-F238E27FC236}">
                <a16:creationId xmlns:a16="http://schemas.microsoft.com/office/drawing/2014/main" id="{861FC28A-69F0-2B5F-EC97-22F9367ADFCD}"/>
              </a:ext>
            </a:extLst>
          </p:cNvPr>
          <p:cNvSpPr/>
          <p:nvPr/>
        </p:nvSpPr>
        <p:spPr>
          <a:xfrm>
            <a:off x="465188" y="1160863"/>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테마</a:t>
            </a:r>
          </a:p>
        </p:txBody>
      </p:sp>
      <p:sp>
        <p:nvSpPr>
          <p:cNvPr id="11" name="사각형: 둥근 모서리 10">
            <a:extLst>
              <a:ext uri="{FF2B5EF4-FFF2-40B4-BE49-F238E27FC236}">
                <a16:creationId xmlns:a16="http://schemas.microsoft.com/office/drawing/2014/main" id="{36150E09-FB46-9974-D435-9B8430372CA2}"/>
              </a:ext>
            </a:extLst>
          </p:cNvPr>
          <p:cNvSpPr/>
          <p:nvPr/>
        </p:nvSpPr>
        <p:spPr>
          <a:xfrm>
            <a:off x="846187"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sp>
        <p:nvSpPr>
          <p:cNvPr id="13" name="직사각형 12">
            <a:extLst>
              <a:ext uri="{FF2B5EF4-FFF2-40B4-BE49-F238E27FC236}">
                <a16:creationId xmlns:a16="http://schemas.microsoft.com/office/drawing/2014/main" id="{1C0EB0B9-B65D-119F-1A25-1A1AC8F92C09}"/>
              </a:ext>
            </a:extLst>
          </p:cNvPr>
          <p:cNvSpPr/>
          <p:nvPr/>
        </p:nvSpPr>
        <p:spPr>
          <a:xfrm>
            <a:off x="1614455" y="1145874"/>
            <a:ext cx="391827" cy="191765"/>
          </a:xfrm>
          <a:prstGeom prst="rect">
            <a:avLst/>
          </a:prstGeom>
          <a:solidFill>
            <a:srgbClr val="F6F9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7526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5990928"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err="1">
                <a:latin typeface="맑은 고딕" panose="020B0503020000020004" pitchFamily="50" charset="-127"/>
              </a:rPr>
              <a:t>스토리맵</a:t>
            </a:r>
            <a:r>
              <a:rPr lang="ko-KR" altLang="en-US" dirty="0">
                <a:latin typeface="맑은 고딕" panose="020B0503020000020004" pitchFamily="50" charset="-127"/>
              </a:rPr>
              <a:t> 투어 템플릿</a:t>
            </a:r>
            <a:r>
              <a:rPr lang="en-US" altLang="ko-KR" dirty="0">
                <a:latin typeface="맑은 고딕" panose="020B0503020000020004" pitchFamily="50" charset="-127"/>
              </a:rPr>
              <a:t>_</a:t>
            </a:r>
            <a:r>
              <a:rPr lang="ko-KR" altLang="en-US" dirty="0">
                <a:latin typeface="맑은 고딕" panose="020B0503020000020004" pitchFamily="50" charset="-127"/>
              </a:rPr>
              <a:t>테마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err="1"/>
              <a:t>스토리맵</a:t>
            </a:r>
            <a:r>
              <a:rPr lang="ko-KR" altLang="en-US" dirty="0"/>
              <a:t> 투어</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LXPFA_SB_2D_WA_020</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26605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err="1">
                          <a:latin typeface="맑은 고딕" panose="020B0503020000020004" pitchFamily="50" charset="-127"/>
                          <a:ea typeface="+mn-ea"/>
                        </a:rPr>
                        <a:t>스토리맵</a:t>
                      </a:r>
                      <a:r>
                        <a:rPr lang="ko-KR" altLang="en-US" sz="800" b="1" baseline="0" dirty="0">
                          <a:latin typeface="맑은 고딕" panose="020B0503020000020004" pitchFamily="50" charset="-127"/>
                          <a:ea typeface="+mn-ea"/>
                        </a:rPr>
                        <a:t> 투어</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위치기반의 순차적인 이야기를 보여줄 수 있는 신규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테마</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헤더 정보</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세션 정보</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푸터</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등을 설정할 수 있는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기존 기능과 동일 단 </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섹션 설정</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만 변경</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테마 설정</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23655809"/>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기존 기능과 동일</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섹션설정</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](2-1)</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만 기능 변경</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2936574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5" name="그림 4">
            <a:extLst>
              <a:ext uri="{FF2B5EF4-FFF2-40B4-BE49-F238E27FC236}">
                <a16:creationId xmlns:a16="http://schemas.microsoft.com/office/drawing/2014/main" id="{063C13B5-6962-B131-467F-F8E249CEC465}"/>
              </a:ext>
            </a:extLst>
          </p:cNvPr>
          <p:cNvPicPr>
            <a:picLocks noChangeAspect="1"/>
          </p:cNvPicPr>
          <p:nvPr/>
        </p:nvPicPr>
        <p:blipFill>
          <a:blip r:embed="rId2"/>
          <a:stretch>
            <a:fillRect/>
          </a:stretch>
        </p:blipFill>
        <p:spPr>
          <a:xfrm>
            <a:off x="142875" y="910803"/>
            <a:ext cx="9320304" cy="4512018"/>
          </a:xfrm>
          <a:prstGeom prst="rect">
            <a:avLst/>
          </a:prstGeom>
        </p:spPr>
      </p:pic>
      <p:sp>
        <p:nvSpPr>
          <p:cNvPr id="6" name="직사각형 5">
            <a:extLst>
              <a:ext uri="{FF2B5EF4-FFF2-40B4-BE49-F238E27FC236}">
                <a16:creationId xmlns:a16="http://schemas.microsoft.com/office/drawing/2014/main" id="{669ABBB5-3BD1-4B70-6F0C-05A2C43B684F}"/>
              </a:ext>
            </a:extLst>
          </p:cNvPr>
          <p:cNvSpPr/>
          <p:nvPr/>
        </p:nvSpPr>
        <p:spPr>
          <a:xfrm>
            <a:off x="1645444" y="1188244"/>
            <a:ext cx="300038" cy="10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섹션</a:t>
            </a:r>
          </a:p>
        </p:txBody>
      </p:sp>
      <p:sp>
        <p:nvSpPr>
          <p:cNvPr id="9" name="직사각형 8">
            <a:extLst>
              <a:ext uri="{FF2B5EF4-FFF2-40B4-BE49-F238E27FC236}">
                <a16:creationId xmlns:a16="http://schemas.microsoft.com/office/drawing/2014/main" id="{532AC00B-2F04-91DF-FC0A-D2E10A1930E3}"/>
              </a:ext>
            </a:extLst>
          </p:cNvPr>
          <p:cNvSpPr/>
          <p:nvPr/>
        </p:nvSpPr>
        <p:spPr>
          <a:xfrm>
            <a:off x="804283" y="963377"/>
            <a:ext cx="553029" cy="109537"/>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rPr>
              <a:t>(</a:t>
            </a:r>
            <a:r>
              <a:rPr lang="ko-KR" altLang="en-US" sz="600" b="1" dirty="0" err="1">
                <a:solidFill>
                  <a:schemeClr val="bg1"/>
                </a:solidFill>
              </a:rPr>
              <a:t>스토리맵</a:t>
            </a:r>
            <a:r>
              <a:rPr lang="ko-KR" altLang="en-US" sz="600" b="1" dirty="0">
                <a:solidFill>
                  <a:schemeClr val="bg1"/>
                </a:solidFill>
              </a:rPr>
              <a:t> 투어</a:t>
            </a:r>
            <a:r>
              <a:rPr lang="en-US" altLang="ko-KR" sz="600" b="1" dirty="0">
                <a:solidFill>
                  <a:schemeClr val="bg1"/>
                </a:solidFill>
              </a:rPr>
              <a:t>)</a:t>
            </a:r>
            <a:endParaRPr lang="ko-KR" altLang="en-US" sz="600" b="1" dirty="0">
              <a:solidFill>
                <a:schemeClr val="bg1"/>
              </a:solidFill>
            </a:endParaRPr>
          </a:p>
        </p:txBody>
      </p:sp>
      <p:sp>
        <p:nvSpPr>
          <p:cNvPr id="16" name="직사각형 15">
            <a:extLst>
              <a:ext uri="{FF2B5EF4-FFF2-40B4-BE49-F238E27FC236}">
                <a16:creationId xmlns:a16="http://schemas.microsoft.com/office/drawing/2014/main" id="{63A7A3CA-BB15-5B3C-7BBA-1DAB5F5B3AD2}"/>
              </a:ext>
            </a:extLst>
          </p:cNvPr>
          <p:cNvSpPr/>
          <p:nvPr/>
        </p:nvSpPr>
        <p:spPr>
          <a:xfrm>
            <a:off x="442913" y="1323114"/>
            <a:ext cx="1576387" cy="1358717"/>
          </a:xfrm>
          <a:prstGeom prst="rect">
            <a:avLst/>
          </a:prstGeom>
          <a:solidFill>
            <a:srgbClr val="F6F9F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7" name="그림 26">
            <a:extLst>
              <a:ext uri="{FF2B5EF4-FFF2-40B4-BE49-F238E27FC236}">
                <a16:creationId xmlns:a16="http://schemas.microsoft.com/office/drawing/2014/main" id="{AB7C43AD-6850-E46D-0FDA-A7E94549FE22}"/>
              </a:ext>
            </a:extLst>
          </p:cNvPr>
          <p:cNvPicPr>
            <a:picLocks noChangeAspect="1"/>
          </p:cNvPicPr>
          <p:nvPr/>
        </p:nvPicPr>
        <p:blipFill>
          <a:blip r:embed="rId3"/>
          <a:stretch>
            <a:fillRect/>
          </a:stretch>
        </p:blipFill>
        <p:spPr>
          <a:xfrm>
            <a:off x="2028824" y="901278"/>
            <a:ext cx="7442153" cy="4512018"/>
          </a:xfrm>
          <a:prstGeom prst="rect">
            <a:avLst/>
          </a:prstGeom>
        </p:spPr>
      </p:pic>
      <p:pic>
        <p:nvPicPr>
          <p:cNvPr id="31" name="그림 30">
            <a:extLst>
              <a:ext uri="{FF2B5EF4-FFF2-40B4-BE49-F238E27FC236}">
                <a16:creationId xmlns:a16="http://schemas.microsoft.com/office/drawing/2014/main" id="{C81841F9-47FC-7BE0-4DA6-ADFC46EBE8F6}"/>
              </a:ext>
            </a:extLst>
          </p:cNvPr>
          <p:cNvPicPr>
            <a:picLocks noChangeAspect="1"/>
          </p:cNvPicPr>
          <p:nvPr/>
        </p:nvPicPr>
        <p:blipFill>
          <a:blip r:embed="rId4"/>
          <a:stretch>
            <a:fillRect/>
          </a:stretch>
        </p:blipFill>
        <p:spPr>
          <a:xfrm>
            <a:off x="4020503" y="1188244"/>
            <a:ext cx="5440948" cy="4069556"/>
          </a:xfrm>
          <a:prstGeom prst="rect">
            <a:avLst/>
          </a:prstGeom>
        </p:spPr>
      </p:pic>
      <p:sp>
        <p:nvSpPr>
          <p:cNvPr id="10" name="사각형: 둥근 모서리 9">
            <a:extLst>
              <a:ext uri="{FF2B5EF4-FFF2-40B4-BE49-F238E27FC236}">
                <a16:creationId xmlns:a16="http://schemas.microsoft.com/office/drawing/2014/main" id="{DCDCF69C-6049-A1E4-E5A0-AA66E729D5C6}"/>
              </a:ext>
            </a:extLst>
          </p:cNvPr>
          <p:cNvSpPr/>
          <p:nvPr/>
        </p:nvSpPr>
        <p:spPr>
          <a:xfrm>
            <a:off x="1231106" y="1162910"/>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테마</a:t>
            </a:r>
          </a:p>
        </p:txBody>
      </p:sp>
      <p:sp>
        <p:nvSpPr>
          <p:cNvPr id="11" name="사각형: 둥근 모서리 10">
            <a:extLst>
              <a:ext uri="{FF2B5EF4-FFF2-40B4-BE49-F238E27FC236}">
                <a16:creationId xmlns:a16="http://schemas.microsoft.com/office/drawing/2014/main" id="{95A96210-4C08-6F44-226E-B4A1BB631AE6}"/>
              </a:ext>
            </a:extLst>
          </p:cNvPr>
          <p:cNvSpPr/>
          <p:nvPr/>
        </p:nvSpPr>
        <p:spPr>
          <a:xfrm>
            <a:off x="1608665" y="116291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섹션</a:t>
            </a:r>
          </a:p>
        </p:txBody>
      </p:sp>
      <p:sp>
        <p:nvSpPr>
          <p:cNvPr id="12" name="사각형: 둥근 모서리 11">
            <a:extLst>
              <a:ext uri="{FF2B5EF4-FFF2-40B4-BE49-F238E27FC236}">
                <a16:creationId xmlns:a16="http://schemas.microsoft.com/office/drawing/2014/main" id="{6FDB19C6-3736-8CCF-CCCF-39ACBE1A33E8}"/>
              </a:ext>
            </a:extLst>
          </p:cNvPr>
          <p:cNvSpPr/>
          <p:nvPr/>
        </p:nvSpPr>
        <p:spPr>
          <a:xfrm>
            <a:off x="465188" y="116291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메인</a:t>
            </a:r>
          </a:p>
        </p:txBody>
      </p:sp>
      <p:sp>
        <p:nvSpPr>
          <p:cNvPr id="13" name="사각형: 둥근 모서리 12">
            <a:extLst>
              <a:ext uri="{FF2B5EF4-FFF2-40B4-BE49-F238E27FC236}">
                <a16:creationId xmlns:a16="http://schemas.microsoft.com/office/drawing/2014/main" id="{C8186EF5-BCA1-BFB8-8DF7-61C986CC5FF4}"/>
              </a:ext>
            </a:extLst>
          </p:cNvPr>
          <p:cNvSpPr/>
          <p:nvPr/>
        </p:nvSpPr>
        <p:spPr>
          <a:xfrm>
            <a:off x="846187" y="116291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pic>
        <p:nvPicPr>
          <p:cNvPr id="7" name="그림 6">
            <a:extLst>
              <a:ext uri="{FF2B5EF4-FFF2-40B4-BE49-F238E27FC236}">
                <a16:creationId xmlns:a16="http://schemas.microsoft.com/office/drawing/2014/main" id="{507890F0-E78A-F1BF-0D10-23FBF7EE0B31}"/>
              </a:ext>
            </a:extLst>
          </p:cNvPr>
          <p:cNvPicPr>
            <a:picLocks noChangeAspect="1"/>
          </p:cNvPicPr>
          <p:nvPr/>
        </p:nvPicPr>
        <p:blipFill>
          <a:blip r:embed="rId5"/>
          <a:stretch>
            <a:fillRect/>
          </a:stretch>
        </p:blipFill>
        <p:spPr>
          <a:xfrm>
            <a:off x="447383" y="1339386"/>
            <a:ext cx="1571917" cy="3619290"/>
          </a:xfrm>
          <a:prstGeom prst="rect">
            <a:avLst/>
          </a:prstGeom>
        </p:spPr>
      </p:pic>
      <p:sp>
        <p:nvSpPr>
          <p:cNvPr id="18" name="모서리가 둥근 직사각형 299">
            <a:extLst>
              <a:ext uri="{FF2B5EF4-FFF2-40B4-BE49-F238E27FC236}">
                <a16:creationId xmlns:a16="http://schemas.microsoft.com/office/drawing/2014/main" id="{2197D3C0-B52C-73BE-4BA6-1ADF6DAD2C08}"/>
              </a:ext>
            </a:extLst>
          </p:cNvPr>
          <p:cNvSpPr/>
          <p:nvPr/>
        </p:nvSpPr>
        <p:spPr>
          <a:xfrm>
            <a:off x="337895" y="91868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19" name="직사각형 18">
            <a:extLst>
              <a:ext uri="{FF2B5EF4-FFF2-40B4-BE49-F238E27FC236}">
                <a16:creationId xmlns:a16="http://schemas.microsoft.com/office/drawing/2014/main" id="{DF8FDFEE-4C0F-EF3E-F3BA-33C7E5CDCBFD}"/>
              </a:ext>
            </a:extLst>
          </p:cNvPr>
          <p:cNvSpPr/>
          <p:nvPr/>
        </p:nvSpPr>
        <p:spPr>
          <a:xfrm>
            <a:off x="436548" y="1353515"/>
            <a:ext cx="1590547" cy="3451687"/>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모서리가 둥근 직사각형 299">
            <a:extLst>
              <a:ext uri="{FF2B5EF4-FFF2-40B4-BE49-F238E27FC236}">
                <a16:creationId xmlns:a16="http://schemas.microsoft.com/office/drawing/2014/main" id="{F4279C6E-6CE8-3D0F-22B5-996D4FFD88FB}"/>
              </a:ext>
            </a:extLst>
          </p:cNvPr>
          <p:cNvSpPr/>
          <p:nvPr/>
        </p:nvSpPr>
        <p:spPr>
          <a:xfrm>
            <a:off x="229895" y="121917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21" name="직사각형 20">
            <a:extLst>
              <a:ext uri="{FF2B5EF4-FFF2-40B4-BE49-F238E27FC236}">
                <a16:creationId xmlns:a16="http://schemas.microsoft.com/office/drawing/2014/main" id="{34585114-9A3E-41B7-7554-E0BB7AA3D4F0}"/>
              </a:ext>
            </a:extLst>
          </p:cNvPr>
          <p:cNvSpPr/>
          <p:nvPr/>
        </p:nvSpPr>
        <p:spPr>
          <a:xfrm>
            <a:off x="446072" y="2932295"/>
            <a:ext cx="1590547" cy="737337"/>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모서리가 둥근 직사각형 299">
            <a:extLst>
              <a:ext uri="{FF2B5EF4-FFF2-40B4-BE49-F238E27FC236}">
                <a16:creationId xmlns:a16="http://schemas.microsoft.com/office/drawing/2014/main" id="{EC5CE57D-753B-D0B6-3087-5AD89082DFD5}"/>
              </a:ext>
            </a:extLst>
          </p:cNvPr>
          <p:cNvSpPr/>
          <p:nvPr/>
        </p:nvSpPr>
        <p:spPr>
          <a:xfrm>
            <a:off x="459124" y="269810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sp>
        <p:nvSpPr>
          <p:cNvPr id="2" name="사각형: 둥근 모서리 1">
            <a:extLst>
              <a:ext uri="{FF2B5EF4-FFF2-40B4-BE49-F238E27FC236}">
                <a16:creationId xmlns:a16="http://schemas.microsoft.com/office/drawing/2014/main" id="{05303F08-9FB4-42E7-7BFC-57D14B2CBB02}"/>
              </a:ext>
            </a:extLst>
          </p:cNvPr>
          <p:cNvSpPr/>
          <p:nvPr/>
        </p:nvSpPr>
        <p:spPr>
          <a:xfrm>
            <a:off x="1231106"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메인</a:t>
            </a:r>
          </a:p>
        </p:txBody>
      </p:sp>
      <p:sp>
        <p:nvSpPr>
          <p:cNvPr id="3" name="사각형: 둥근 모서리 2">
            <a:extLst>
              <a:ext uri="{FF2B5EF4-FFF2-40B4-BE49-F238E27FC236}">
                <a16:creationId xmlns:a16="http://schemas.microsoft.com/office/drawing/2014/main" id="{6100032D-553C-6B13-CB33-48CF54B1D4AA}"/>
              </a:ext>
            </a:extLst>
          </p:cNvPr>
          <p:cNvSpPr/>
          <p:nvPr/>
        </p:nvSpPr>
        <p:spPr>
          <a:xfrm>
            <a:off x="1608665"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섹션</a:t>
            </a:r>
          </a:p>
        </p:txBody>
      </p:sp>
      <p:sp>
        <p:nvSpPr>
          <p:cNvPr id="4" name="사각형: 둥근 모서리 3">
            <a:extLst>
              <a:ext uri="{FF2B5EF4-FFF2-40B4-BE49-F238E27FC236}">
                <a16:creationId xmlns:a16="http://schemas.microsoft.com/office/drawing/2014/main" id="{317A9008-61A1-D6C7-5FAD-367D1EDCEC5B}"/>
              </a:ext>
            </a:extLst>
          </p:cNvPr>
          <p:cNvSpPr/>
          <p:nvPr/>
        </p:nvSpPr>
        <p:spPr>
          <a:xfrm>
            <a:off x="465188" y="1160863"/>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테마</a:t>
            </a:r>
          </a:p>
        </p:txBody>
      </p:sp>
      <p:sp>
        <p:nvSpPr>
          <p:cNvPr id="8" name="사각형: 둥근 모서리 7">
            <a:extLst>
              <a:ext uri="{FF2B5EF4-FFF2-40B4-BE49-F238E27FC236}">
                <a16:creationId xmlns:a16="http://schemas.microsoft.com/office/drawing/2014/main" id="{925FE4E1-6DE1-D807-6B97-25DBE2D21B09}"/>
              </a:ext>
            </a:extLst>
          </p:cNvPr>
          <p:cNvSpPr/>
          <p:nvPr/>
        </p:nvSpPr>
        <p:spPr>
          <a:xfrm>
            <a:off x="846187"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sp>
        <p:nvSpPr>
          <p:cNvPr id="17" name="직사각형 16">
            <a:extLst>
              <a:ext uri="{FF2B5EF4-FFF2-40B4-BE49-F238E27FC236}">
                <a16:creationId xmlns:a16="http://schemas.microsoft.com/office/drawing/2014/main" id="{0A60B76B-B413-B538-8C0D-99969BACD1B4}"/>
              </a:ext>
            </a:extLst>
          </p:cNvPr>
          <p:cNvSpPr/>
          <p:nvPr/>
        </p:nvSpPr>
        <p:spPr>
          <a:xfrm>
            <a:off x="452260" y="1130603"/>
            <a:ext cx="462816" cy="21600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9854DA12-F0AB-37BF-40CE-B79DBB589F48}"/>
              </a:ext>
            </a:extLst>
          </p:cNvPr>
          <p:cNvSpPr/>
          <p:nvPr/>
        </p:nvSpPr>
        <p:spPr>
          <a:xfrm>
            <a:off x="1614455" y="1145874"/>
            <a:ext cx="391827" cy="191765"/>
          </a:xfrm>
          <a:prstGeom prst="rect">
            <a:avLst/>
          </a:prstGeom>
          <a:solidFill>
            <a:srgbClr val="F6F9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936720CB-44EA-2EEF-F826-69847794F012}"/>
              </a:ext>
            </a:extLst>
          </p:cNvPr>
          <p:cNvPicPr>
            <a:picLocks noChangeAspect="1"/>
          </p:cNvPicPr>
          <p:nvPr/>
        </p:nvPicPr>
        <p:blipFill rotWithShape="1">
          <a:blip r:embed="rId6"/>
          <a:srcRect t="2" r="14585" b="-6"/>
          <a:stretch/>
        </p:blipFill>
        <p:spPr>
          <a:xfrm>
            <a:off x="2033652" y="1181330"/>
            <a:ext cx="7429695" cy="225264"/>
          </a:xfrm>
          <a:prstGeom prst="rect">
            <a:avLst/>
          </a:prstGeom>
        </p:spPr>
      </p:pic>
    </p:spTree>
    <p:extLst>
      <p:ext uri="{BB962C8B-B14F-4D97-AF65-F5344CB8AC3E}">
        <p14:creationId xmlns:p14="http://schemas.microsoft.com/office/powerpoint/2010/main" val="815212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5393360"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err="1">
                <a:latin typeface="맑은 고딕" panose="020B0503020000020004" pitchFamily="50" charset="-127"/>
              </a:rPr>
              <a:t>스토리맵</a:t>
            </a:r>
            <a:r>
              <a:rPr lang="ko-KR" altLang="en-US" dirty="0">
                <a:latin typeface="맑은 고딕" panose="020B0503020000020004" pitchFamily="50" charset="-127"/>
              </a:rPr>
              <a:t> 투어 템플릿</a:t>
            </a:r>
            <a:r>
              <a:rPr lang="en-US" altLang="ko-KR" dirty="0">
                <a:latin typeface="맑은 고딕" panose="020B0503020000020004" pitchFamily="50" charset="-127"/>
              </a:rPr>
              <a:t>_</a:t>
            </a:r>
            <a:r>
              <a:rPr lang="ko-KR" altLang="en-US" dirty="0">
                <a:latin typeface="맑은 고딕" panose="020B0503020000020004" pitchFamily="50" charset="-127"/>
              </a:rPr>
              <a:t>테마 섹션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err="1"/>
              <a:t>스토리맵</a:t>
            </a:r>
            <a:r>
              <a:rPr lang="ko-KR" altLang="en-US" dirty="0"/>
              <a:t> 투어</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LXPFA_SB_2D_WA_021</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3759083"/>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err="1">
                          <a:latin typeface="맑은 고딕" panose="020B0503020000020004" pitchFamily="50" charset="-127"/>
                          <a:ea typeface="+mn-ea"/>
                        </a:rPr>
                        <a:t>스토리맵</a:t>
                      </a:r>
                      <a:r>
                        <a:rPr lang="ko-KR" altLang="en-US" sz="800" b="1" baseline="0" dirty="0">
                          <a:latin typeface="맑은 고딕" panose="020B0503020000020004" pitchFamily="50" charset="-127"/>
                          <a:ea typeface="+mn-ea"/>
                        </a:rPr>
                        <a:t> 투어</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위치기반의 순차적인 이야기를 보여줄 수 있는 신규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섹션 설정</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섹션 테마를 설정할 수 있는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테마선택</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](1-1)</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을 클릭하면 스토리 맵 투어의 섹션 구분 테마를 선택</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그 외 </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배경색상</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폰트색상</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기능은 기존과 동일</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섹션 테마 설정</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23655809"/>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섹션 구분 테마를 선택할 수 있는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총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3</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가지 테마 제공</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원형</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사각형</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사각형</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둥근 모서리</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제공</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원하는 테마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선택시</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해당 테마 강조처리</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(2-1)</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2936574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완료</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9238929"/>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 클릭 시 설정한 테마 적용 </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26690137"/>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5" name="그림 4">
            <a:extLst>
              <a:ext uri="{FF2B5EF4-FFF2-40B4-BE49-F238E27FC236}">
                <a16:creationId xmlns:a16="http://schemas.microsoft.com/office/drawing/2014/main" id="{063C13B5-6962-B131-467F-F8E249CEC465}"/>
              </a:ext>
            </a:extLst>
          </p:cNvPr>
          <p:cNvPicPr>
            <a:picLocks noChangeAspect="1"/>
          </p:cNvPicPr>
          <p:nvPr/>
        </p:nvPicPr>
        <p:blipFill>
          <a:blip r:embed="rId2"/>
          <a:stretch>
            <a:fillRect/>
          </a:stretch>
        </p:blipFill>
        <p:spPr>
          <a:xfrm>
            <a:off x="142875" y="910803"/>
            <a:ext cx="9320304" cy="4512018"/>
          </a:xfrm>
          <a:prstGeom prst="rect">
            <a:avLst/>
          </a:prstGeom>
        </p:spPr>
      </p:pic>
      <p:sp>
        <p:nvSpPr>
          <p:cNvPr id="9" name="직사각형 8">
            <a:extLst>
              <a:ext uri="{FF2B5EF4-FFF2-40B4-BE49-F238E27FC236}">
                <a16:creationId xmlns:a16="http://schemas.microsoft.com/office/drawing/2014/main" id="{532AC00B-2F04-91DF-FC0A-D2E10A1930E3}"/>
              </a:ext>
            </a:extLst>
          </p:cNvPr>
          <p:cNvSpPr/>
          <p:nvPr/>
        </p:nvSpPr>
        <p:spPr>
          <a:xfrm>
            <a:off x="804283" y="963377"/>
            <a:ext cx="553029" cy="109537"/>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rPr>
              <a:t>(</a:t>
            </a:r>
            <a:r>
              <a:rPr lang="ko-KR" altLang="en-US" sz="600" b="1" dirty="0" err="1">
                <a:solidFill>
                  <a:schemeClr val="bg1"/>
                </a:solidFill>
              </a:rPr>
              <a:t>스토리맵</a:t>
            </a:r>
            <a:r>
              <a:rPr lang="ko-KR" altLang="en-US" sz="600" b="1" dirty="0">
                <a:solidFill>
                  <a:schemeClr val="bg1"/>
                </a:solidFill>
              </a:rPr>
              <a:t> 투어</a:t>
            </a:r>
            <a:r>
              <a:rPr lang="en-US" altLang="ko-KR" sz="600" b="1" dirty="0">
                <a:solidFill>
                  <a:schemeClr val="bg1"/>
                </a:solidFill>
              </a:rPr>
              <a:t>)</a:t>
            </a:r>
            <a:endParaRPr lang="ko-KR" altLang="en-US" sz="600" b="1" dirty="0">
              <a:solidFill>
                <a:schemeClr val="bg1"/>
              </a:solidFill>
            </a:endParaRPr>
          </a:p>
        </p:txBody>
      </p:sp>
      <p:sp>
        <p:nvSpPr>
          <p:cNvPr id="16" name="직사각형 15">
            <a:extLst>
              <a:ext uri="{FF2B5EF4-FFF2-40B4-BE49-F238E27FC236}">
                <a16:creationId xmlns:a16="http://schemas.microsoft.com/office/drawing/2014/main" id="{63A7A3CA-BB15-5B3C-7BBA-1DAB5F5B3AD2}"/>
              </a:ext>
            </a:extLst>
          </p:cNvPr>
          <p:cNvSpPr/>
          <p:nvPr/>
        </p:nvSpPr>
        <p:spPr>
          <a:xfrm>
            <a:off x="442913" y="1323114"/>
            <a:ext cx="1576387" cy="1358717"/>
          </a:xfrm>
          <a:prstGeom prst="rect">
            <a:avLst/>
          </a:prstGeom>
          <a:solidFill>
            <a:srgbClr val="F6F9F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7" name="그림 26">
            <a:extLst>
              <a:ext uri="{FF2B5EF4-FFF2-40B4-BE49-F238E27FC236}">
                <a16:creationId xmlns:a16="http://schemas.microsoft.com/office/drawing/2014/main" id="{AB7C43AD-6850-E46D-0FDA-A7E94549FE22}"/>
              </a:ext>
            </a:extLst>
          </p:cNvPr>
          <p:cNvPicPr>
            <a:picLocks noChangeAspect="1"/>
          </p:cNvPicPr>
          <p:nvPr/>
        </p:nvPicPr>
        <p:blipFill>
          <a:blip r:embed="rId3"/>
          <a:stretch>
            <a:fillRect/>
          </a:stretch>
        </p:blipFill>
        <p:spPr>
          <a:xfrm>
            <a:off x="2028824" y="901278"/>
            <a:ext cx="7442153" cy="4512018"/>
          </a:xfrm>
          <a:prstGeom prst="rect">
            <a:avLst/>
          </a:prstGeom>
        </p:spPr>
      </p:pic>
      <p:pic>
        <p:nvPicPr>
          <p:cNvPr id="31" name="그림 30">
            <a:extLst>
              <a:ext uri="{FF2B5EF4-FFF2-40B4-BE49-F238E27FC236}">
                <a16:creationId xmlns:a16="http://schemas.microsoft.com/office/drawing/2014/main" id="{C81841F9-47FC-7BE0-4DA6-ADFC46EBE8F6}"/>
              </a:ext>
            </a:extLst>
          </p:cNvPr>
          <p:cNvPicPr>
            <a:picLocks noChangeAspect="1"/>
          </p:cNvPicPr>
          <p:nvPr/>
        </p:nvPicPr>
        <p:blipFill>
          <a:blip r:embed="rId4"/>
          <a:stretch>
            <a:fillRect/>
          </a:stretch>
        </p:blipFill>
        <p:spPr>
          <a:xfrm>
            <a:off x="4001633" y="1188244"/>
            <a:ext cx="5440948" cy="4069556"/>
          </a:xfrm>
          <a:prstGeom prst="rect">
            <a:avLst/>
          </a:prstGeom>
        </p:spPr>
      </p:pic>
      <p:pic>
        <p:nvPicPr>
          <p:cNvPr id="7" name="그림 6">
            <a:extLst>
              <a:ext uri="{FF2B5EF4-FFF2-40B4-BE49-F238E27FC236}">
                <a16:creationId xmlns:a16="http://schemas.microsoft.com/office/drawing/2014/main" id="{507890F0-E78A-F1BF-0D10-23FBF7EE0B31}"/>
              </a:ext>
            </a:extLst>
          </p:cNvPr>
          <p:cNvPicPr>
            <a:picLocks noChangeAspect="1"/>
          </p:cNvPicPr>
          <p:nvPr/>
        </p:nvPicPr>
        <p:blipFill>
          <a:blip r:embed="rId5"/>
          <a:stretch>
            <a:fillRect/>
          </a:stretch>
        </p:blipFill>
        <p:spPr>
          <a:xfrm>
            <a:off x="447383" y="1339386"/>
            <a:ext cx="1571917" cy="3619290"/>
          </a:xfrm>
          <a:prstGeom prst="rect">
            <a:avLst/>
          </a:prstGeom>
        </p:spPr>
      </p:pic>
      <p:sp>
        <p:nvSpPr>
          <p:cNvPr id="21" name="직사각형 20">
            <a:extLst>
              <a:ext uri="{FF2B5EF4-FFF2-40B4-BE49-F238E27FC236}">
                <a16:creationId xmlns:a16="http://schemas.microsoft.com/office/drawing/2014/main" id="{34585114-9A3E-41B7-7554-E0BB7AA3D4F0}"/>
              </a:ext>
            </a:extLst>
          </p:cNvPr>
          <p:cNvSpPr/>
          <p:nvPr/>
        </p:nvSpPr>
        <p:spPr>
          <a:xfrm>
            <a:off x="446073" y="2932295"/>
            <a:ext cx="1571918" cy="777693"/>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모서리가 둥근 직사각형 299">
            <a:extLst>
              <a:ext uri="{FF2B5EF4-FFF2-40B4-BE49-F238E27FC236}">
                <a16:creationId xmlns:a16="http://schemas.microsoft.com/office/drawing/2014/main" id="{EC5CE57D-753B-D0B6-3087-5AD89082DFD5}"/>
              </a:ext>
            </a:extLst>
          </p:cNvPr>
          <p:cNvSpPr/>
          <p:nvPr/>
        </p:nvSpPr>
        <p:spPr>
          <a:xfrm>
            <a:off x="292011" y="273403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4" name="직사각형 3">
            <a:extLst>
              <a:ext uri="{FF2B5EF4-FFF2-40B4-BE49-F238E27FC236}">
                <a16:creationId xmlns:a16="http://schemas.microsoft.com/office/drawing/2014/main" id="{FC405E75-0544-F0B0-C80E-FB6447AA42A8}"/>
              </a:ext>
            </a:extLst>
          </p:cNvPr>
          <p:cNvSpPr/>
          <p:nvPr/>
        </p:nvSpPr>
        <p:spPr>
          <a:xfrm>
            <a:off x="508011" y="3114701"/>
            <a:ext cx="1137433" cy="17229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모서리가 둥근 직사각형 299">
            <a:extLst>
              <a:ext uri="{FF2B5EF4-FFF2-40B4-BE49-F238E27FC236}">
                <a16:creationId xmlns:a16="http://schemas.microsoft.com/office/drawing/2014/main" id="{5F359D3B-F794-275A-7825-865048672546}"/>
              </a:ext>
            </a:extLst>
          </p:cNvPr>
          <p:cNvSpPr/>
          <p:nvPr/>
        </p:nvSpPr>
        <p:spPr>
          <a:xfrm>
            <a:off x="261697" y="308820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1-1</a:t>
            </a:r>
            <a:endParaRPr lang="ko-KR" altLang="en-US" sz="750" b="1" dirty="0"/>
          </a:p>
        </p:txBody>
      </p:sp>
      <p:cxnSp>
        <p:nvCxnSpPr>
          <p:cNvPr id="100" name="연결선: 꺾임 99">
            <a:extLst>
              <a:ext uri="{FF2B5EF4-FFF2-40B4-BE49-F238E27FC236}">
                <a16:creationId xmlns:a16="http://schemas.microsoft.com/office/drawing/2014/main" id="{338FA73A-C19F-1A51-16F7-CC1D2BA51ED7}"/>
              </a:ext>
            </a:extLst>
          </p:cNvPr>
          <p:cNvCxnSpPr>
            <a:cxnSpLocks/>
            <a:stCxn id="4" idx="3"/>
            <a:endCxn id="39" idx="1"/>
          </p:cNvCxnSpPr>
          <p:nvPr/>
        </p:nvCxnSpPr>
        <p:spPr>
          <a:xfrm flipV="1">
            <a:off x="1645444" y="2898222"/>
            <a:ext cx="1897020" cy="302625"/>
          </a:xfrm>
          <a:prstGeom prst="bentConnector3">
            <a:avLst/>
          </a:prstGeom>
          <a:noFill/>
          <a:ln w="1905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2" name="그룹 1">
            <a:extLst>
              <a:ext uri="{FF2B5EF4-FFF2-40B4-BE49-F238E27FC236}">
                <a16:creationId xmlns:a16="http://schemas.microsoft.com/office/drawing/2014/main" id="{9D54B044-55BD-AD6B-34A3-37A0C0C36290}"/>
              </a:ext>
            </a:extLst>
          </p:cNvPr>
          <p:cNvGrpSpPr/>
          <p:nvPr/>
        </p:nvGrpSpPr>
        <p:grpSpPr>
          <a:xfrm>
            <a:off x="465188" y="1160863"/>
            <a:ext cx="1139513" cy="160204"/>
            <a:chOff x="465188" y="1160863"/>
            <a:chExt cx="1139513" cy="160204"/>
          </a:xfrm>
        </p:grpSpPr>
        <p:sp>
          <p:nvSpPr>
            <p:cNvPr id="17" name="사각형: 둥근 모서리 16">
              <a:extLst>
                <a:ext uri="{FF2B5EF4-FFF2-40B4-BE49-F238E27FC236}">
                  <a16:creationId xmlns:a16="http://schemas.microsoft.com/office/drawing/2014/main" id="{CE3A9185-DB2E-CA22-8677-DB238E63DCC5}"/>
                </a:ext>
              </a:extLst>
            </p:cNvPr>
            <p:cNvSpPr/>
            <p:nvPr/>
          </p:nvSpPr>
          <p:spPr>
            <a:xfrm>
              <a:off x="1231106"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메인</a:t>
              </a:r>
            </a:p>
          </p:txBody>
        </p:sp>
        <p:sp>
          <p:nvSpPr>
            <p:cNvPr id="19" name="사각형: 둥근 모서리 18">
              <a:extLst>
                <a:ext uri="{FF2B5EF4-FFF2-40B4-BE49-F238E27FC236}">
                  <a16:creationId xmlns:a16="http://schemas.microsoft.com/office/drawing/2014/main" id="{442581C9-8C59-C826-7420-F3E39934E751}"/>
                </a:ext>
              </a:extLst>
            </p:cNvPr>
            <p:cNvSpPr/>
            <p:nvPr/>
          </p:nvSpPr>
          <p:spPr>
            <a:xfrm>
              <a:off x="465188" y="1160863"/>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테마</a:t>
              </a:r>
            </a:p>
          </p:txBody>
        </p:sp>
        <p:sp>
          <p:nvSpPr>
            <p:cNvPr id="20" name="사각형: 둥근 모서리 19">
              <a:extLst>
                <a:ext uri="{FF2B5EF4-FFF2-40B4-BE49-F238E27FC236}">
                  <a16:creationId xmlns:a16="http://schemas.microsoft.com/office/drawing/2014/main" id="{852FF7CE-95B3-29B1-E12E-C4615121C94F}"/>
                </a:ext>
              </a:extLst>
            </p:cNvPr>
            <p:cNvSpPr/>
            <p:nvPr/>
          </p:nvSpPr>
          <p:spPr>
            <a:xfrm>
              <a:off x="846187"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grpSp>
      <p:pic>
        <p:nvPicPr>
          <p:cNvPr id="10" name="그림 9">
            <a:extLst>
              <a:ext uri="{FF2B5EF4-FFF2-40B4-BE49-F238E27FC236}">
                <a16:creationId xmlns:a16="http://schemas.microsoft.com/office/drawing/2014/main" id="{64FBCD51-D2EC-CBBE-8B51-B916ABD2E11C}"/>
              </a:ext>
            </a:extLst>
          </p:cNvPr>
          <p:cNvPicPr>
            <a:picLocks noChangeAspect="1"/>
          </p:cNvPicPr>
          <p:nvPr/>
        </p:nvPicPr>
        <p:blipFill>
          <a:blip r:embed="rId6"/>
          <a:stretch>
            <a:fillRect/>
          </a:stretch>
        </p:blipFill>
        <p:spPr>
          <a:xfrm>
            <a:off x="1616361" y="1140393"/>
            <a:ext cx="386224" cy="215735"/>
          </a:xfrm>
          <a:prstGeom prst="rect">
            <a:avLst/>
          </a:prstGeom>
        </p:spPr>
      </p:pic>
      <p:pic>
        <p:nvPicPr>
          <p:cNvPr id="3" name="그림 2">
            <a:extLst>
              <a:ext uri="{FF2B5EF4-FFF2-40B4-BE49-F238E27FC236}">
                <a16:creationId xmlns:a16="http://schemas.microsoft.com/office/drawing/2014/main" id="{A5F59A77-D8CD-E808-8EF2-0C226BDC368D}"/>
              </a:ext>
            </a:extLst>
          </p:cNvPr>
          <p:cNvPicPr>
            <a:picLocks noChangeAspect="1"/>
          </p:cNvPicPr>
          <p:nvPr/>
        </p:nvPicPr>
        <p:blipFill rotWithShape="1">
          <a:blip r:embed="rId7"/>
          <a:srcRect t="2" r="14585" b="-6"/>
          <a:stretch/>
        </p:blipFill>
        <p:spPr>
          <a:xfrm>
            <a:off x="2033652" y="1181330"/>
            <a:ext cx="7429695" cy="225264"/>
          </a:xfrm>
          <a:prstGeom prst="rect">
            <a:avLst/>
          </a:prstGeom>
        </p:spPr>
      </p:pic>
      <p:sp>
        <p:nvSpPr>
          <p:cNvPr id="39" name="직사각형 38">
            <a:extLst>
              <a:ext uri="{FF2B5EF4-FFF2-40B4-BE49-F238E27FC236}">
                <a16:creationId xmlns:a16="http://schemas.microsoft.com/office/drawing/2014/main" id="{0BC86D89-3879-C00C-50DC-6675ACBB8D8A}"/>
              </a:ext>
            </a:extLst>
          </p:cNvPr>
          <p:cNvSpPr/>
          <p:nvPr/>
        </p:nvSpPr>
        <p:spPr>
          <a:xfrm>
            <a:off x="3542464" y="1444704"/>
            <a:ext cx="3625996" cy="2907036"/>
          </a:xfrm>
          <a:prstGeom prst="rect">
            <a:avLst/>
          </a:prstGeom>
          <a:solidFill>
            <a:schemeClr val="bg1"/>
          </a:solidFill>
          <a:ln w="9525">
            <a:solidFill>
              <a:schemeClr val="bg1">
                <a:lumMod val="65000"/>
                <a:alpha val="87000"/>
              </a:schemeClr>
            </a:solidFill>
          </a:ln>
          <a:effectLst>
            <a:outerShdw blurRad="406400" sx="72000" sy="7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CC97F8A1-CD37-425B-3994-71F66DDD820B}"/>
              </a:ext>
            </a:extLst>
          </p:cNvPr>
          <p:cNvSpPr/>
          <p:nvPr/>
        </p:nvSpPr>
        <p:spPr>
          <a:xfrm>
            <a:off x="3540736" y="1448437"/>
            <a:ext cx="3625996" cy="235101"/>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solidFill>
                  <a:schemeClr val="bg1"/>
                </a:solidFill>
              </a:rPr>
              <a:t>섹션 테마 설정</a:t>
            </a:r>
          </a:p>
        </p:txBody>
      </p:sp>
      <p:sp>
        <p:nvSpPr>
          <p:cNvPr id="24" name="모서리가 둥근 직사각형 36">
            <a:extLst>
              <a:ext uri="{FF2B5EF4-FFF2-40B4-BE49-F238E27FC236}">
                <a16:creationId xmlns:a16="http://schemas.microsoft.com/office/drawing/2014/main" id="{86FDAD9A-32DD-21E6-BED0-3CFEC033F3BC}"/>
              </a:ext>
            </a:extLst>
          </p:cNvPr>
          <p:cNvSpPr/>
          <p:nvPr/>
        </p:nvSpPr>
        <p:spPr>
          <a:xfrm>
            <a:off x="6464196" y="4033805"/>
            <a:ext cx="543195" cy="190408"/>
          </a:xfrm>
          <a:prstGeom prst="roundRect">
            <a:avLst>
              <a:gd name="adj" fmla="val 590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완료</a:t>
            </a:r>
          </a:p>
        </p:txBody>
      </p:sp>
      <p:sp>
        <p:nvSpPr>
          <p:cNvPr id="25" name="TextBox 24">
            <a:extLst>
              <a:ext uri="{FF2B5EF4-FFF2-40B4-BE49-F238E27FC236}">
                <a16:creationId xmlns:a16="http://schemas.microsoft.com/office/drawing/2014/main" id="{72694DB0-4CE5-639A-BF75-1A5784928C9E}"/>
              </a:ext>
            </a:extLst>
          </p:cNvPr>
          <p:cNvSpPr txBox="1"/>
          <p:nvPr/>
        </p:nvSpPr>
        <p:spPr>
          <a:xfrm>
            <a:off x="3593684" y="1792340"/>
            <a:ext cx="1760050" cy="215444"/>
          </a:xfrm>
          <a:prstGeom prst="rect">
            <a:avLst/>
          </a:prstGeom>
          <a:noFill/>
        </p:spPr>
        <p:txBody>
          <a:bodyPr wrap="square" rtlCol="0">
            <a:spAutoFit/>
          </a:bodyPr>
          <a:lstStyle/>
          <a:p>
            <a:r>
              <a:rPr lang="ko-KR" altLang="en-US" sz="800" b="1" dirty="0">
                <a:solidFill>
                  <a:schemeClr val="tx1">
                    <a:lumMod val="50000"/>
                    <a:lumOff val="50000"/>
                  </a:schemeClr>
                </a:solidFill>
              </a:rPr>
              <a:t>섹션 테마 선택</a:t>
            </a:r>
          </a:p>
        </p:txBody>
      </p:sp>
      <p:pic>
        <p:nvPicPr>
          <p:cNvPr id="32" name="그림 31">
            <a:extLst>
              <a:ext uri="{FF2B5EF4-FFF2-40B4-BE49-F238E27FC236}">
                <a16:creationId xmlns:a16="http://schemas.microsoft.com/office/drawing/2014/main" id="{D7AB4F6F-9F0D-FC63-0B30-08F3C4CE72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05596" y="1509723"/>
            <a:ext cx="108000" cy="108000"/>
          </a:xfrm>
          <a:prstGeom prst="rect">
            <a:avLst/>
          </a:prstGeom>
        </p:spPr>
      </p:pic>
      <p:grpSp>
        <p:nvGrpSpPr>
          <p:cNvPr id="54" name="그룹 53">
            <a:extLst>
              <a:ext uri="{FF2B5EF4-FFF2-40B4-BE49-F238E27FC236}">
                <a16:creationId xmlns:a16="http://schemas.microsoft.com/office/drawing/2014/main" id="{FB944DBB-A71D-60AF-9688-6E3049F3A1D2}"/>
              </a:ext>
            </a:extLst>
          </p:cNvPr>
          <p:cNvGrpSpPr/>
          <p:nvPr/>
        </p:nvGrpSpPr>
        <p:grpSpPr>
          <a:xfrm>
            <a:off x="3688432" y="2025236"/>
            <a:ext cx="3317164" cy="567151"/>
            <a:chOff x="3688432" y="2025236"/>
            <a:chExt cx="3317164" cy="567151"/>
          </a:xfrm>
        </p:grpSpPr>
        <p:sp>
          <p:nvSpPr>
            <p:cNvPr id="28" name="직사각형 27">
              <a:extLst>
                <a:ext uri="{FF2B5EF4-FFF2-40B4-BE49-F238E27FC236}">
                  <a16:creationId xmlns:a16="http://schemas.microsoft.com/office/drawing/2014/main" id="{F3A0F69F-8414-3805-83F9-146D966E952F}"/>
                </a:ext>
              </a:extLst>
            </p:cNvPr>
            <p:cNvSpPr/>
            <p:nvPr/>
          </p:nvSpPr>
          <p:spPr>
            <a:xfrm>
              <a:off x="3693293" y="2025236"/>
              <a:ext cx="3312303" cy="567151"/>
            </a:xfrm>
            <a:prstGeom prst="rect">
              <a:avLst/>
            </a:prstGeom>
            <a:solidFill>
              <a:schemeClr val="bg1"/>
            </a:solidFill>
            <a:ln w="127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TextBox 52">
              <a:extLst>
                <a:ext uri="{FF2B5EF4-FFF2-40B4-BE49-F238E27FC236}">
                  <a16:creationId xmlns:a16="http://schemas.microsoft.com/office/drawing/2014/main" id="{44C0D787-C7FD-0C61-7281-DE4147658977}"/>
                </a:ext>
              </a:extLst>
            </p:cNvPr>
            <p:cNvSpPr txBox="1"/>
            <p:nvPr/>
          </p:nvSpPr>
          <p:spPr>
            <a:xfrm>
              <a:off x="3688432" y="2034013"/>
              <a:ext cx="1760050" cy="215444"/>
            </a:xfrm>
            <a:prstGeom prst="rect">
              <a:avLst/>
            </a:prstGeom>
            <a:noFill/>
          </p:spPr>
          <p:txBody>
            <a:bodyPr wrap="square" rtlCol="0">
              <a:spAutoFit/>
            </a:bodyPr>
            <a:lstStyle/>
            <a:p>
              <a:r>
                <a:rPr lang="ko-KR" altLang="en-US" sz="800" dirty="0"/>
                <a:t>테마</a:t>
              </a:r>
              <a:r>
                <a:rPr lang="en-US" altLang="ko-KR" sz="800" dirty="0"/>
                <a:t>1_</a:t>
              </a:r>
              <a:r>
                <a:rPr lang="ko-KR" altLang="en-US" sz="800" dirty="0"/>
                <a:t>원형</a:t>
              </a:r>
            </a:p>
          </p:txBody>
        </p:sp>
        <p:sp>
          <p:nvSpPr>
            <p:cNvPr id="43" name="타원 42">
              <a:extLst>
                <a:ext uri="{FF2B5EF4-FFF2-40B4-BE49-F238E27FC236}">
                  <a16:creationId xmlns:a16="http://schemas.microsoft.com/office/drawing/2014/main" id="{950F226D-26A1-1BBE-3B61-F986FE9BF8E4}"/>
                </a:ext>
              </a:extLst>
            </p:cNvPr>
            <p:cNvSpPr/>
            <p:nvPr/>
          </p:nvSpPr>
          <p:spPr>
            <a:xfrm>
              <a:off x="3838970" y="2288437"/>
              <a:ext cx="233203" cy="233203"/>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1</a:t>
              </a:r>
              <a:endParaRPr lang="ko-KR" altLang="en-US" sz="1000" dirty="0"/>
            </a:p>
          </p:txBody>
        </p:sp>
        <p:sp>
          <p:nvSpPr>
            <p:cNvPr id="44" name="타원 43">
              <a:extLst>
                <a:ext uri="{FF2B5EF4-FFF2-40B4-BE49-F238E27FC236}">
                  <a16:creationId xmlns:a16="http://schemas.microsoft.com/office/drawing/2014/main" id="{99D0B33E-4D93-1681-900E-5A0FAB662643}"/>
                </a:ext>
              </a:extLst>
            </p:cNvPr>
            <p:cNvSpPr/>
            <p:nvPr/>
          </p:nvSpPr>
          <p:spPr>
            <a:xfrm>
              <a:off x="4147884" y="2288437"/>
              <a:ext cx="233203" cy="23320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2</a:t>
              </a:r>
              <a:endParaRPr lang="ko-KR" altLang="en-US" sz="1000" dirty="0"/>
            </a:p>
          </p:txBody>
        </p:sp>
        <p:sp>
          <p:nvSpPr>
            <p:cNvPr id="45" name="타원 44">
              <a:extLst>
                <a:ext uri="{FF2B5EF4-FFF2-40B4-BE49-F238E27FC236}">
                  <a16:creationId xmlns:a16="http://schemas.microsoft.com/office/drawing/2014/main" id="{28EF0B74-FEC3-AE18-604D-80D082191004}"/>
                </a:ext>
              </a:extLst>
            </p:cNvPr>
            <p:cNvSpPr/>
            <p:nvPr/>
          </p:nvSpPr>
          <p:spPr>
            <a:xfrm>
              <a:off x="4456798" y="2288437"/>
              <a:ext cx="233203" cy="23320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3</a:t>
              </a:r>
              <a:endParaRPr lang="ko-KR" altLang="en-US" sz="1000" dirty="0"/>
            </a:p>
          </p:txBody>
        </p:sp>
        <p:sp>
          <p:nvSpPr>
            <p:cNvPr id="46" name="타원 45">
              <a:extLst>
                <a:ext uri="{FF2B5EF4-FFF2-40B4-BE49-F238E27FC236}">
                  <a16:creationId xmlns:a16="http://schemas.microsoft.com/office/drawing/2014/main" id="{144A2940-3F1B-7B5D-D2C1-B75F224EC390}"/>
                </a:ext>
              </a:extLst>
            </p:cNvPr>
            <p:cNvSpPr/>
            <p:nvPr/>
          </p:nvSpPr>
          <p:spPr>
            <a:xfrm>
              <a:off x="4765712" y="2288437"/>
              <a:ext cx="233203" cy="23320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4</a:t>
              </a:r>
              <a:endParaRPr lang="ko-KR" altLang="en-US" sz="1000" dirty="0"/>
            </a:p>
          </p:txBody>
        </p:sp>
        <p:sp>
          <p:nvSpPr>
            <p:cNvPr id="47" name="타원 46">
              <a:extLst>
                <a:ext uri="{FF2B5EF4-FFF2-40B4-BE49-F238E27FC236}">
                  <a16:creationId xmlns:a16="http://schemas.microsoft.com/office/drawing/2014/main" id="{B7EF4185-BA62-D8DF-5C3B-19E42F0A7930}"/>
                </a:ext>
              </a:extLst>
            </p:cNvPr>
            <p:cNvSpPr/>
            <p:nvPr/>
          </p:nvSpPr>
          <p:spPr>
            <a:xfrm>
              <a:off x="5074626" y="2288437"/>
              <a:ext cx="233203" cy="23320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5</a:t>
              </a:r>
              <a:endParaRPr lang="ko-KR" altLang="en-US" sz="1000" dirty="0"/>
            </a:p>
          </p:txBody>
        </p:sp>
        <p:sp>
          <p:nvSpPr>
            <p:cNvPr id="48" name="타원 47">
              <a:extLst>
                <a:ext uri="{FF2B5EF4-FFF2-40B4-BE49-F238E27FC236}">
                  <a16:creationId xmlns:a16="http://schemas.microsoft.com/office/drawing/2014/main" id="{DD2AE71B-A006-A05B-4BA0-02E49EAF05A5}"/>
                </a:ext>
              </a:extLst>
            </p:cNvPr>
            <p:cNvSpPr/>
            <p:nvPr/>
          </p:nvSpPr>
          <p:spPr>
            <a:xfrm>
              <a:off x="5383540" y="2288437"/>
              <a:ext cx="233203" cy="23320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6</a:t>
              </a:r>
              <a:endParaRPr lang="ko-KR" altLang="en-US" sz="1000" dirty="0"/>
            </a:p>
          </p:txBody>
        </p:sp>
        <p:sp>
          <p:nvSpPr>
            <p:cNvPr id="49" name="타원 48">
              <a:extLst>
                <a:ext uri="{FF2B5EF4-FFF2-40B4-BE49-F238E27FC236}">
                  <a16:creationId xmlns:a16="http://schemas.microsoft.com/office/drawing/2014/main" id="{4CCD5787-850A-52D1-FF76-D60818B035F2}"/>
                </a:ext>
              </a:extLst>
            </p:cNvPr>
            <p:cNvSpPr/>
            <p:nvPr/>
          </p:nvSpPr>
          <p:spPr>
            <a:xfrm>
              <a:off x="5692454" y="2288437"/>
              <a:ext cx="233203" cy="23320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7</a:t>
              </a:r>
              <a:endParaRPr lang="ko-KR" altLang="en-US" sz="1000" dirty="0"/>
            </a:p>
          </p:txBody>
        </p:sp>
        <p:sp>
          <p:nvSpPr>
            <p:cNvPr id="50" name="타원 49">
              <a:extLst>
                <a:ext uri="{FF2B5EF4-FFF2-40B4-BE49-F238E27FC236}">
                  <a16:creationId xmlns:a16="http://schemas.microsoft.com/office/drawing/2014/main" id="{BE911122-586D-D3FB-406D-840268A5EFC7}"/>
                </a:ext>
              </a:extLst>
            </p:cNvPr>
            <p:cNvSpPr/>
            <p:nvPr/>
          </p:nvSpPr>
          <p:spPr>
            <a:xfrm>
              <a:off x="6001368" y="2288437"/>
              <a:ext cx="233203" cy="23320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8</a:t>
              </a:r>
              <a:endParaRPr lang="ko-KR" altLang="en-US" sz="1000" dirty="0"/>
            </a:p>
          </p:txBody>
        </p:sp>
        <p:sp>
          <p:nvSpPr>
            <p:cNvPr id="51" name="타원 50">
              <a:extLst>
                <a:ext uri="{FF2B5EF4-FFF2-40B4-BE49-F238E27FC236}">
                  <a16:creationId xmlns:a16="http://schemas.microsoft.com/office/drawing/2014/main" id="{AF295148-F93B-F51A-4171-D837D76CB491}"/>
                </a:ext>
              </a:extLst>
            </p:cNvPr>
            <p:cNvSpPr/>
            <p:nvPr/>
          </p:nvSpPr>
          <p:spPr>
            <a:xfrm>
              <a:off x="6310282" y="2288437"/>
              <a:ext cx="233203" cy="23320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9</a:t>
              </a:r>
              <a:endParaRPr lang="ko-KR" altLang="en-US" sz="1000" dirty="0"/>
            </a:p>
          </p:txBody>
        </p:sp>
        <p:sp>
          <p:nvSpPr>
            <p:cNvPr id="52" name="타원 51">
              <a:extLst>
                <a:ext uri="{FF2B5EF4-FFF2-40B4-BE49-F238E27FC236}">
                  <a16:creationId xmlns:a16="http://schemas.microsoft.com/office/drawing/2014/main" id="{C1B6B3DC-7E31-4925-F136-2445E98989AA}"/>
                </a:ext>
              </a:extLst>
            </p:cNvPr>
            <p:cNvSpPr/>
            <p:nvPr/>
          </p:nvSpPr>
          <p:spPr>
            <a:xfrm>
              <a:off x="6619193" y="2288437"/>
              <a:ext cx="233203" cy="23320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dirty="0"/>
                <a:t>10</a:t>
              </a:r>
              <a:endParaRPr lang="ko-KR" altLang="en-US" sz="1000" dirty="0"/>
            </a:p>
          </p:txBody>
        </p:sp>
      </p:grpSp>
      <p:grpSp>
        <p:nvGrpSpPr>
          <p:cNvPr id="55" name="그룹 54">
            <a:extLst>
              <a:ext uri="{FF2B5EF4-FFF2-40B4-BE49-F238E27FC236}">
                <a16:creationId xmlns:a16="http://schemas.microsoft.com/office/drawing/2014/main" id="{F8A39030-1FAB-5911-2AF0-4621760F9C3A}"/>
              </a:ext>
            </a:extLst>
          </p:cNvPr>
          <p:cNvGrpSpPr/>
          <p:nvPr/>
        </p:nvGrpSpPr>
        <p:grpSpPr>
          <a:xfrm>
            <a:off x="3688432" y="2634883"/>
            <a:ext cx="3317164" cy="567151"/>
            <a:chOff x="3688432" y="2025236"/>
            <a:chExt cx="3317164" cy="567151"/>
          </a:xfrm>
        </p:grpSpPr>
        <p:sp>
          <p:nvSpPr>
            <p:cNvPr id="56" name="직사각형 55">
              <a:extLst>
                <a:ext uri="{FF2B5EF4-FFF2-40B4-BE49-F238E27FC236}">
                  <a16:creationId xmlns:a16="http://schemas.microsoft.com/office/drawing/2014/main" id="{5081938C-059C-3500-BB0B-450AE13B5851}"/>
                </a:ext>
              </a:extLst>
            </p:cNvPr>
            <p:cNvSpPr/>
            <p:nvPr/>
          </p:nvSpPr>
          <p:spPr>
            <a:xfrm>
              <a:off x="3693293" y="2025236"/>
              <a:ext cx="3312303" cy="567151"/>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TextBox 56">
              <a:extLst>
                <a:ext uri="{FF2B5EF4-FFF2-40B4-BE49-F238E27FC236}">
                  <a16:creationId xmlns:a16="http://schemas.microsoft.com/office/drawing/2014/main" id="{76D84F48-1F13-CD42-5470-4C1B73091A4A}"/>
                </a:ext>
              </a:extLst>
            </p:cNvPr>
            <p:cNvSpPr txBox="1"/>
            <p:nvPr/>
          </p:nvSpPr>
          <p:spPr>
            <a:xfrm>
              <a:off x="3688432" y="2034013"/>
              <a:ext cx="1760050" cy="215444"/>
            </a:xfrm>
            <a:prstGeom prst="rect">
              <a:avLst/>
            </a:prstGeom>
            <a:noFill/>
          </p:spPr>
          <p:txBody>
            <a:bodyPr wrap="square" rtlCol="0">
              <a:spAutoFit/>
            </a:bodyPr>
            <a:lstStyle/>
            <a:p>
              <a:r>
                <a:rPr lang="ko-KR" altLang="en-US" sz="800" dirty="0"/>
                <a:t>테마</a:t>
              </a:r>
              <a:r>
                <a:rPr lang="en-US" altLang="ko-KR" sz="800" dirty="0"/>
                <a:t>2_</a:t>
              </a:r>
              <a:r>
                <a:rPr lang="ko-KR" altLang="en-US" sz="800" dirty="0"/>
                <a:t>사각형</a:t>
              </a:r>
            </a:p>
          </p:txBody>
        </p:sp>
        <p:sp>
          <p:nvSpPr>
            <p:cNvPr id="58" name="직사각형 57">
              <a:extLst>
                <a:ext uri="{FF2B5EF4-FFF2-40B4-BE49-F238E27FC236}">
                  <a16:creationId xmlns:a16="http://schemas.microsoft.com/office/drawing/2014/main" id="{DBF4C614-DFBF-7926-BAB7-349F9C3E8B0B}"/>
                </a:ext>
              </a:extLst>
            </p:cNvPr>
            <p:cNvSpPr/>
            <p:nvPr/>
          </p:nvSpPr>
          <p:spPr>
            <a:xfrm>
              <a:off x="3838970" y="2288437"/>
              <a:ext cx="233203" cy="23320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1</a:t>
              </a:r>
              <a:endParaRPr lang="ko-KR" altLang="en-US" sz="1000" dirty="0"/>
            </a:p>
          </p:txBody>
        </p:sp>
        <p:sp>
          <p:nvSpPr>
            <p:cNvPr id="59" name="직사각형 58">
              <a:extLst>
                <a:ext uri="{FF2B5EF4-FFF2-40B4-BE49-F238E27FC236}">
                  <a16:creationId xmlns:a16="http://schemas.microsoft.com/office/drawing/2014/main" id="{E45E63AF-E383-1F31-A120-FB51C54A40F7}"/>
                </a:ext>
              </a:extLst>
            </p:cNvPr>
            <p:cNvSpPr/>
            <p:nvPr/>
          </p:nvSpPr>
          <p:spPr>
            <a:xfrm>
              <a:off x="4147884" y="2288437"/>
              <a:ext cx="233203" cy="233203"/>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2</a:t>
              </a:r>
              <a:endParaRPr lang="ko-KR" altLang="en-US" sz="1000" dirty="0"/>
            </a:p>
          </p:txBody>
        </p:sp>
        <p:sp>
          <p:nvSpPr>
            <p:cNvPr id="60" name="직사각형 59">
              <a:extLst>
                <a:ext uri="{FF2B5EF4-FFF2-40B4-BE49-F238E27FC236}">
                  <a16:creationId xmlns:a16="http://schemas.microsoft.com/office/drawing/2014/main" id="{43D0748F-7AF7-C0CD-899B-E23D54BD44C0}"/>
                </a:ext>
              </a:extLst>
            </p:cNvPr>
            <p:cNvSpPr/>
            <p:nvPr/>
          </p:nvSpPr>
          <p:spPr>
            <a:xfrm>
              <a:off x="4456798" y="2288437"/>
              <a:ext cx="233203" cy="233203"/>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3</a:t>
              </a:r>
              <a:endParaRPr lang="ko-KR" altLang="en-US" sz="1000" dirty="0"/>
            </a:p>
          </p:txBody>
        </p:sp>
        <p:sp>
          <p:nvSpPr>
            <p:cNvPr id="61" name="직사각형 60">
              <a:extLst>
                <a:ext uri="{FF2B5EF4-FFF2-40B4-BE49-F238E27FC236}">
                  <a16:creationId xmlns:a16="http://schemas.microsoft.com/office/drawing/2014/main" id="{9E1B186B-E587-5A4B-B28A-B0CDCA2336DD}"/>
                </a:ext>
              </a:extLst>
            </p:cNvPr>
            <p:cNvSpPr/>
            <p:nvPr/>
          </p:nvSpPr>
          <p:spPr>
            <a:xfrm>
              <a:off x="4765712" y="2288437"/>
              <a:ext cx="233203" cy="233203"/>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4</a:t>
              </a:r>
              <a:endParaRPr lang="ko-KR" altLang="en-US" sz="1000" dirty="0"/>
            </a:p>
          </p:txBody>
        </p:sp>
        <p:sp>
          <p:nvSpPr>
            <p:cNvPr id="62" name="직사각형 61">
              <a:extLst>
                <a:ext uri="{FF2B5EF4-FFF2-40B4-BE49-F238E27FC236}">
                  <a16:creationId xmlns:a16="http://schemas.microsoft.com/office/drawing/2014/main" id="{431F6575-6209-ED25-22DD-05B789D2B43F}"/>
                </a:ext>
              </a:extLst>
            </p:cNvPr>
            <p:cNvSpPr/>
            <p:nvPr/>
          </p:nvSpPr>
          <p:spPr>
            <a:xfrm>
              <a:off x="5074626" y="2288437"/>
              <a:ext cx="233203" cy="233203"/>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5</a:t>
              </a:r>
              <a:endParaRPr lang="ko-KR" altLang="en-US" sz="1000" dirty="0"/>
            </a:p>
          </p:txBody>
        </p:sp>
        <p:sp>
          <p:nvSpPr>
            <p:cNvPr id="64" name="직사각형 63">
              <a:extLst>
                <a:ext uri="{FF2B5EF4-FFF2-40B4-BE49-F238E27FC236}">
                  <a16:creationId xmlns:a16="http://schemas.microsoft.com/office/drawing/2014/main" id="{97508BA0-E312-AEDB-1947-8F0D362CD6E0}"/>
                </a:ext>
              </a:extLst>
            </p:cNvPr>
            <p:cNvSpPr/>
            <p:nvPr/>
          </p:nvSpPr>
          <p:spPr>
            <a:xfrm>
              <a:off x="5383540" y="2288437"/>
              <a:ext cx="233203" cy="233203"/>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6</a:t>
              </a:r>
              <a:endParaRPr lang="ko-KR" altLang="en-US" sz="1000" dirty="0"/>
            </a:p>
          </p:txBody>
        </p:sp>
        <p:sp>
          <p:nvSpPr>
            <p:cNvPr id="65" name="직사각형 64">
              <a:extLst>
                <a:ext uri="{FF2B5EF4-FFF2-40B4-BE49-F238E27FC236}">
                  <a16:creationId xmlns:a16="http://schemas.microsoft.com/office/drawing/2014/main" id="{B7819332-22E1-0F8E-0EB3-F37652B012F3}"/>
                </a:ext>
              </a:extLst>
            </p:cNvPr>
            <p:cNvSpPr/>
            <p:nvPr/>
          </p:nvSpPr>
          <p:spPr>
            <a:xfrm>
              <a:off x="5692454" y="2288437"/>
              <a:ext cx="233203" cy="233203"/>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7</a:t>
              </a:r>
              <a:endParaRPr lang="ko-KR" altLang="en-US" sz="1000" dirty="0"/>
            </a:p>
          </p:txBody>
        </p:sp>
        <p:sp>
          <p:nvSpPr>
            <p:cNvPr id="66" name="직사각형 65">
              <a:extLst>
                <a:ext uri="{FF2B5EF4-FFF2-40B4-BE49-F238E27FC236}">
                  <a16:creationId xmlns:a16="http://schemas.microsoft.com/office/drawing/2014/main" id="{552244B9-F1B0-57B5-3E75-20FF7B3E1666}"/>
                </a:ext>
              </a:extLst>
            </p:cNvPr>
            <p:cNvSpPr/>
            <p:nvPr/>
          </p:nvSpPr>
          <p:spPr>
            <a:xfrm>
              <a:off x="6001368" y="2288437"/>
              <a:ext cx="233203" cy="233203"/>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8</a:t>
              </a:r>
              <a:endParaRPr lang="ko-KR" altLang="en-US" sz="1000" dirty="0"/>
            </a:p>
          </p:txBody>
        </p:sp>
        <p:sp>
          <p:nvSpPr>
            <p:cNvPr id="67" name="직사각형 66">
              <a:extLst>
                <a:ext uri="{FF2B5EF4-FFF2-40B4-BE49-F238E27FC236}">
                  <a16:creationId xmlns:a16="http://schemas.microsoft.com/office/drawing/2014/main" id="{0D0F90EB-EEF7-FC0E-3108-07CA81D2D390}"/>
                </a:ext>
              </a:extLst>
            </p:cNvPr>
            <p:cNvSpPr/>
            <p:nvPr/>
          </p:nvSpPr>
          <p:spPr>
            <a:xfrm>
              <a:off x="6310282" y="2288437"/>
              <a:ext cx="233203" cy="233203"/>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9</a:t>
              </a:r>
              <a:endParaRPr lang="ko-KR" altLang="en-US" sz="1000" dirty="0"/>
            </a:p>
          </p:txBody>
        </p:sp>
        <p:sp>
          <p:nvSpPr>
            <p:cNvPr id="68" name="직사각형 67">
              <a:extLst>
                <a:ext uri="{FF2B5EF4-FFF2-40B4-BE49-F238E27FC236}">
                  <a16:creationId xmlns:a16="http://schemas.microsoft.com/office/drawing/2014/main" id="{F74043B5-B1E8-55A0-A07B-857AD7354012}"/>
                </a:ext>
              </a:extLst>
            </p:cNvPr>
            <p:cNvSpPr/>
            <p:nvPr/>
          </p:nvSpPr>
          <p:spPr>
            <a:xfrm>
              <a:off x="6619193" y="2288437"/>
              <a:ext cx="233203" cy="233203"/>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dirty="0"/>
                <a:t>10</a:t>
              </a:r>
              <a:endParaRPr lang="ko-KR" altLang="en-US" sz="1000" dirty="0"/>
            </a:p>
          </p:txBody>
        </p:sp>
      </p:grpSp>
      <p:grpSp>
        <p:nvGrpSpPr>
          <p:cNvPr id="83" name="그룹 82">
            <a:extLst>
              <a:ext uri="{FF2B5EF4-FFF2-40B4-BE49-F238E27FC236}">
                <a16:creationId xmlns:a16="http://schemas.microsoft.com/office/drawing/2014/main" id="{48698798-A733-2167-D640-CFF495B67350}"/>
              </a:ext>
            </a:extLst>
          </p:cNvPr>
          <p:cNvGrpSpPr/>
          <p:nvPr/>
        </p:nvGrpSpPr>
        <p:grpSpPr>
          <a:xfrm>
            <a:off x="3688432" y="3241014"/>
            <a:ext cx="3317164" cy="567151"/>
            <a:chOff x="3688432" y="2025236"/>
            <a:chExt cx="3317164" cy="567151"/>
          </a:xfrm>
        </p:grpSpPr>
        <p:sp>
          <p:nvSpPr>
            <p:cNvPr id="84" name="직사각형 83">
              <a:extLst>
                <a:ext uri="{FF2B5EF4-FFF2-40B4-BE49-F238E27FC236}">
                  <a16:creationId xmlns:a16="http://schemas.microsoft.com/office/drawing/2014/main" id="{BA114CBA-F873-E843-5707-6B4277C0692C}"/>
                </a:ext>
              </a:extLst>
            </p:cNvPr>
            <p:cNvSpPr/>
            <p:nvPr/>
          </p:nvSpPr>
          <p:spPr>
            <a:xfrm>
              <a:off x="3693293" y="2025236"/>
              <a:ext cx="3312303" cy="567151"/>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TextBox 84">
              <a:extLst>
                <a:ext uri="{FF2B5EF4-FFF2-40B4-BE49-F238E27FC236}">
                  <a16:creationId xmlns:a16="http://schemas.microsoft.com/office/drawing/2014/main" id="{B10B404E-7728-699C-CF74-F75057ABBCE4}"/>
                </a:ext>
              </a:extLst>
            </p:cNvPr>
            <p:cNvSpPr txBox="1"/>
            <p:nvPr/>
          </p:nvSpPr>
          <p:spPr>
            <a:xfrm>
              <a:off x="3688432" y="2034013"/>
              <a:ext cx="1760050" cy="215444"/>
            </a:xfrm>
            <a:prstGeom prst="rect">
              <a:avLst/>
            </a:prstGeom>
            <a:noFill/>
          </p:spPr>
          <p:txBody>
            <a:bodyPr wrap="square" rtlCol="0">
              <a:spAutoFit/>
            </a:bodyPr>
            <a:lstStyle/>
            <a:p>
              <a:r>
                <a:rPr lang="ko-KR" altLang="en-US" sz="800" dirty="0"/>
                <a:t>테마</a:t>
              </a:r>
              <a:r>
                <a:rPr lang="en-US" altLang="ko-KR" sz="800" dirty="0"/>
                <a:t>3_</a:t>
              </a:r>
              <a:r>
                <a:rPr lang="ko-KR" altLang="en-US" sz="800" dirty="0"/>
                <a:t>사각형</a:t>
              </a:r>
              <a:r>
                <a:rPr lang="en-US" altLang="ko-KR" sz="800" dirty="0"/>
                <a:t>(</a:t>
              </a:r>
              <a:r>
                <a:rPr lang="ko-KR" altLang="en-US" sz="800" dirty="0"/>
                <a:t>둥근 모서리</a:t>
              </a:r>
              <a:r>
                <a:rPr lang="en-US" altLang="ko-KR" sz="800" dirty="0"/>
                <a:t>)</a:t>
              </a:r>
              <a:endParaRPr lang="ko-KR" altLang="en-US" sz="800" dirty="0"/>
            </a:p>
          </p:txBody>
        </p:sp>
        <p:sp>
          <p:nvSpPr>
            <p:cNvPr id="86" name="사각형: 둥근 모서리 85">
              <a:extLst>
                <a:ext uri="{FF2B5EF4-FFF2-40B4-BE49-F238E27FC236}">
                  <a16:creationId xmlns:a16="http://schemas.microsoft.com/office/drawing/2014/main" id="{8B9145DE-DD61-C68D-69C1-96C9F45F27B3}"/>
                </a:ext>
              </a:extLst>
            </p:cNvPr>
            <p:cNvSpPr/>
            <p:nvPr/>
          </p:nvSpPr>
          <p:spPr>
            <a:xfrm>
              <a:off x="3838970" y="2288437"/>
              <a:ext cx="233203" cy="233203"/>
            </a:xfrm>
            <a:prstGeom prst="round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1</a:t>
              </a:r>
              <a:endParaRPr lang="ko-KR" altLang="en-US" sz="1000" dirty="0"/>
            </a:p>
          </p:txBody>
        </p:sp>
        <p:sp>
          <p:nvSpPr>
            <p:cNvPr id="87" name="사각형: 둥근 모서리 86">
              <a:extLst>
                <a:ext uri="{FF2B5EF4-FFF2-40B4-BE49-F238E27FC236}">
                  <a16:creationId xmlns:a16="http://schemas.microsoft.com/office/drawing/2014/main" id="{C1C9C67F-E482-BA37-4BD3-D5AB3C76EE71}"/>
                </a:ext>
              </a:extLst>
            </p:cNvPr>
            <p:cNvSpPr/>
            <p:nvPr/>
          </p:nvSpPr>
          <p:spPr>
            <a:xfrm>
              <a:off x="4147884" y="2288437"/>
              <a:ext cx="233203" cy="233203"/>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2</a:t>
              </a:r>
              <a:endParaRPr lang="ko-KR" altLang="en-US" sz="1000" dirty="0"/>
            </a:p>
          </p:txBody>
        </p:sp>
        <p:sp>
          <p:nvSpPr>
            <p:cNvPr id="88" name="사각형: 둥근 모서리 87">
              <a:extLst>
                <a:ext uri="{FF2B5EF4-FFF2-40B4-BE49-F238E27FC236}">
                  <a16:creationId xmlns:a16="http://schemas.microsoft.com/office/drawing/2014/main" id="{A3065755-BC2E-378F-C831-4BF1C7DB8D56}"/>
                </a:ext>
              </a:extLst>
            </p:cNvPr>
            <p:cNvSpPr/>
            <p:nvPr/>
          </p:nvSpPr>
          <p:spPr>
            <a:xfrm>
              <a:off x="4456798" y="2288437"/>
              <a:ext cx="233203" cy="233203"/>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3</a:t>
              </a:r>
              <a:endParaRPr lang="ko-KR" altLang="en-US" sz="1000" dirty="0"/>
            </a:p>
          </p:txBody>
        </p:sp>
        <p:sp>
          <p:nvSpPr>
            <p:cNvPr id="89" name="사각형: 둥근 모서리 88">
              <a:extLst>
                <a:ext uri="{FF2B5EF4-FFF2-40B4-BE49-F238E27FC236}">
                  <a16:creationId xmlns:a16="http://schemas.microsoft.com/office/drawing/2014/main" id="{73834258-43C6-0F82-AF4F-CDC2ED00442E}"/>
                </a:ext>
              </a:extLst>
            </p:cNvPr>
            <p:cNvSpPr/>
            <p:nvPr/>
          </p:nvSpPr>
          <p:spPr>
            <a:xfrm>
              <a:off x="4765712" y="2288437"/>
              <a:ext cx="233203" cy="233203"/>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4</a:t>
              </a:r>
              <a:endParaRPr lang="ko-KR" altLang="en-US" sz="1000" dirty="0"/>
            </a:p>
          </p:txBody>
        </p:sp>
        <p:sp>
          <p:nvSpPr>
            <p:cNvPr id="90" name="사각형: 둥근 모서리 89">
              <a:extLst>
                <a:ext uri="{FF2B5EF4-FFF2-40B4-BE49-F238E27FC236}">
                  <a16:creationId xmlns:a16="http://schemas.microsoft.com/office/drawing/2014/main" id="{48BD5B65-A489-0F55-0F72-F2A0F4B7696D}"/>
                </a:ext>
              </a:extLst>
            </p:cNvPr>
            <p:cNvSpPr/>
            <p:nvPr/>
          </p:nvSpPr>
          <p:spPr>
            <a:xfrm>
              <a:off x="5074626" y="2288437"/>
              <a:ext cx="233203" cy="233203"/>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5</a:t>
              </a:r>
              <a:endParaRPr lang="ko-KR" altLang="en-US" sz="1000" dirty="0"/>
            </a:p>
          </p:txBody>
        </p:sp>
        <p:sp>
          <p:nvSpPr>
            <p:cNvPr id="91" name="사각형: 둥근 모서리 90">
              <a:extLst>
                <a:ext uri="{FF2B5EF4-FFF2-40B4-BE49-F238E27FC236}">
                  <a16:creationId xmlns:a16="http://schemas.microsoft.com/office/drawing/2014/main" id="{BAF2D543-4118-1255-C9A0-6416B02E84E3}"/>
                </a:ext>
              </a:extLst>
            </p:cNvPr>
            <p:cNvSpPr/>
            <p:nvPr/>
          </p:nvSpPr>
          <p:spPr>
            <a:xfrm>
              <a:off x="5383540" y="2288437"/>
              <a:ext cx="233203" cy="233203"/>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6</a:t>
              </a:r>
              <a:endParaRPr lang="ko-KR" altLang="en-US" sz="1000" dirty="0"/>
            </a:p>
          </p:txBody>
        </p:sp>
        <p:sp>
          <p:nvSpPr>
            <p:cNvPr id="92" name="사각형: 둥근 모서리 91">
              <a:extLst>
                <a:ext uri="{FF2B5EF4-FFF2-40B4-BE49-F238E27FC236}">
                  <a16:creationId xmlns:a16="http://schemas.microsoft.com/office/drawing/2014/main" id="{91686B1D-8F30-D568-0225-D14F8D8E8D33}"/>
                </a:ext>
              </a:extLst>
            </p:cNvPr>
            <p:cNvSpPr/>
            <p:nvPr/>
          </p:nvSpPr>
          <p:spPr>
            <a:xfrm>
              <a:off x="5692454" y="2288437"/>
              <a:ext cx="233203" cy="233203"/>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7</a:t>
              </a:r>
              <a:endParaRPr lang="ko-KR" altLang="en-US" sz="1000" dirty="0"/>
            </a:p>
          </p:txBody>
        </p:sp>
        <p:sp>
          <p:nvSpPr>
            <p:cNvPr id="93" name="사각형: 둥근 모서리 92">
              <a:extLst>
                <a:ext uri="{FF2B5EF4-FFF2-40B4-BE49-F238E27FC236}">
                  <a16:creationId xmlns:a16="http://schemas.microsoft.com/office/drawing/2014/main" id="{A8CCE3FD-E6FF-5DFC-7B9F-6F262BD7EB1D}"/>
                </a:ext>
              </a:extLst>
            </p:cNvPr>
            <p:cNvSpPr/>
            <p:nvPr/>
          </p:nvSpPr>
          <p:spPr>
            <a:xfrm>
              <a:off x="6001368" y="2288437"/>
              <a:ext cx="233203" cy="233203"/>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8</a:t>
              </a:r>
              <a:endParaRPr lang="ko-KR" altLang="en-US" sz="1000" dirty="0"/>
            </a:p>
          </p:txBody>
        </p:sp>
        <p:sp>
          <p:nvSpPr>
            <p:cNvPr id="94" name="사각형: 둥근 모서리 93">
              <a:extLst>
                <a:ext uri="{FF2B5EF4-FFF2-40B4-BE49-F238E27FC236}">
                  <a16:creationId xmlns:a16="http://schemas.microsoft.com/office/drawing/2014/main" id="{4F94CC75-B25B-EA74-80D9-11B20960AD81}"/>
                </a:ext>
              </a:extLst>
            </p:cNvPr>
            <p:cNvSpPr/>
            <p:nvPr/>
          </p:nvSpPr>
          <p:spPr>
            <a:xfrm>
              <a:off x="6310282" y="2288437"/>
              <a:ext cx="233203" cy="233203"/>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9</a:t>
              </a:r>
              <a:endParaRPr lang="ko-KR" altLang="en-US" sz="1000" dirty="0"/>
            </a:p>
          </p:txBody>
        </p:sp>
        <p:sp>
          <p:nvSpPr>
            <p:cNvPr id="95" name="사각형: 둥근 모서리 94">
              <a:extLst>
                <a:ext uri="{FF2B5EF4-FFF2-40B4-BE49-F238E27FC236}">
                  <a16:creationId xmlns:a16="http://schemas.microsoft.com/office/drawing/2014/main" id="{EE407FC9-FD6E-537D-D7DE-5C36EC524E90}"/>
                </a:ext>
              </a:extLst>
            </p:cNvPr>
            <p:cNvSpPr/>
            <p:nvPr/>
          </p:nvSpPr>
          <p:spPr>
            <a:xfrm>
              <a:off x="6619193" y="2288437"/>
              <a:ext cx="233203" cy="233203"/>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dirty="0"/>
                <a:t>10</a:t>
              </a:r>
              <a:endParaRPr lang="ko-KR" altLang="en-US" sz="1000" dirty="0"/>
            </a:p>
          </p:txBody>
        </p:sp>
      </p:grpSp>
      <p:sp>
        <p:nvSpPr>
          <p:cNvPr id="96" name="모서리가 둥근 직사각형 299">
            <a:extLst>
              <a:ext uri="{FF2B5EF4-FFF2-40B4-BE49-F238E27FC236}">
                <a16:creationId xmlns:a16="http://schemas.microsoft.com/office/drawing/2014/main" id="{493FB54B-7A8D-9932-2C9C-405BDB338E24}"/>
              </a:ext>
            </a:extLst>
          </p:cNvPr>
          <p:cNvSpPr/>
          <p:nvPr/>
        </p:nvSpPr>
        <p:spPr>
          <a:xfrm>
            <a:off x="3401436" y="129372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97" name="직사각형 96">
            <a:extLst>
              <a:ext uri="{FF2B5EF4-FFF2-40B4-BE49-F238E27FC236}">
                <a16:creationId xmlns:a16="http://schemas.microsoft.com/office/drawing/2014/main" id="{0349E366-DFF5-959D-D276-689BF0187171}"/>
              </a:ext>
            </a:extLst>
          </p:cNvPr>
          <p:cNvSpPr/>
          <p:nvPr/>
        </p:nvSpPr>
        <p:spPr>
          <a:xfrm>
            <a:off x="3628013" y="1980224"/>
            <a:ext cx="3441710" cy="645134"/>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모서리가 둥근 직사각형 299">
            <a:extLst>
              <a:ext uri="{FF2B5EF4-FFF2-40B4-BE49-F238E27FC236}">
                <a16:creationId xmlns:a16="http://schemas.microsoft.com/office/drawing/2014/main" id="{8E609C8F-042F-1FC2-C48D-B11260F22675}"/>
              </a:ext>
            </a:extLst>
          </p:cNvPr>
          <p:cNvSpPr/>
          <p:nvPr/>
        </p:nvSpPr>
        <p:spPr>
          <a:xfrm>
            <a:off x="3421276" y="185332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sp>
        <p:nvSpPr>
          <p:cNvPr id="99" name="모서리가 둥근 직사각형 36">
            <a:extLst>
              <a:ext uri="{FF2B5EF4-FFF2-40B4-BE49-F238E27FC236}">
                <a16:creationId xmlns:a16="http://schemas.microsoft.com/office/drawing/2014/main" id="{3760B61F-A4C9-D249-6B96-2F119790D8AB}"/>
              </a:ext>
            </a:extLst>
          </p:cNvPr>
          <p:cNvSpPr/>
          <p:nvPr/>
        </p:nvSpPr>
        <p:spPr>
          <a:xfrm>
            <a:off x="5883688" y="4033805"/>
            <a:ext cx="543195" cy="190408"/>
          </a:xfrm>
          <a:prstGeom prst="roundRect">
            <a:avLst>
              <a:gd name="adj" fmla="val 59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취소</a:t>
            </a:r>
          </a:p>
        </p:txBody>
      </p:sp>
      <p:sp>
        <p:nvSpPr>
          <p:cNvPr id="103" name="모서리가 둥근 직사각형 299">
            <a:extLst>
              <a:ext uri="{FF2B5EF4-FFF2-40B4-BE49-F238E27FC236}">
                <a16:creationId xmlns:a16="http://schemas.microsoft.com/office/drawing/2014/main" id="{DCE4817D-6201-F9E4-F0C0-E81EF53B3478}"/>
              </a:ext>
            </a:extLst>
          </p:cNvPr>
          <p:cNvSpPr/>
          <p:nvPr/>
        </p:nvSpPr>
        <p:spPr>
          <a:xfrm>
            <a:off x="6436407" y="386580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Tree>
    <p:extLst>
      <p:ext uri="{BB962C8B-B14F-4D97-AF65-F5344CB8AC3E}">
        <p14:creationId xmlns:p14="http://schemas.microsoft.com/office/powerpoint/2010/main" val="2491078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6929391"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err="1">
                <a:latin typeface="맑은 고딕" panose="020B0503020000020004" pitchFamily="50" charset="-127"/>
              </a:rPr>
              <a:t>스토리맵</a:t>
            </a:r>
            <a:r>
              <a:rPr lang="ko-KR" altLang="en-US" dirty="0">
                <a:latin typeface="맑은 고딕" panose="020B0503020000020004" pitchFamily="50" charset="-127"/>
              </a:rPr>
              <a:t> 투어 템플릿</a:t>
            </a:r>
            <a:r>
              <a:rPr lang="en-US" altLang="ko-KR" dirty="0">
                <a:latin typeface="맑은 고딕" panose="020B0503020000020004" pitchFamily="50" charset="-127"/>
              </a:rPr>
              <a:t>_</a:t>
            </a:r>
            <a:r>
              <a:rPr lang="ko-KR" altLang="en-US" dirty="0">
                <a:latin typeface="맑은 고딕" panose="020B0503020000020004" pitchFamily="50" charset="-127"/>
              </a:rPr>
              <a:t>레이아웃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err="1"/>
              <a:t>스토리맵</a:t>
            </a:r>
            <a:r>
              <a:rPr lang="ko-KR" altLang="en-US" dirty="0"/>
              <a:t> 투어</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LXPFA_SB_2D_WA_022</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28129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err="1">
                          <a:latin typeface="맑은 고딕" panose="020B0503020000020004" pitchFamily="50" charset="-127"/>
                          <a:ea typeface="+mn-ea"/>
                        </a:rPr>
                        <a:t>스토리맵</a:t>
                      </a:r>
                      <a:r>
                        <a:rPr lang="ko-KR" altLang="en-US" sz="800" b="1" baseline="0" dirty="0">
                          <a:latin typeface="맑은 고딕" panose="020B0503020000020004" pitchFamily="50" charset="-127"/>
                          <a:ea typeface="+mn-ea"/>
                        </a:rPr>
                        <a:t> 투어</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위치기반의 순차적인 이야기를 보여줄 수 있는 신규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레이아웃</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텍스트 영역과 컨텐츠 영역의 레이아웃을 설정하는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기존 기능과 동일</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레이아웃 설정</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23655809"/>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기본 레이어 설정 기능 제공</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패널 사이즈 상세 설정 기능 제공</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기존 기능과 동일</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2936574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5" name="그림 4">
            <a:extLst>
              <a:ext uri="{FF2B5EF4-FFF2-40B4-BE49-F238E27FC236}">
                <a16:creationId xmlns:a16="http://schemas.microsoft.com/office/drawing/2014/main" id="{063C13B5-6962-B131-467F-F8E249CEC465}"/>
              </a:ext>
            </a:extLst>
          </p:cNvPr>
          <p:cNvPicPr>
            <a:picLocks noChangeAspect="1"/>
          </p:cNvPicPr>
          <p:nvPr/>
        </p:nvPicPr>
        <p:blipFill>
          <a:blip r:embed="rId2"/>
          <a:stretch>
            <a:fillRect/>
          </a:stretch>
        </p:blipFill>
        <p:spPr>
          <a:xfrm>
            <a:off x="142875" y="910803"/>
            <a:ext cx="9320304" cy="4512018"/>
          </a:xfrm>
          <a:prstGeom prst="rect">
            <a:avLst/>
          </a:prstGeom>
        </p:spPr>
      </p:pic>
      <p:sp>
        <p:nvSpPr>
          <p:cNvPr id="6" name="직사각형 5">
            <a:extLst>
              <a:ext uri="{FF2B5EF4-FFF2-40B4-BE49-F238E27FC236}">
                <a16:creationId xmlns:a16="http://schemas.microsoft.com/office/drawing/2014/main" id="{669ABBB5-3BD1-4B70-6F0C-05A2C43B684F}"/>
              </a:ext>
            </a:extLst>
          </p:cNvPr>
          <p:cNvSpPr/>
          <p:nvPr/>
        </p:nvSpPr>
        <p:spPr>
          <a:xfrm>
            <a:off x="1645444" y="1188244"/>
            <a:ext cx="300038" cy="10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섹션</a:t>
            </a:r>
          </a:p>
        </p:txBody>
      </p:sp>
      <p:sp>
        <p:nvSpPr>
          <p:cNvPr id="9" name="직사각형 8">
            <a:extLst>
              <a:ext uri="{FF2B5EF4-FFF2-40B4-BE49-F238E27FC236}">
                <a16:creationId xmlns:a16="http://schemas.microsoft.com/office/drawing/2014/main" id="{532AC00B-2F04-91DF-FC0A-D2E10A1930E3}"/>
              </a:ext>
            </a:extLst>
          </p:cNvPr>
          <p:cNvSpPr/>
          <p:nvPr/>
        </p:nvSpPr>
        <p:spPr>
          <a:xfrm>
            <a:off x="804283" y="963377"/>
            <a:ext cx="553029" cy="109537"/>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rPr>
              <a:t>(</a:t>
            </a:r>
            <a:r>
              <a:rPr lang="ko-KR" altLang="en-US" sz="600" b="1" dirty="0" err="1">
                <a:solidFill>
                  <a:schemeClr val="bg1"/>
                </a:solidFill>
              </a:rPr>
              <a:t>스토리맵</a:t>
            </a:r>
            <a:r>
              <a:rPr lang="ko-KR" altLang="en-US" sz="600" b="1" dirty="0">
                <a:solidFill>
                  <a:schemeClr val="bg1"/>
                </a:solidFill>
              </a:rPr>
              <a:t> 투어</a:t>
            </a:r>
            <a:r>
              <a:rPr lang="en-US" altLang="ko-KR" sz="600" b="1" dirty="0">
                <a:solidFill>
                  <a:schemeClr val="bg1"/>
                </a:solidFill>
              </a:rPr>
              <a:t>)</a:t>
            </a:r>
            <a:endParaRPr lang="ko-KR" altLang="en-US" sz="600" b="1" dirty="0">
              <a:solidFill>
                <a:schemeClr val="bg1"/>
              </a:solidFill>
            </a:endParaRPr>
          </a:p>
        </p:txBody>
      </p:sp>
      <p:sp>
        <p:nvSpPr>
          <p:cNvPr id="16" name="직사각형 15">
            <a:extLst>
              <a:ext uri="{FF2B5EF4-FFF2-40B4-BE49-F238E27FC236}">
                <a16:creationId xmlns:a16="http://schemas.microsoft.com/office/drawing/2014/main" id="{63A7A3CA-BB15-5B3C-7BBA-1DAB5F5B3AD2}"/>
              </a:ext>
            </a:extLst>
          </p:cNvPr>
          <p:cNvSpPr/>
          <p:nvPr/>
        </p:nvSpPr>
        <p:spPr>
          <a:xfrm>
            <a:off x="442913" y="1323114"/>
            <a:ext cx="1576387" cy="1358717"/>
          </a:xfrm>
          <a:prstGeom prst="rect">
            <a:avLst/>
          </a:prstGeom>
          <a:solidFill>
            <a:srgbClr val="F6F9F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7" name="그림 26">
            <a:extLst>
              <a:ext uri="{FF2B5EF4-FFF2-40B4-BE49-F238E27FC236}">
                <a16:creationId xmlns:a16="http://schemas.microsoft.com/office/drawing/2014/main" id="{AB7C43AD-6850-E46D-0FDA-A7E94549FE22}"/>
              </a:ext>
            </a:extLst>
          </p:cNvPr>
          <p:cNvPicPr>
            <a:picLocks noChangeAspect="1"/>
          </p:cNvPicPr>
          <p:nvPr/>
        </p:nvPicPr>
        <p:blipFill>
          <a:blip r:embed="rId3"/>
          <a:stretch>
            <a:fillRect/>
          </a:stretch>
        </p:blipFill>
        <p:spPr>
          <a:xfrm>
            <a:off x="2028824" y="901278"/>
            <a:ext cx="7442153" cy="4512018"/>
          </a:xfrm>
          <a:prstGeom prst="rect">
            <a:avLst/>
          </a:prstGeom>
        </p:spPr>
      </p:pic>
      <p:pic>
        <p:nvPicPr>
          <p:cNvPr id="31" name="그림 30">
            <a:extLst>
              <a:ext uri="{FF2B5EF4-FFF2-40B4-BE49-F238E27FC236}">
                <a16:creationId xmlns:a16="http://schemas.microsoft.com/office/drawing/2014/main" id="{C81841F9-47FC-7BE0-4DA6-ADFC46EBE8F6}"/>
              </a:ext>
            </a:extLst>
          </p:cNvPr>
          <p:cNvPicPr>
            <a:picLocks noChangeAspect="1"/>
          </p:cNvPicPr>
          <p:nvPr/>
        </p:nvPicPr>
        <p:blipFill>
          <a:blip r:embed="rId4"/>
          <a:stretch>
            <a:fillRect/>
          </a:stretch>
        </p:blipFill>
        <p:spPr>
          <a:xfrm>
            <a:off x="4020503" y="1188244"/>
            <a:ext cx="5440948" cy="4069556"/>
          </a:xfrm>
          <a:prstGeom prst="rect">
            <a:avLst/>
          </a:prstGeom>
        </p:spPr>
      </p:pic>
      <p:pic>
        <p:nvPicPr>
          <p:cNvPr id="8" name="그림 7">
            <a:extLst>
              <a:ext uri="{FF2B5EF4-FFF2-40B4-BE49-F238E27FC236}">
                <a16:creationId xmlns:a16="http://schemas.microsoft.com/office/drawing/2014/main" id="{BEDA781D-63E9-F911-02FB-3A475B94B635}"/>
              </a:ext>
            </a:extLst>
          </p:cNvPr>
          <p:cNvPicPr>
            <a:picLocks noChangeAspect="1"/>
          </p:cNvPicPr>
          <p:nvPr/>
        </p:nvPicPr>
        <p:blipFill rotWithShape="1">
          <a:blip r:embed="rId5"/>
          <a:srcRect t="6934"/>
          <a:stretch/>
        </p:blipFill>
        <p:spPr>
          <a:xfrm>
            <a:off x="433388" y="1365653"/>
            <a:ext cx="1581149" cy="3382674"/>
          </a:xfrm>
          <a:prstGeom prst="rect">
            <a:avLst/>
          </a:prstGeom>
        </p:spPr>
      </p:pic>
      <p:sp>
        <p:nvSpPr>
          <p:cNvPr id="10" name="사각형: 둥근 모서리 9">
            <a:extLst>
              <a:ext uri="{FF2B5EF4-FFF2-40B4-BE49-F238E27FC236}">
                <a16:creationId xmlns:a16="http://schemas.microsoft.com/office/drawing/2014/main" id="{DCDCF69C-6049-A1E4-E5A0-AA66E729D5C6}"/>
              </a:ext>
            </a:extLst>
          </p:cNvPr>
          <p:cNvSpPr/>
          <p:nvPr/>
        </p:nvSpPr>
        <p:spPr>
          <a:xfrm>
            <a:off x="1231106" y="116291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a:solidFill>
                  <a:srgbClr val="2F5597"/>
                </a:solidFill>
              </a:rPr>
              <a:t>테마</a:t>
            </a:r>
            <a:endParaRPr lang="ko-KR" altLang="en-US" sz="500" b="1" dirty="0">
              <a:solidFill>
                <a:srgbClr val="2F5597"/>
              </a:solidFill>
            </a:endParaRPr>
          </a:p>
        </p:txBody>
      </p:sp>
      <p:sp>
        <p:nvSpPr>
          <p:cNvPr id="11" name="사각형: 둥근 모서리 10">
            <a:extLst>
              <a:ext uri="{FF2B5EF4-FFF2-40B4-BE49-F238E27FC236}">
                <a16:creationId xmlns:a16="http://schemas.microsoft.com/office/drawing/2014/main" id="{95A96210-4C08-6F44-226E-B4A1BB631AE6}"/>
              </a:ext>
            </a:extLst>
          </p:cNvPr>
          <p:cNvSpPr/>
          <p:nvPr/>
        </p:nvSpPr>
        <p:spPr>
          <a:xfrm>
            <a:off x="1608665" y="116291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섹션</a:t>
            </a:r>
          </a:p>
        </p:txBody>
      </p:sp>
      <p:sp>
        <p:nvSpPr>
          <p:cNvPr id="12" name="사각형: 둥근 모서리 11">
            <a:extLst>
              <a:ext uri="{FF2B5EF4-FFF2-40B4-BE49-F238E27FC236}">
                <a16:creationId xmlns:a16="http://schemas.microsoft.com/office/drawing/2014/main" id="{6FDB19C6-3736-8CCF-CCCF-39ACBE1A33E8}"/>
              </a:ext>
            </a:extLst>
          </p:cNvPr>
          <p:cNvSpPr/>
          <p:nvPr/>
        </p:nvSpPr>
        <p:spPr>
          <a:xfrm>
            <a:off x="465188" y="116291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메인</a:t>
            </a:r>
          </a:p>
        </p:txBody>
      </p:sp>
      <p:sp>
        <p:nvSpPr>
          <p:cNvPr id="13" name="사각형: 둥근 모서리 12">
            <a:extLst>
              <a:ext uri="{FF2B5EF4-FFF2-40B4-BE49-F238E27FC236}">
                <a16:creationId xmlns:a16="http://schemas.microsoft.com/office/drawing/2014/main" id="{C8186EF5-BCA1-BFB8-8DF7-61C986CC5FF4}"/>
              </a:ext>
            </a:extLst>
          </p:cNvPr>
          <p:cNvSpPr/>
          <p:nvPr/>
        </p:nvSpPr>
        <p:spPr>
          <a:xfrm>
            <a:off x="846187" y="1162910"/>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레이아웃</a:t>
            </a:r>
          </a:p>
        </p:txBody>
      </p:sp>
      <p:sp>
        <p:nvSpPr>
          <p:cNvPr id="14" name="모서리가 둥근 직사각형 299">
            <a:extLst>
              <a:ext uri="{FF2B5EF4-FFF2-40B4-BE49-F238E27FC236}">
                <a16:creationId xmlns:a16="http://schemas.microsoft.com/office/drawing/2014/main" id="{54E426E5-404B-8B42-B850-8CB29262B878}"/>
              </a:ext>
            </a:extLst>
          </p:cNvPr>
          <p:cNvSpPr/>
          <p:nvPr/>
        </p:nvSpPr>
        <p:spPr>
          <a:xfrm>
            <a:off x="681525" y="93226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28" name="직사각형 27">
            <a:extLst>
              <a:ext uri="{FF2B5EF4-FFF2-40B4-BE49-F238E27FC236}">
                <a16:creationId xmlns:a16="http://schemas.microsoft.com/office/drawing/2014/main" id="{0B1E0F92-EACE-FE6D-D5EF-B2494A7070AD}"/>
              </a:ext>
            </a:extLst>
          </p:cNvPr>
          <p:cNvSpPr/>
          <p:nvPr/>
        </p:nvSpPr>
        <p:spPr>
          <a:xfrm>
            <a:off x="441184" y="1348446"/>
            <a:ext cx="1541075" cy="3490253"/>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모서리가 둥근 직사각형 299">
            <a:extLst>
              <a:ext uri="{FF2B5EF4-FFF2-40B4-BE49-F238E27FC236}">
                <a16:creationId xmlns:a16="http://schemas.microsoft.com/office/drawing/2014/main" id="{0292B3EC-EFA0-C5DA-BE4B-EFB773BAB7C5}"/>
              </a:ext>
            </a:extLst>
          </p:cNvPr>
          <p:cNvSpPr/>
          <p:nvPr/>
        </p:nvSpPr>
        <p:spPr>
          <a:xfrm>
            <a:off x="202624" y="130671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2" name="사각형: 둥근 모서리 1">
            <a:extLst>
              <a:ext uri="{FF2B5EF4-FFF2-40B4-BE49-F238E27FC236}">
                <a16:creationId xmlns:a16="http://schemas.microsoft.com/office/drawing/2014/main" id="{8B48C8E1-B7F2-6A96-86EE-BABC2F54DF42}"/>
              </a:ext>
            </a:extLst>
          </p:cNvPr>
          <p:cNvSpPr/>
          <p:nvPr/>
        </p:nvSpPr>
        <p:spPr>
          <a:xfrm>
            <a:off x="1231106"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메인</a:t>
            </a:r>
          </a:p>
        </p:txBody>
      </p:sp>
      <p:sp>
        <p:nvSpPr>
          <p:cNvPr id="3" name="사각형: 둥근 모서리 2">
            <a:extLst>
              <a:ext uri="{FF2B5EF4-FFF2-40B4-BE49-F238E27FC236}">
                <a16:creationId xmlns:a16="http://schemas.microsoft.com/office/drawing/2014/main" id="{214150BF-5BFD-A682-19B1-C3711FBA0424}"/>
              </a:ext>
            </a:extLst>
          </p:cNvPr>
          <p:cNvSpPr/>
          <p:nvPr/>
        </p:nvSpPr>
        <p:spPr>
          <a:xfrm>
            <a:off x="1608665"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섹션</a:t>
            </a:r>
          </a:p>
        </p:txBody>
      </p:sp>
      <p:sp>
        <p:nvSpPr>
          <p:cNvPr id="4" name="사각형: 둥근 모서리 3">
            <a:extLst>
              <a:ext uri="{FF2B5EF4-FFF2-40B4-BE49-F238E27FC236}">
                <a16:creationId xmlns:a16="http://schemas.microsoft.com/office/drawing/2014/main" id="{1F2FB834-0F8D-F08C-4918-E94BBC57DF23}"/>
              </a:ext>
            </a:extLst>
          </p:cNvPr>
          <p:cNvSpPr/>
          <p:nvPr/>
        </p:nvSpPr>
        <p:spPr>
          <a:xfrm>
            <a:off x="465188"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7" name="사각형: 둥근 모서리 6">
            <a:extLst>
              <a:ext uri="{FF2B5EF4-FFF2-40B4-BE49-F238E27FC236}">
                <a16:creationId xmlns:a16="http://schemas.microsoft.com/office/drawing/2014/main" id="{CA744526-ED2C-8F21-E88C-C29E9CDFCCF9}"/>
              </a:ext>
            </a:extLst>
          </p:cNvPr>
          <p:cNvSpPr/>
          <p:nvPr/>
        </p:nvSpPr>
        <p:spPr>
          <a:xfrm>
            <a:off x="846187" y="1160863"/>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레이아웃</a:t>
            </a:r>
          </a:p>
        </p:txBody>
      </p:sp>
      <p:sp>
        <p:nvSpPr>
          <p:cNvPr id="15" name="직사각형 14">
            <a:extLst>
              <a:ext uri="{FF2B5EF4-FFF2-40B4-BE49-F238E27FC236}">
                <a16:creationId xmlns:a16="http://schemas.microsoft.com/office/drawing/2014/main" id="{3436D0C0-DB94-81B9-F99C-F2289DE058D7}"/>
              </a:ext>
            </a:extLst>
          </p:cNvPr>
          <p:cNvSpPr/>
          <p:nvPr/>
        </p:nvSpPr>
        <p:spPr>
          <a:xfrm>
            <a:off x="797323" y="1135012"/>
            <a:ext cx="462816" cy="21600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07BC3626-1904-0FF2-E7A9-2D2F284D9C93}"/>
              </a:ext>
            </a:extLst>
          </p:cNvPr>
          <p:cNvSpPr/>
          <p:nvPr/>
        </p:nvSpPr>
        <p:spPr>
          <a:xfrm>
            <a:off x="1614455" y="1145874"/>
            <a:ext cx="391827" cy="191765"/>
          </a:xfrm>
          <a:prstGeom prst="rect">
            <a:avLst/>
          </a:prstGeom>
          <a:solidFill>
            <a:srgbClr val="F6F9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0E6EE7F4-B204-DD89-966E-1E3EB2A68F90}"/>
              </a:ext>
            </a:extLst>
          </p:cNvPr>
          <p:cNvPicPr>
            <a:picLocks noChangeAspect="1"/>
          </p:cNvPicPr>
          <p:nvPr/>
        </p:nvPicPr>
        <p:blipFill rotWithShape="1">
          <a:blip r:embed="rId6"/>
          <a:srcRect t="2" r="14585" b="-6"/>
          <a:stretch/>
        </p:blipFill>
        <p:spPr>
          <a:xfrm>
            <a:off x="2033652" y="1181330"/>
            <a:ext cx="7429695" cy="225264"/>
          </a:xfrm>
          <a:prstGeom prst="rect">
            <a:avLst/>
          </a:prstGeom>
        </p:spPr>
      </p:pic>
    </p:spTree>
    <p:extLst>
      <p:ext uri="{BB962C8B-B14F-4D97-AF65-F5344CB8AC3E}">
        <p14:creationId xmlns:p14="http://schemas.microsoft.com/office/powerpoint/2010/main" val="4110744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7200101"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err="1">
                <a:latin typeface="맑은 고딕" panose="020B0503020000020004" pitchFamily="50" charset="-127"/>
              </a:rPr>
              <a:t>스토리맵</a:t>
            </a:r>
            <a:r>
              <a:rPr lang="ko-KR" altLang="en-US" dirty="0">
                <a:latin typeface="맑은 고딕" panose="020B0503020000020004" pitchFamily="50" charset="-127"/>
              </a:rPr>
              <a:t> 투어 템플릿</a:t>
            </a:r>
            <a:r>
              <a:rPr lang="en-US" altLang="ko-KR" dirty="0">
                <a:latin typeface="맑은 고딕" panose="020B0503020000020004" pitchFamily="50" charset="-127"/>
              </a:rPr>
              <a:t>_</a:t>
            </a:r>
            <a:r>
              <a:rPr lang="ko-KR" altLang="en-US" dirty="0">
                <a:latin typeface="맑은 고딕" panose="020B0503020000020004" pitchFamily="50" charset="-127"/>
              </a:rPr>
              <a:t>메인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err="1"/>
              <a:t>스토리맵</a:t>
            </a:r>
            <a:r>
              <a:rPr lang="ko-KR" altLang="en-US" dirty="0"/>
              <a:t> 투어</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LXPFA_SB_2D_WA_023</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extLst>
              <p:ext uri="{D42A27DB-BD31-4B8C-83A1-F6EECF244321}">
                <p14:modId xmlns:p14="http://schemas.microsoft.com/office/powerpoint/2010/main" val="3173160532"/>
              </p:ext>
            </p:extLst>
          </p:nvPr>
        </p:nvGraphicFramePr>
        <p:xfrm>
          <a:off x="9563100" y="897079"/>
          <a:ext cx="2486025" cy="38480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err="1">
                          <a:latin typeface="맑은 고딕" panose="020B0503020000020004" pitchFamily="50" charset="-127"/>
                          <a:ea typeface="+mn-ea"/>
                        </a:rPr>
                        <a:t>스토리맵</a:t>
                      </a:r>
                      <a:r>
                        <a:rPr lang="ko-KR" altLang="en-US" sz="800" b="1" baseline="0" dirty="0">
                          <a:latin typeface="맑은 고딕" panose="020B0503020000020004" pitchFamily="50" charset="-127"/>
                          <a:ea typeface="+mn-ea"/>
                        </a:rPr>
                        <a:t> 투어</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위치기반의 순차적인 이야기를 보여줄 수 있는 신규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메인</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상세설정에서 메인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map</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을 선택하는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탭을 추가할 경우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 명</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](1-1)</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입력  필요</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갤러리 검색</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](1-2)</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을 통해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웹 맵</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에서 지도 선택</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기존 기능과 동일</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지도 시작 좌표를 검색을 통해 설정</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(1-3)</a:t>
                      </a: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IP</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위치를 통해 자신의 위치를 기본 시작 장소로 제공</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지도에서 선택</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](1-4)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버튼을 통해 시작 위치를 지도에서 마우스 클릭을 통해 지정 가능하도록 하는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섹션</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설정을 하는 아이콘</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섹션 설정은 필수이며 버튼 클릭 시 별도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모달창</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추가 팝업</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(1-5)</a:t>
                      </a: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모든 설정이 완료되면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저장</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](1-6)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아이콘을 클릭하여 내용 저장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5" name="그림 4">
            <a:extLst>
              <a:ext uri="{FF2B5EF4-FFF2-40B4-BE49-F238E27FC236}">
                <a16:creationId xmlns:a16="http://schemas.microsoft.com/office/drawing/2014/main" id="{063C13B5-6962-B131-467F-F8E249CEC465}"/>
              </a:ext>
            </a:extLst>
          </p:cNvPr>
          <p:cNvPicPr>
            <a:picLocks noChangeAspect="1"/>
          </p:cNvPicPr>
          <p:nvPr/>
        </p:nvPicPr>
        <p:blipFill>
          <a:blip r:embed="rId2"/>
          <a:stretch>
            <a:fillRect/>
          </a:stretch>
        </p:blipFill>
        <p:spPr>
          <a:xfrm>
            <a:off x="142875" y="910803"/>
            <a:ext cx="9320304" cy="4512018"/>
          </a:xfrm>
          <a:prstGeom prst="rect">
            <a:avLst/>
          </a:prstGeom>
        </p:spPr>
      </p:pic>
      <p:sp>
        <p:nvSpPr>
          <p:cNvPr id="9" name="직사각형 8">
            <a:extLst>
              <a:ext uri="{FF2B5EF4-FFF2-40B4-BE49-F238E27FC236}">
                <a16:creationId xmlns:a16="http://schemas.microsoft.com/office/drawing/2014/main" id="{532AC00B-2F04-91DF-FC0A-D2E10A1930E3}"/>
              </a:ext>
            </a:extLst>
          </p:cNvPr>
          <p:cNvSpPr/>
          <p:nvPr/>
        </p:nvSpPr>
        <p:spPr>
          <a:xfrm>
            <a:off x="804283" y="963377"/>
            <a:ext cx="553029" cy="109537"/>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rPr>
              <a:t>(</a:t>
            </a:r>
            <a:r>
              <a:rPr lang="ko-KR" altLang="en-US" sz="600" b="1" dirty="0" err="1">
                <a:solidFill>
                  <a:schemeClr val="bg1"/>
                </a:solidFill>
              </a:rPr>
              <a:t>스토리맵</a:t>
            </a:r>
            <a:r>
              <a:rPr lang="ko-KR" altLang="en-US" sz="600" b="1" dirty="0">
                <a:solidFill>
                  <a:schemeClr val="bg1"/>
                </a:solidFill>
              </a:rPr>
              <a:t> 투어</a:t>
            </a:r>
            <a:r>
              <a:rPr lang="en-US" altLang="ko-KR" sz="600" b="1" dirty="0">
                <a:solidFill>
                  <a:schemeClr val="bg1"/>
                </a:solidFill>
              </a:rPr>
              <a:t>)</a:t>
            </a:r>
            <a:endParaRPr lang="ko-KR" altLang="en-US" sz="600" b="1" dirty="0">
              <a:solidFill>
                <a:schemeClr val="bg1"/>
              </a:solidFill>
            </a:endParaRPr>
          </a:p>
        </p:txBody>
      </p:sp>
      <p:pic>
        <p:nvPicPr>
          <p:cNvPr id="27" name="그림 26">
            <a:extLst>
              <a:ext uri="{FF2B5EF4-FFF2-40B4-BE49-F238E27FC236}">
                <a16:creationId xmlns:a16="http://schemas.microsoft.com/office/drawing/2014/main" id="{AB7C43AD-6850-E46D-0FDA-A7E94549FE22}"/>
              </a:ext>
            </a:extLst>
          </p:cNvPr>
          <p:cNvPicPr>
            <a:picLocks noChangeAspect="1"/>
          </p:cNvPicPr>
          <p:nvPr/>
        </p:nvPicPr>
        <p:blipFill>
          <a:blip r:embed="rId3"/>
          <a:stretch>
            <a:fillRect/>
          </a:stretch>
        </p:blipFill>
        <p:spPr>
          <a:xfrm>
            <a:off x="2016036" y="913391"/>
            <a:ext cx="7442153" cy="4512018"/>
          </a:xfrm>
          <a:prstGeom prst="rect">
            <a:avLst/>
          </a:prstGeom>
        </p:spPr>
      </p:pic>
      <p:pic>
        <p:nvPicPr>
          <p:cNvPr id="31" name="그림 30">
            <a:extLst>
              <a:ext uri="{FF2B5EF4-FFF2-40B4-BE49-F238E27FC236}">
                <a16:creationId xmlns:a16="http://schemas.microsoft.com/office/drawing/2014/main" id="{C81841F9-47FC-7BE0-4DA6-ADFC46EBE8F6}"/>
              </a:ext>
            </a:extLst>
          </p:cNvPr>
          <p:cNvPicPr>
            <a:picLocks noChangeAspect="1"/>
          </p:cNvPicPr>
          <p:nvPr/>
        </p:nvPicPr>
        <p:blipFill>
          <a:blip r:embed="rId4"/>
          <a:stretch>
            <a:fillRect/>
          </a:stretch>
        </p:blipFill>
        <p:spPr>
          <a:xfrm>
            <a:off x="4020503" y="1188244"/>
            <a:ext cx="5440948" cy="4069556"/>
          </a:xfrm>
          <a:prstGeom prst="rect">
            <a:avLst/>
          </a:prstGeom>
        </p:spPr>
      </p:pic>
      <p:sp>
        <p:nvSpPr>
          <p:cNvPr id="2" name="사각형: 둥근 모서리 1">
            <a:extLst>
              <a:ext uri="{FF2B5EF4-FFF2-40B4-BE49-F238E27FC236}">
                <a16:creationId xmlns:a16="http://schemas.microsoft.com/office/drawing/2014/main" id="{AB8966ED-4769-D6B6-FF4D-1AE7C5765F3A}"/>
              </a:ext>
            </a:extLst>
          </p:cNvPr>
          <p:cNvSpPr/>
          <p:nvPr/>
        </p:nvSpPr>
        <p:spPr>
          <a:xfrm>
            <a:off x="1231106" y="1160863"/>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메인</a:t>
            </a:r>
          </a:p>
        </p:txBody>
      </p:sp>
      <p:sp>
        <p:nvSpPr>
          <p:cNvPr id="4" name="사각형: 둥근 모서리 3">
            <a:extLst>
              <a:ext uri="{FF2B5EF4-FFF2-40B4-BE49-F238E27FC236}">
                <a16:creationId xmlns:a16="http://schemas.microsoft.com/office/drawing/2014/main" id="{61803A45-82FA-6A0B-237B-594CAE5EC467}"/>
              </a:ext>
            </a:extLst>
          </p:cNvPr>
          <p:cNvSpPr/>
          <p:nvPr/>
        </p:nvSpPr>
        <p:spPr>
          <a:xfrm>
            <a:off x="465188"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7" name="사각형: 둥근 모서리 6">
            <a:extLst>
              <a:ext uri="{FF2B5EF4-FFF2-40B4-BE49-F238E27FC236}">
                <a16:creationId xmlns:a16="http://schemas.microsoft.com/office/drawing/2014/main" id="{A1958342-FC88-5AC8-1619-77644C72F93A}"/>
              </a:ext>
            </a:extLst>
          </p:cNvPr>
          <p:cNvSpPr/>
          <p:nvPr/>
        </p:nvSpPr>
        <p:spPr>
          <a:xfrm>
            <a:off x="846187"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pic>
        <p:nvPicPr>
          <p:cNvPr id="42" name="그림 41">
            <a:extLst>
              <a:ext uri="{FF2B5EF4-FFF2-40B4-BE49-F238E27FC236}">
                <a16:creationId xmlns:a16="http://schemas.microsoft.com/office/drawing/2014/main" id="{B9CA454D-AB0D-EA9E-BDCB-CCC0A2FBC48E}"/>
              </a:ext>
            </a:extLst>
          </p:cNvPr>
          <p:cNvPicPr>
            <a:picLocks noChangeAspect="1"/>
          </p:cNvPicPr>
          <p:nvPr/>
        </p:nvPicPr>
        <p:blipFill rotWithShape="1">
          <a:blip r:embed="rId5"/>
          <a:srcRect t="53817" r="17835" b="9599"/>
          <a:stretch/>
        </p:blipFill>
        <p:spPr>
          <a:xfrm>
            <a:off x="455661" y="1387458"/>
            <a:ext cx="1550621" cy="1323240"/>
          </a:xfrm>
          <a:prstGeom prst="rect">
            <a:avLst/>
          </a:prstGeom>
        </p:spPr>
      </p:pic>
      <p:grpSp>
        <p:nvGrpSpPr>
          <p:cNvPr id="43" name="그룹 42">
            <a:extLst>
              <a:ext uri="{FF2B5EF4-FFF2-40B4-BE49-F238E27FC236}">
                <a16:creationId xmlns:a16="http://schemas.microsoft.com/office/drawing/2014/main" id="{914A6200-B5E9-F7EF-6D01-20FC45D97A82}"/>
              </a:ext>
            </a:extLst>
          </p:cNvPr>
          <p:cNvGrpSpPr/>
          <p:nvPr/>
        </p:nvGrpSpPr>
        <p:grpSpPr>
          <a:xfrm>
            <a:off x="399523" y="1397383"/>
            <a:ext cx="1582737" cy="184667"/>
            <a:chOff x="382636" y="1325507"/>
            <a:chExt cx="1488643" cy="153454"/>
          </a:xfrm>
        </p:grpSpPr>
        <p:sp>
          <p:nvSpPr>
            <p:cNvPr id="44" name="사각형: 둥근 모서리 43">
              <a:extLst>
                <a:ext uri="{FF2B5EF4-FFF2-40B4-BE49-F238E27FC236}">
                  <a16:creationId xmlns:a16="http://schemas.microsoft.com/office/drawing/2014/main" id="{4B361E41-53CD-8C9A-0557-C98BF23EEA3A}"/>
                </a:ext>
              </a:extLst>
            </p:cNvPr>
            <p:cNvSpPr/>
            <p:nvPr/>
          </p:nvSpPr>
          <p:spPr>
            <a:xfrm>
              <a:off x="438726" y="1346407"/>
              <a:ext cx="1432553" cy="103058"/>
            </a:xfrm>
            <a:prstGeom prst="roundRect">
              <a:avLst>
                <a:gd name="adj" fmla="val 600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C4B0990C-971E-69F9-3CD0-20D0E1FB53FE}"/>
                </a:ext>
              </a:extLst>
            </p:cNvPr>
            <p:cNvSpPr txBox="1"/>
            <p:nvPr/>
          </p:nvSpPr>
          <p:spPr>
            <a:xfrm>
              <a:off x="382636" y="1325507"/>
              <a:ext cx="1171851" cy="153454"/>
            </a:xfrm>
            <a:prstGeom prst="rect">
              <a:avLst/>
            </a:prstGeom>
            <a:noFill/>
          </p:spPr>
          <p:txBody>
            <a:bodyPr wrap="square" rtlCol="0">
              <a:spAutoFit/>
            </a:bodyPr>
            <a:lstStyle/>
            <a:p>
              <a:r>
                <a:rPr lang="ko-KR" altLang="en-US" sz="600" b="1" dirty="0">
                  <a:solidFill>
                    <a:schemeClr val="bg1">
                      <a:lumMod val="50000"/>
                    </a:schemeClr>
                  </a:solidFill>
                </a:rPr>
                <a:t>탭 명을 입력해주세요</a:t>
              </a:r>
              <a:r>
                <a:rPr lang="en-US" altLang="ko-KR" sz="600" b="1" dirty="0">
                  <a:solidFill>
                    <a:schemeClr val="bg1">
                      <a:lumMod val="50000"/>
                    </a:schemeClr>
                  </a:solidFill>
                </a:rPr>
                <a:t>.</a:t>
              </a:r>
              <a:endParaRPr lang="ko-KR" altLang="en-US" sz="600" b="1" dirty="0">
                <a:solidFill>
                  <a:schemeClr val="bg1">
                    <a:lumMod val="50000"/>
                  </a:schemeClr>
                </a:solidFill>
              </a:endParaRPr>
            </a:p>
          </p:txBody>
        </p:sp>
      </p:grpSp>
      <p:pic>
        <p:nvPicPr>
          <p:cNvPr id="46" name="그림 45">
            <a:extLst>
              <a:ext uri="{FF2B5EF4-FFF2-40B4-BE49-F238E27FC236}">
                <a16:creationId xmlns:a16="http://schemas.microsoft.com/office/drawing/2014/main" id="{AEBE7B84-2A81-B7D3-5DBD-B84DD599D66F}"/>
              </a:ext>
            </a:extLst>
          </p:cNvPr>
          <p:cNvPicPr>
            <a:picLocks noChangeAspect="1"/>
          </p:cNvPicPr>
          <p:nvPr/>
        </p:nvPicPr>
        <p:blipFill rotWithShape="1">
          <a:blip r:embed="rId6"/>
          <a:srcRect l="1642" t="2904" r="2008" b="3757"/>
          <a:stretch/>
        </p:blipFill>
        <p:spPr>
          <a:xfrm>
            <a:off x="452400" y="1594248"/>
            <a:ext cx="1490702" cy="1031555"/>
          </a:xfrm>
          <a:prstGeom prst="rect">
            <a:avLst/>
          </a:prstGeom>
        </p:spPr>
      </p:pic>
      <p:sp>
        <p:nvSpPr>
          <p:cNvPr id="50" name="직사각형 49">
            <a:extLst>
              <a:ext uri="{FF2B5EF4-FFF2-40B4-BE49-F238E27FC236}">
                <a16:creationId xmlns:a16="http://schemas.microsoft.com/office/drawing/2014/main" id="{66F90737-A4E9-28C5-EE61-4E51BBF85127}"/>
              </a:ext>
            </a:extLst>
          </p:cNvPr>
          <p:cNvSpPr/>
          <p:nvPr/>
        </p:nvSpPr>
        <p:spPr>
          <a:xfrm>
            <a:off x="455662" y="2163172"/>
            <a:ext cx="1487440" cy="1011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1" name="그룹 50">
            <a:extLst>
              <a:ext uri="{FF2B5EF4-FFF2-40B4-BE49-F238E27FC236}">
                <a16:creationId xmlns:a16="http://schemas.microsoft.com/office/drawing/2014/main" id="{E9F8FEAD-D2F0-9E4B-96FF-765BE0005554}"/>
              </a:ext>
            </a:extLst>
          </p:cNvPr>
          <p:cNvGrpSpPr/>
          <p:nvPr/>
        </p:nvGrpSpPr>
        <p:grpSpPr>
          <a:xfrm>
            <a:off x="442646" y="2190983"/>
            <a:ext cx="1426841" cy="280439"/>
            <a:chOff x="522212" y="2228850"/>
            <a:chExt cx="1580949" cy="310728"/>
          </a:xfrm>
        </p:grpSpPr>
        <p:sp>
          <p:nvSpPr>
            <p:cNvPr id="52" name="직사각형 51">
              <a:extLst>
                <a:ext uri="{FF2B5EF4-FFF2-40B4-BE49-F238E27FC236}">
                  <a16:creationId xmlns:a16="http://schemas.microsoft.com/office/drawing/2014/main" id="{96C5BB91-C98F-96D5-1E3B-3E443CE3DD8A}"/>
                </a:ext>
              </a:extLst>
            </p:cNvPr>
            <p:cNvSpPr/>
            <p:nvPr/>
          </p:nvSpPr>
          <p:spPr>
            <a:xfrm>
              <a:off x="575735" y="2228850"/>
              <a:ext cx="648228" cy="180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3" name="그림 52">
              <a:extLst>
                <a:ext uri="{FF2B5EF4-FFF2-40B4-BE49-F238E27FC236}">
                  <a16:creationId xmlns:a16="http://schemas.microsoft.com/office/drawing/2014/main" id="{6419E904-C840-508C-054A-7455C5E5EEE4}"/>
                </a:ext>
              </a:extLst>
            </p:cNvPr>
            <p:cNvPicPr>
              <a:picLocks noChangeAspect="1"/>
            </p:cNvPicPr>
            <p:nvPr/>
          </p:nvPicPr>
          <p:blipFill>
            <a:blip r:embed="rId7"/>
            <a:stretch>
              <a:fillRect/>
            </a:stretch>
          </p:blipFill>
          <p:spPr>
            <a:xfrm>
              <a:off x="522212" y="2229035"/>
              <a:ext cx="1580949" cy="310543"/>
            </a:xfrm>
            <a:prstGeom prst="rect">
              <a:avLst/>
            </a:prstGeom>
          </p:spPr>
        </p:pic>
      </p:grpSp>
      <p:sp>
        <p:nvSpPr>
          <p:cNvPr id="56" name="TextBox 55">
            <a:extLst>
              <a:ext uri="{FF2B5EF4-FFF2-40B4-BE49-F238E27FC236}">
                <a16:creationId xmlns:a16="http://schemas.microsoft.com/office/drawing/2014/main" id="{386754F6-C24E-078B-2F93-E6F457BA1512}"/>
              </a:ext>
            </a:extLst>
          </p:cNvPr>
          <p:cNvSpPr txBox="1"/>
          <p:nvPr/>
        </p:nvSpPr>
        <p:spPr>
          <a:xfrm>
            <a:off x="449138" y="2565128"/>
            <a:ext cx="369515" cy="176972"/>
          </a:xfrm>
          <a:prstGeom prst="rect">
            <a:avLst/>
          </a:prstGeom>
          <a:noFill/>
        </p:spPr>
        <p:txBody>
          <a:bodyPr wrap="square" rtlCol="0">
            <a:spAutoFit/>
          </a:bodyPr>
          <a:lstStyle/>
          <a:p>
            <a:r>
              <a:rPr lang="ko-KR" altLang="en-US" sz="550" b="1" dirty="0">
                <a:solidFill>
                  <a:schemeClr val="tx1">
                    <a:lumMod val="65000"/>
                    <a:lumOff val="35000"/>
                  </a:schemeClr>
                </a:solidFill>
              </a:rPr>
              <a:t>설정</a:t>
            </a:r>
          </a:p>
        </p:txBody>
      </p:sp>
      <p:sp>
        <p:nvSpPr>
          <p:cNvPr id="57" name="사각형: 둥근 모서리 56">
            <a:extLst>
              <a:ext uri="{FF2B5EF4-FFF2-40B4-BE49-F238E27FC236}">
                <a16:creationId xmlns:a16="http://schemas.microsoft.com/office/drawing/2014/main" id="{4464DCA2-E5DD-5528-2B45-A638340F5A4E}"/>
              </a:ext>
            </a:extLst>
          </p:cNvPr>
          <p:cNvSpPr/>
          <p:nvPr/>
        </p:nvSpPr>
        <p:spPr>
          <a:xfrm>
            <a:off x="519063" y="274961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섹션</a:t>
            </a:r>
          </a:p>
        </p:txBody>
      </p:sp>
      <p:sp>
        <p:nvSpPr>
          <p:cNvPr id="58" name="직사각형 57">
            <a:extLst>
              <a:ext uri="{FF2B5EF4-FFF2-40B4-BE49-F238E27FC236}">
                <a16:creationId xmlns:a16="http://schemas.microsoft.com/office/drawing/2014/main" id="{284EFD78-8AD8-ED75-E828-61AC91478CB7}"/>
              </a:ext>
            </a:extLst>
          </p:cNvPr>
          <p:cNvSpPr/>
          <p:nvPr/>
        </p:nvSpPr>
        <p:spPr>
          <a:xfrm>
            <a:off x="1614455" y="1145874"/>
            <a:ext cx="391827" cy="191765"/>
          </a:xfrm>
          <a:prstGeom prst="rect">
            <a:avLst/>
          </a:prstGeom>
          <a:solidFill>
            <a:srgbClr val="F6F9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FB82A0AC-A841-5005-97D6-9385382F1CA2}"/>
              </a:ext>
            </a:extLst>
          </p:cNvPr>
          <p:cNvSpPr/>
          <p:nvPr/>
        </p:nvSpPr>
        <p:spPr>
          <a:xfrm>
            <a:off x="1197773" y="1145873"/>
            <a:ext cx="433344" cy="20381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5" name="그림 64">
            <a:extLst>
              <a:ext uri="{FF2B5EF4-FFF2-40B4-BE49-F238E27FC236}">
                <a16:creationId xmlns:a16="http://schemas.microsoft.com/office/drawing/2014/main" id="{226D1302-86D3-6842-2E5E-71BCEBC86146}"/>
              </a:ext>
            </a:extLst>
          </p:cNvPr>
          <p:cNvPicPr>
            <a:picLocks noChangeAspect="1"/>
          </p:cNvPicPr>
          <p:nvPr/>
        </p:nvPicPr>
        <p:blipFill rotWithShape="1">
          <a:blip r:embed="rId6"/>
          <a:srcRect l="70204" t="75746" r="7266" b="10134"/>
          <a:stretch/>
        </p:blipFill>
        <p:spPr>
          <a:xfrm>
            <a:off x="1488186" y="2941558"/>
            <a:ext cx="386557" cy="173168"/>
          </a:xfrm>
          <a:prstGeom prst="rect">
            <a:avLst/>
          </a:prstGeom>
        </p:spPr>
      </p:pic>
      <p:sp>
        <p:nvSpPr>
          <p:cNvPr id="66" name="모서리가 둥근 직사각형 299">
            <a:extLst>
              <a:ext uri="{FF2B5EF4-FFF2-40B4-BE49-F238E27FC236}">
                <a16:creationId xmlns:a16="http://schemas.microsoft.com/office/drawing/2014/main" id="{9A073783-BE25-8AEE-DBD1-FAC84B67F910}"/>
              </a:ext>
            </a:extLst>
          </p:cNvPr>
          <p:cNvSpPr/>
          <p:nvPr/>
        </p:nvSpPr>
        <p:spPr>
          <a:xfrm>
            <a:off x="1048066" y="97483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67" name="모서리가 둥근 직사각형 299">
            <a:extLst>
              <a:ext uri="{FF2B5EF4-FFF2-40B4-BE49-F238E27FC236}">
                <a16:creationId xmlns:a16="http://schemas.microsoft.com/office/drawing/2014/main" id="{2E482B52-200B-B865-19F3-277BAC452ED1}"/>
              </a:ext>
            </a:extLst>
          </p:cNvPr>
          <p:cNvSpPr/>
          <p:nvPr/>
        </p:nvSpPr>
        <p:spPr>
          <a:xfrm>
            <a:off x="223278" y="135778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1-1</a:t>
            </a:r>
            <a:endParaRPr lang="ko-KR" altLang="en-US" sz="750" b="1" dirty="0"/>
          </a:p>
        </p:txBody>
      </p:sp>
      <p:sp>
        <p:nvSpPr>
          <p:cNvPr id="69" name="모서리가 둥근 직사각형 299">
            <a:extLst>
              <a:ext uri="{FF2B5EF4-FFF2-40B4-BE49-F238E27FC236}">
                <a16:creationId xmlns:a16="http://schemas.microsoft.com/office/drawing/2014/main" id="{4DAE536B-1A20-E523-E284-D775D686F9A8}"/>
              </a:ext>
            </a:extLst>
          </p:cNvPr>
          <p:cNvSpPr/>
          <p:nvPr/>
        </p:nvSpPr>
        <p:spPr>
          <a:xfrm>
            <a:off x="302032" y="163533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1-2</a:t>
            </a:r>
            <a:endParaRPr lang="ko-KR" altLang="en-US" sz="750" b="1" dirty="0"/>
          </a:p>
        </p:txBody>
      </p:sp>
      <p:sp>
        <p:nvSpPr>
          <p:cNvPr id="70" name="모서리가 둥근 직사각형 299">
            <a:extLst>
              <a:ext uri="{FF2B5EF4-FFF2-40B4-BE49-F238E27FC236}">
                <a16:creationId xmlns:a16="http://schemas.microsoft.com/office/drawing/2014/main" id="{1A74BB16-CA93-44C1-8433-AB2393EE51D0}"/>
              </a:ext>
            </a:extLst>
          </p:cNvPr>
          <p:cNvSpPr/>
          <p:nvPr/>
        </p:nvSpPr>
        <p:spPr>
          <a:xfrm>
            <a:off x="302032" y="211080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1-3</a:t>
            </a:r>
            <a:endParaRPr lang="ko-KR" altLang="en-US" sz="750" b="1" dirty="0"/>
          </a:p>
        </p:txBody>
      </p:sp>
      <p:sp>
        <p:nvSpPr>
          <p:cNvPr id="71" name="모서리가 둥근 직사각형 299">
            <a:extLst>
              <a:ext uri="{FF2B5EF4-FFF2-40B4-BE49-F238E27FC236}">
                <a16:creationId xmlns:a16="http://schemas.microsoft.com/office/drawing/2014/main" id="{9E7F430B-A8BC-A3FA-D713-21B1F83BF6A1}"/>
              </a:ext>
            </a:extLst>
          </p:cNvPr>
          <p:cNvSpPr/>
          <p:nvPr/>
        </p:nvSpPr>
        <p:spPr>
          <a:xfrm>
            <a:off x="302032" y="233577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1-4</a:t>
            </a:r>
            <a:endParaRPr lang="ko-KR" altLang="en-US" sz="750" b="1" dirty="0"/>
          </a:p>
        </p:txBody>
      </p:sp>
      <p:sp>
        <p:nvSpPr>
          <p:cNvPr id="72" name="모서리가 둥근 직사각형 299">
            <a:extLst>
              <a:ext uri="{FF2B5EF4-FFF2-40B4-BE49-F238E27FC236}">
                <a16:creationId xmlns:a16="http://schemas.microsoft.com/office/drawing/2014/main" id="{EAD9D435-5716-11F7-53D7-ED6C063BE1A1}"/>
              </a:ext>
            </a:extLst>
          </p:cNvPr>
          <p:cNvSpPr/>
          <p:nvPr/>
        </p:nvSpPr>
        <p:spPr>
          <a:xfrm>
            <a:off x="302032" y="271812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1-5</a:t>
            </a:r>
            <a:endParaRPr lang="ko-KR" altLang="en-US" sz="750" b="1" dirty="0"/>
          </a:p>
        </p:txBody>
      </p:sp>
      <p:sp>
        <p:nvSpPr>
          <p:cNvPr id="73" name="모서리가 둥근 직사각형 299">
            <a:extLst>
              <a:ext uri="{FF2B5EF4-FFF2-40B4-BE49-F238E27FC236}">
                <a16:creationId xmlns:a16="http://schemas.microsoft.com/office/drawing/2014/main" id="{354F4333-2285-37C9-387E-9B2D5CD24890}"/>
              </a:ext>
            </a:extLst>
          </p:cNvPr>
          <p:cNvSpPr/>
          <p:nvPr/>
        </p:nvSpPr>
        <p:spPr>
          <a:xfrm>
            <a:off x="1280731" y="291724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1-6</a:t>
            </a:r>
            <a:endParaRPr lang="ko-KR" altLang="en-US" sz="750" b="1" dirty="0"/>
          </a:p>
        </p:txBody>
      </p:sp>
      <p:sp>
        <p:nvSpPr>
          <p:cNvPr id="75" name="TextBox 74">
            <a:extLst>
              <a:ext uri="{FF2B5EF4-FFF2-40B4-BE49-F238E27FC236}">
                <a16:creationId xmlns:a16="http://schemas.microsoft.com/office/drawing/2014/main" id="{41EA7D7B-A1D8-97E8-320C-66805C9078CB}"/>
              </a:ext>
            </a:extLst>
          </p:cNvPr>
          <p:cNvSpPr txBox="1"/>
          <p:nvPr/>
        </p:nvSpPr>
        <p:spPr>
          <a:xfrm>
            <a:off x="437046" y="2900572"/>
            <a:ext cx="727517" cy="153888"/>
          </a:xfrm>
          <a:prstGeom prst="rect">
            <a:avLst/>
          </a:prstGeom>
          <a:noFill/>
        </p:spPr>
        <p:txBody>
          <a:bodyPr wrap="square" rtlCol="0">
            <a:spAutoFit/>
          </a:bodyPr>
          <a:lstStyle/>
          <a:p>
            <a:r>
              <a:rPr lang="ko-KR" altLang="en-US" sz="400">
                <a:solidFill>
                  <a:schemeClr val="bg1">
                    <a:lumMod val="50000"/>
                  </a:schemeClr>
                </a:solidFill>
              </a:rPr>
              <a:t>섹션 설정은 </a:t>
            </a:r>
            <a:r>
              <a:rPr lang="ko-KR" altLang="en-US" sz="400" dirty="0">
                <a:solidFill>
                  <a:schemeClr val="bg1">
                    <a:lumMod val="50000"/>
                  </a:schemeClr>
                </a:solidFill>
              </a:rPr>
              <a:t>필수입니다</a:t>
            </a:r>
            <a:r>
              <a:rPr lang="en-US" altLang="ko-KR" sz="400" dirty="0">
                <a:solidFill>
                  <a:schemeClr val="bg1">
                    <a:lumMod val="50000"/>
                  </a:schemeClr>
                </a:solidFill>
              </a:rPr>
              <a:t>.</a:t>
            </a:r>
            <a:endParaRPr lang="ko-KR" altLang="en-US" sz="400" dirty="0">
              <a:solidFill>
                <a:schemeClr val="bg1">
                  <a:lumMod val="50000"/>
                </a:schemeClr>
              </a:solidFill>
            </a:endParaRPr>
          </a:p>
        </p:txBody>
      </p:sp>
      <p:pic>
        <p:nvPicPr>
          <p:cNvPr id="3" name="그림 2">
            <a:extLst>
              <a:ext uri="{FF2B5EF4-FFF2-40B4-BE49-F238E27FC236}">
                <a16:creationId xmlns:a16="http://schemas.microsoft.com/office/drawing/2014/main" id="{BE6FEE43-D87A-DD18-4FD1-7FBEF017F03C}"/>
              </a:ext>
            </a:extLst>
          </p:cNvPr>
          <p:cNvPicPr>
            <a:picLocks noChangeAspect="1"/>
          </p:cNvPicPr>
          <p:nvPr/>
        </p:nvPicPr>
        <p:blipFill rotWithShape="1">
          <a:blip r:embed="rId8"/>
          <a:srcRect t="2" r="14585" b="-6"/>
          <a:stretch/>
        </p:blipFill>
        <p:spPr>
          <a:xfrm>
            <a:off x="2033652" y="1181330"/>
            <a:ext cx="7429695" cy="225264"/>
          </a:xfrm>
          <a:prstGeom prst="rect">
            <a:avLst/>
          </a:prstGeom>
        </p:spPr>
      </p:pic>
    </p:spTree>
    <p:extLst>
      <p:ext uri="{BB962C8B-B14F-4D97-AF65-F5344CB8AC3E}">
        <p14:creationId xmlns:p14="http://schemas.microsoft.com/office/powerpoint/2010/main" val="1511309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037D3DA-A3EA-493F-8554-220D8614CB52}"/>
              </a:ext>
            </a:extLst>
          </p:cNvPr>
          <p:cNvSpPr>
            <a:spLocks noGrp="1"/>
          </p:cNvSpPr>
          <p:nvPr>
            <p:ph type="body" sz="quarter" idx="15"/>
          </p:nvPr>
        </p:nvSpPr>
        <p:spPr/>
        <p:txBody>
          <a:bodyPr/>
          <a:lstStyle/>
          <a:p>
            <a:r>
              <a:rPr lang="en-US" altLang="ko-KR" dirty="0"/>
              <a:t>LX</a:t>
            </a:r>
            <a:r>
              <a:rPr lang="ko-KR" altLang="en-US" dirty="0"/>
              <a:t>플랫폼</a:t>
            </a:r>
            <a:r>
              <a:rPr lang="en-US" altLang="ko-KR" dirty="0"/>
              <a:t>(</a:t>
            </a:r>
            <a:r>
              <a:rPr lang="ko-KR" altLang="en-US" dirty="0"/>
              <a:t>데이터서비스</a:t>
            </a:r>
            <a:r>
              <a:rPr lang="en-US" altLang="ko-KR" dirty="0"/>
              <a:t>) </a:t>
            </a:r>
            <a:r>
              <a:rPr lang="ko-KR" altLang="en-US" dirty="0"/>
              <a:t>기능 고도화</a:t>
            </a:r>
            <a:r>
              <a:rPr lang="en-US" altLang="ko-KR" dirty="0"/>
              <a:t>_</a:t>
            </a:r>
            <a:r>
              <a:rPr lang="ko-KR" altLang="en-US" dirty="0"/>
              <a:t>기관별 초기 설정</a:t>
            </a:r>
          </a:p>
        </p:txBody>
      </p:sp>
      <p:sp>
        <p:nvSpPr>
          <p:cNvPr id="3" name="슬라이드 번호 개체 틀 2">
            <a:extLst>
              <a:ext uri="{FF2B5EF4-FFF2-40B4-BE49-F238E27FC236}">
                <a16:creationId xmlns:a16="http://schemas.microsoft.com/office/drawing/2014/main" id="{39D90395-C479-40A9-9B64-AF982065AE6D}"/>
              </a:ext>
            </a:extLst>
          </p:cNvPr>
          <p:cNvSpPr>
            <a:spLocks noGrp="1"/>
          </p:cNvSpPr>
          <p:nvPr>
            <p:ph type="sldNum" sz="quarter" idx="12"/>
          </p:nvPr>
        </p:nvSpPr>
        <p:spPr/>
        <p:txBody>
          <a:bodyPr/>
          <a:lstStyle/>
          <a:p>
            <a:fld id="{539252E3-F463-4451-806E-95FCABCA497F}" type="slidenum">
              <a:rPr lang="ko-KR" altLang="en-US" smtClean="0"/>
              <a:pPr/>
              <a:t>3</a:t>
            </a:fld>
            <a:endParaRPr lang="ko-KR" altLang="en-US"/>
          </a:p>
        </p:txBody>
      </p:sp>
      <p:graphicFrame>
        <p:nvGraphicFramePr>
          <p:cNvPr id="4" name="Google Shape;84;p6">
            <a:extLst>
              <a:ext uri="{FF2B5EF4-FFF2-40B4-BE49-F238E27FC236}">
                <a16:creationId xmlns:a16="http://schemas.microsoft.com/office/drawing/2014/main" id="{FA4ABD64-A506-46A1-92ED-1B0460C14DDF}"/>
              </a:ext>
            </a:extLst>
          </p:cNvPr>
          <p:cNvGraphicFramePr/>
          <p:nvPr>
            <p:extLst>
              <p:ext uri="{D42A27DB-BD31-4B8C-83A1-F6EECF244321}">
                <p14:modId xmlns:p14="http://schemas.microsoft.com/office/powerpoint/2010/main" val="2614558553"/>
              </p:ext>
            </p:extLst>
          </p:nvPr>
        </p:nvGraphicFramePr>
        <p:xfrm>
          <a:off x="326135" y="609600"/>
          <a:ext cx="10627174" cy="2864647"/>
        </p:xfrm>
        <a:graphic>
          <a:graphicData uri="http://schemas.openxmlformats.org/drawingml/2006/table">
            <a:tbl>
              <a:tblPr>
                <a:noFill/>
              </a:tblPr>
              <a:tblGrid>
                <a:gridCol w="910937">
                  <a:extLst>
                    <a:ext uri="{9D8B030D-6E8A-4147-A177-3AD203B41FA5}">
                      <a16:colId xmlns:a16="http://schemas.microsoft.com/office/drawing/2014/main" val="20000"/>
                    </a:ext>
                  </a:extLst>
                </a:gridCol>
                <a:gridCol w="936033">
                  <a:extLst>
                    <a:ext uri="{9D8B030D-6E8A-4147-A177-3AD203B41FA5}">
                      <a16:colId xmlns:a16="http://schemas.microsoft.com/office/drawing/2014/main" val="4099851562"/>
                    </a:ext>
                  </a:extLst>
                </a:gridCol>
                <a:gridCol w="1602002">
                  <a:extLst>
                    <a:ext uri="{9D8B030D-6E8A-4147-A177-3AD203B41FA5}">
                      <a16:colId xmlns:a16="http://schemas.microsoft.com/office/drawing/2014/main" val="20003"/>
                    </a:ext>
                  </a:extLst>
                </a:gridCol>
                <a:gridCol w="3248654">
                  <a:extLst>
                    <a:ext uri="{9D8B030D-6E8A-4147-A177-3AD203B41FA5}">
                      <a16:colId xmlns:a16="http://schemas.microsoft.com/office/drawing/2014/main" val="20004"/>
                    </a:ext>
                  </a:extLst>
                </a:gridCol>
                <a:gridCol w="3929548">
                  <a:extLst>
                    <a:ext uri="{9D8B030D-6E8A-4147-A177-3AD203B41FA5}">
                      <a16:colId xmlns:a16="http://schemas.microsoft.com/office/drawing/2014/main" val="1533788348"/>
                    </a:ext>
                  </a:extLst>
                </a:gridCol>
              </a:tblGrid>
              <a:tr h="239437">
                <a:tc>
                  <a:txBody>
                    <a:bodyPr/>
                    <a:lstStyle/>
                    <a:p>
                      <a:pPr marL="0" marR="0" lvl="0" indent="0" algn="ctr" rtl="0">
                        <a:spcBef>
                          <a:spcPts val="0"/>
                        </a:spcBef>
                        <a:spcAft>
                          <a:spcPts val="0"/>
                        </a:spcAft>
                        <a:buNone/>
                      </a:pPr>
                      <a:r>
                        <a:rPr lang="en-US" altLang="ko-KR" sz="900" b="1" i="0" u="none" strike="noStrike" dirty="0">
                          <a:solidFill>
                            <a:schemeClr val="dk1"/>
                          </a:solidFill>
                          <a:latin typeface="Malgun Gothic"/>
                          <a:ea typeface="Malgun Gothic"/>
                          <a:cs typeface="Malgun Gothic"/>
                          <a:sym typeface="Malgun Gothic"/>
                        </a:rPr>
                        <a:t>SFR-ID</a:t>
                      </a:r>
                      <a:endParaRPr dirty="0"/>
                    </a:p>
                  </a:txBody>
                  <a:tcPr marL="91450" marR="91450" marT="45725" marB="45725" anchor="ctr">
                    <a:lnL w="9525" cap="flat" cmpd="sng">
                      <a:solidFill>
                        <a:srgbClr val="000000">
                          <a:alpha val="0"/>
                        </a:srgb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4C7E7"/>
                    </a:solidFill>
                  </a:tcPr>
                </a:tc>
                <a:tc>
                  <a:txBody>
                    <a:bodyPr/>
                    <a:lstStyle/>
                    <a:p>
                      <a:pPr marL="0" marR="0" lvl="0" indent="0" algn="ctr" rtl="0">
                        <a:spcBef>
                          <a:spcPts val="0"/>
                        </a:spcBef>
                        <a:spcAft>
                          <a:spcPts val="0"/>
                        </a:spcAft>
                        <a:buNone/>
                      </a:pPr>
                      <a:r>
                        <a:rPr lang="ko-KR" altLang="en-US" sz="900" b="1" i="0" u="none" strike="noStrike" dirty="0">
                          <a:solidFill>
                            <a:schemeClr val="dk1"/>
                          </a:solidFill>
                          <a:latin typeface="Malgun Gothic"/>
                          <a:ea typeface="Malgun Gothic"/>
                          <a:cs typeface="Malgun Gothic"/>
                          <a:sym typeface="Malgun Gothic"/>
                        </a:rPr>
                        <a:t>요구사항 명</a:t>
                      </a:r>
                      <a:endParaRPr dirty="0"/>
                    </a:p>
                  </a:txBody>
                  <a:tcPr marL="91450" marR="91450" marT="45725" marB="457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4C7E7"/>
                    </a:solidFill>
                  </a:tcPr>
                </a:tc>
                <a:tc>
                  <a:txBody>
                    <a:bodyPr/>
                    <a:lstStyle/>
                    <a:p>
                      <a:pPr marL="0" marR="0" lvl="0" indent="0" algn="ctr" rtl="0">
                        <a:spcBef>
                          <a:spcPts val="0"/>
                        </a:spcBef>
                        <a:spcAft>
                          <a:spcPts val="0"/>
                        </a:spcAft>
                        <a:buNone/>
                      </a:pPr>
                      <a:r>
                        <a:rPr lang="en-US" altLang="ko-KR" sz="900" b="1" i="0" u="none" strike="noStrike" dirty="0">
                          <a:solidFill>
                            <a:schemeClr val="dk1"/>
                          </a:solidFill>
                          <a:latin typeface="Malgun Gothic"/>
                          <a:ea typeface="Malgun Gothic"/>
                          <a:cs typeface="Malgun Gothic"/>
                          <a:sym typeface="Malgun Gothic"/>
                        </a:rPr>
                        <a:t>1-Level </a:t>
                      </a:r>
                      <a:endParaRPr lang="en-US" altLang="ko-KR" sz="900" dirty="0"/>
                    </a:p>
                  </a:txBody>
                  <a:tcPr marL="91450" marR="91450" marT="45725" marB="457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4C7E7"/>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1" i="0" u="none" strike="noStrike" dirty="0">
                          <a:solidFill>
                            <a:schemeClr val="dk1"/>
                          </a:solidFill>
                          <a:latin typeface="Malgun Gothic"/>
                          <a:ea typeface="Malgun Gothic"/>
                          <a:cs typeface="Malgun Gothic"/>
                          <a:sym typeface="Malgun Gothic"/>
                        </a:rPr>
                        <a:t>2-Level </a:t>
                      </a:r>
                      <a:endParaRPr lang="en-US" altLang="ko-KR" sz="900" dirty="0"/>
                    </a:p>
                  </a:txBody>
                  <a:tcPr marL="91450" marR="91450" marT="45725" marB="457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4C7E7"/>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dirty="0"/>
                        <a:t>설명</a:t>
                      </a:r>
                      <a:endParaRPr lang="en-US" altLang="ko-KR" sz="900" dirty="0"/>
                    </a:p>
                  </a:txBody>
                  <a:tcPr marL="91450" marR="91450" marT="45725" marB="45725" anchor="ctr">
                    <a:lnL w="9525" cap="flat" cmpd="sng" algn="ctr">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4C7E7"/>
                    </a:solidFill>
                  </a:tcPr>
                </a:tc>
                <a:extLst>
                  <a:ext uri="{0D108BD9-81ED-4DB2-BD59-A6C34878D82A}">
                    <a16:rowId xmlns:a16="http://schemas.microsoft.com/office/drawing/2014/main" val="10000"/>
                  </a:ext>
                </a:extLst>
              </a:tr>
              <a:tr h="262521">
                <a:tc rowSpan="10">
                  <a:txBody>
                    <a:bodyPr/>
                    <a:lstStyle/>
                    <a:p>
                      <a:pPr marL="0" marR="0" lvl="0" indent="0" algn="ctr" rtl="0">
                        <a:spcBef>
                          <a:spcPts val="0"/>
                        </a:spcBef>
                        <a:spcAft>
                          <a:spcPts val="0"/>
                        </a:spcAft>
                        <a:buNone/>
                      </a:pPr>
                      <a:r>
                        <a:rPr lang="en-US" sz="900" b="1" dirty="0"/>
                        <a:t>SFR-013</a:t>
                      </a:r>
                      <a:endParaRPr sz="900" b="1" dirty="0"/>
                    </a:p>
                  </a:txBody>
                  <a:tcPr marL="91450" marR="91450" marT="45725" marB="45725" anchor="ctr">
                    <a:lnL w="9525" cap="flat" cmpd="sng">
                      <a:solidFill>
                        <a:srgbClr val="000000">
                          <a:alpha val="0"/>
                        </a:srgb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4F5F7"/>
                    </a:solidFill>
                  </a:tcPr>
                </a:tc>
                <a:tc rowSpan="10">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900" b="1" dirty="0" err="1"/>
                        <a:t>웹앱</a:t>
                      </a:r>
                      <a:r>
                        <a:rPr lang="ko-KR" altLang="en-US" sz="900" b="1" dirty="0"/>
                        <a:t> 템플릿 추가 및 고도화 구축</a:t>
                      </a:r>
                    </a:p>
                  </a:txBody>
                  <a:tcPr marL="91450" marR="91450" marT="45725" marB="45725" anchor="ctr">
                    <a:lnL w="9525" cap="flat" cmpd="sng" algn="ctr">
                      <a:solidFill>
                        <a:schemeClr val="dk1"/>
                      </a:solidFill>
                      <a:prstDash val="solid"/>
                      <a:round/>
                      <a:headEnd type="none" w="sm" len="sm"/>
                      <a:tailEnd type="none" w="sm" len="sm"/>
                    </a:lnL>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4F5F7"/>
                    </a:solidFill>
                  </a:tcPr>
                </a:tc>
                <a:tc rowSpan="2">
                  <a:txBody>
                    <a:bodyPr/>
                    <a:lstStyle/>
                    <a:p>
                      <a:pPr algn="l" fontAlgn="ctr"/>
                      <a:r>
                        <a:rPr lang="ko-KR" altLang="en-US" sz="800" b="0" i="0" u="none" strike="noStrike" dirty="0">
                          <a:solidFill>
                            <a:srgbClr val="000000"/>
                          </a:solidFill>
                          <a:effectLst/>
                          <a:latin typeface="맑은 고딕" panose="020B0503020000020004" pitchFamily="50" charset="-127"/>
                          <a:ea typeface="+mn-ea"/>
                        </a:rPr>
                        <a:t>템플릿 신규 및 고도화 항목</a:t>
                      </a:r>
                    </a:p>
                  </a:txBody>
                  <a:tcPr marL="91450" marR="91450" marT="45725" marB="45725" anchor="ctr">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810" marR="6810" marT="681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810" marR="6810" marT="6810" marB="0" anchor="ctr">
                    <a:lnL w="9525" cap="flat" cmpd="sng" algn="ctr">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2798512639"/>
                  </a:ext>
                </a:extLst>
              </a:tr>
              <a:tr h="262521">
                <a:tc vMerge="1">
                  <a:txBody>
                    <a:bodyPr/>
                    <a:lstStyle/>
                    <a:p>
                      <a:pPr marL="0" marR="0" lvl="0" indent="0" algn="ctr" rtl="0">
                        <a:spcBef>
                          <a:spcPts val="0"/>
                        </a:spcBef>
                        <a:spcAft>
                          <a:spcPts val="0"/>
                        </a:spcAft>
                        <a:buNone/>
                      </a:pPr>
                      <a:endParaRPr dirty="0"/>
                    </a:p>
                  </a:txBody>
                  <a:tcPr marL="91450" marR="91450" marT="45725" marB="45725" anchor="ctr">
                    <a:lnL w="9525" cap="flat" cmpd="sng">
                      <a:solidFill>
                        <a:srgbClr val="000000">
                          <a:alpha val="0"/>
                        </a:srgb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4F5F7"/>
                    </a:solidFill>
                  </a:tcPr>
                </a:tc>
                <a:tc vMerge="1">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endParaRPr lang="ko-KR" altLang="en-US" sz="900" dirty="0"/>
                    </a:p>
                  </a:txBody>
                  <a:tcPr marL="91450" marR="91450" marT="45725" marB="45725" anchor="ctr">
                    <a:lnL w="9525" cap="flat" cmpd="sng" algn="ctr">
                      <a:solidFill>
                        <a:schemeClr val="dk1"/>
                      </a:solidFill>
                      <a:prstDash val="solid"/>
                      <a:round/>
                      <a:headEnd type="none" w="sm" len="sm"/>
                      <a:tailEnd type="none" w="sm" len="sm"/>
                    </a:lnL>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4F5F7"/>
                    </a:solidFill>
                  </a:tcPr>
                </a:tc>
                <a:tc vMerge="1">
                  <a:txBody>
                    <a:bodyPr/>
                    <a:lstStyle/>
                    <a:p>
                      <a:pPr algn="l" fontAlgn="ctr"/>
                      <a:endParaRPr lang="ko-KR" altLang="en-US" sz="800" b="0" i="0" u="none" strike="noStrike" dirty="0">
                        <a:solidFill>
                          <a:srgbClr val="000000"/>
                        </a:solidFill>
                        <a:effectLst/>
                        <a:latin typeface="맑은 고딕" panose="020B0503020000020004" pitchFamily="50" charset="-127"/>
                        <a:ea typeface="+mn-ea"/>
                      </a:endParaRPr>
                    </a:p>
                  </a:txBody>
                  <a:tcPr marL="91450" marR="91450" marT="45725" marB="45725" anchor="ctr">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810" marR="6810" marT="681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810" marR="6810" marT="6810" marB="0" anchor="ctr">
                    <a:lnL w="9525" cap="flat" cmpd="sng" algn="ctr">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3035462968"/>
                  </a:ext>
                </a:extLst>
              </a:tr>
              <a:tr h="262521">
                <a:tc vMerge="1">
                  <a:txBody>
                    <a:bodyPr/>
                    <a:lstStyle/>
                    <a:p>
                      <a:pPr marL="0" marR="0" lvl="0" indent="0" algn="ctr" rtl="0">
                        <a:spcBef>
                          <a:spcPts val="0"/>
                        </a:spcBef>
                        <a:spcAft>
                          <a:spcPts val="0"/>
                        </a:spcAft>
                        <a:buNone/>
                      </a:pPr>
                      <a:endParaRPr dirty="0"/>
                    </a:p>
                  </a:txBody>
                  <a:tcPr marL="91450" marR="91450" marT="45725" marB="45725" anchor="ctr">
                    <a:lnL w="9525" cap="flat" cmpd="sng">
                      <a:solidFill>
                        <a:srgbClr val="000000">
                          <a:alpha val="0"/>
                        </a:srgb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4F5F7"/>
                    </a:solidFill>
                  </a:tcPr>
                </a:tc>
                <a:tc vMerge="1">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endParaRPr lang="ko-KR" altLang="en-US" sz="900" dirty="0"/>
                    </a:p>
                  </a:txBody>
                  <a:tcPr marL="91450" marR="91450" marT="45725" marB="45725" anchor="ctr">
                    <a:lnL w="9525" cap="flat" cmpd="sng" algn="ctr">
                      <a:solidFill>
                        <a:schemeClr val="dk1"/>
                      </a:solidFill>
                      <a:prstDash val="solid"/>
                      <a:round/>
                      <a:headEnd type="none" w="sm" len="sm"/>
                      <a:tailEnd type="none" w="sm" len="sm"/>
                    </a:lnL>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4F5F7"/>
                    </a:solidFill>
                  </a:tcPr>
                </a:tc>
                <a:tc rowSpan="2">
                  <a:txBody>
                    <a:bodyPr/>
                    <a:lstStyle/>
                    <a:p>
                      <a:pPr algn="l" fontAlgn="ctr"/>
                      <a:r>
                        <a:rPr lang="ko-KR" altLang="en-US" sz="800" b="0" i="0" u="none" strike="noStrike" dirty="0">
                          <a:solidFill>
                            <a:srgbClr val="000000"/>
                          </a:solidFill>
                          <a:effectLst/>
                          <a:latin typeface="맑은 고딕" panose="020B0503020000020004" pitchFamily="50" charset="-127"/>
                          <a:ea typeface="+mn-ea"/>
                        </a:rPr>
                        <a:t>전체 템플릿별 기능 고도화</a:t>
                      </a:r>
                    </a:p>
                  </a:txBody>
                  <a:tcPr marL="91450" marR="91450" marT="45725" marB="45725" anchor="ctr">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810" marR="6810" marT="681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810" marR="6810" marT="6810" marB="0" anchor="ctr">
                    <a:lnL w="9525" cap="flat" cmpd="sng" algn="ctr">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26087695"/>
                  </a:ext>
                </a:extLst>
              </a:tr>
              <a:tr h="262521">
                <a:tc vMerge="1">
                  <a:txBody>
                    <a:bodyPr/>
                    <a:lstStyle/>
                    <a:p>
                      <a:pPr marL="0" marR="0" lvl="0" indent="0" algn="ctr" rtl="0">
                        <a:spcBef>
                          <a:spcPts val="0"/>
                        </a:spcBef>
                        <a:spcAft>
                          <a:spcPts val="0"/>
                        </a:spcAft>
                        <a:buNone/>
                      </a:pPr>
                      <a:endParaRPr dirty="0"/>
                    </a:p>
                  </a:txBody>
                  <a:tcPr marL="91450" marR="91450" marT="45725" marB="45725" anchor="ctr">
                    <a:lnL w="9525" cap="flat" cmpd="sng">
                      <a:solidFill>
                        <a:srgbClr val="000000">
                          <a:alpha val="0"/>
                        </a:srgb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4F5F7"/>
                    </a:solidFill>
                  </a:tcPr>
                </a:tc>
                <a:tc vMerge="1">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endParaRPr lang="ko-KR" altLang="en-US" sz="900" dirty="0"/>
                    </a:p>
                  </a:txBody>
                  <a:tcPr marL="91450" marR="91450" marT="45725" marB="45725" anchor="ctr">
                    <a:lnL w="9525" cap="flat" cmpd="sng" algn="ctr">
                      <a:solidFill>
                        <a:schemeClr val="dk1"/>
                      </a:solidFill>
                      <a:prstDash val="solid"/>
                      <a:round/>
                      <a:headEnd type="none" w="sm" len="sm"/>
                      <a:tailEnd type="none" w="sm" len="sm"/>
                    </a:lnL>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4F5F7"/>
                    </a:solidFill>
                  </a:tcPr>
                </a:tc>
                <a:tc vMerge="1">
                  <a:txBody>
                    <a:bodyPr/>
                    <a:lstStyle/>
                    <a:p>
                      <a:pPr algn="l" fontAlgn="ctr"/>
                      <a:endParaRPr lang="ko-KR" altLang="en-US" sz="800" b="0" i="0" u="none" strike="noStrike" dirty="0">
                        <a:solidFill>
                          <a:srgbClr val="000000"/>
                        </a:solidFill>
                        <a:effectLst/>
                        <a:latin typeface="맑은 고딕" panose="020B0503020000020004" pitchFamily="50" charset="-127"/>
                        <a:ea typeface="+mn-ea"/>
                      </a:endParaRPr>
                    </a:p>
                  </a:txBody>
                  <a:tcPr marL="91450" marR="91450" marT="45725" marB="45725" anchor="ctr">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810" marR="6810" marT="681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810" marR="6810" marT="6810" marB="0" anchor="ctr">
                    <a:lnL w="9525" cap="flat" cmpd="sng" algn="ctr">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2335111908"/>
                  </a:ext>
                </a:extLst>
              </a:tr>
              <a:tr h="262521">
                <a:tc vMerge="1">
                  <a:txBody>
                    <a:bodyPr/>
                    <a:lstStyle/>
                    <a:p>
                      <a:pPr marL="0" marR="0" lvl="0" indent="0" algn="ctr" rtl="0">
                        <a:spcBef>
                          <a:spcPts val="0"/>
                        </a:spcBef>
                        <a:spcAft>
                          <a:spcPts val="0"/>
                        </a:spcAft>
                        <a:buNone/>
                      </a:pPr>
                      <a:endParaRPr dirty="0"/>
                    </a:p>
                  </a:txBody>
                  <a:tcPr marL="91450" marR="91450" marT="45725" marB="45725" anchor="ctr">
                    <a:lnL w="9525" cap="flat" cmpd="sng">
                      <a:solidFill>
                        <a:srgbClr val="000000">
                          <a:alpha val="0"/>
                        </a:srgb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4F5F7"/>
                    </a:solidFill>
                  </a:tcPr>
                </a:tc>
                <a:tc vMerge="1">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endParaRPr lang="ko-KR" altLang="en-US" sz="900" dirty="0"/>
                    </a:p>
                  </a:txBody>
                  <a:tcPr marL="91450" marR="91450" marT="45725" marB="45725" anchor="ctr">
                    <a:lnL w="9525" cap="flat" cmpd="sng" algn="ctr">
                      <a:solidFill>
                        <a:schemeClr val="dk1"/>
                      </a:solidFill>
                      <a:prstDash val="solid"/>
                      <a:round/>
                      <a:headEnd type="none" w="sm" len="sm"/>
                      <a:tailEnd type="none" w="sm" len="sm"/>
                    </a:lnL>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4F5F7"/>
                    </a:solidFill>
                  </a:tcPr>
                </a:tc>
                <a:tc rowSpan="2">
                  <a:txBody>
                    <a:bodyPr/>
                    <a:lstStyle/>
                    <a:p>
                      <a:pPr algn="l" fontAlgn="ctr"/>
                      <a:r>
                        <a:rPr lang="ko-KR" altLang="en-US" sz="800" b="0" i="0" u="none" strike="noStrike" dirty="0">
                          <a:solidFill>
                            <a:srgbClr val="000000"/>
                          </a:solidFill>
                          <a:effectLst/>
                          <a:latin typeface="맑은 고딕" panose="020B0503020000020004" pitchFamily="50" charset="-127"/>
                          <a:ea typeface="+mn-ea"/>
                        </a:rPr>
                        <a:t>모바일 템플릿별 기능</a:t>
                      </a:r>
                    </a:p>
                  </a:txBody>
                  <a:tcPr marL="91450" marR="91450" marT="45725" marB="45725" anchor="ctr">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810" marR="6810" marT="681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810" marR="6810" marT="6810" marB="0" anchor="ctr">
                    <a:lnL w="9525" cap="flat" cmpd="sng" algn="ctr">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2645401036"/>
                  </a:ext>
                </a:extLst>
              </a:tr>
              <a:tr h="262521">
                <a:tc vMerge="1">
                  <a:txBody>
                    <a:bodyPr/>
                    <a:lstStyle/>
                    <a:p>
                      <a:pPr marL="0" marR="0" lvl="0" indent="0" algn="ctr" rtl="0">
                        <a:spcBef>
                          <a:spcPts val="0"/>
                        </a:spcBef>
                        <a:spcAft>
                          <a:spcPts val="0"/>
                        </a:spcAft>
                        <a:buNone/>
                      </a:pPr>
                      <a:endParaRPr dirty="0"/>
                    </a:p>
                  </a:txBody>
                  <a:tcPr marL="91450" marR="91450" marT="45725" marB="45725" anchor="ctr">
                    <a:lnL w="9525" cap="flat" cmpd="sng">
                      <a:solidFill>
                        <a:srgbClr val="000000">
                          <a:alpha val="0"/>
                        </a:srgb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4F5F7"/>
                    </a:solidFill>
                  </a:tcPr>
                </a:tc>
                <a:tc vMerge="1">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endParaRPr lang="ko-KR" altLang="en-US" sz="900" dirty="0"/>
                    </a:p>
                  </a:txBody>
                  <a:tcPr marL="91450" marR="91450" marT="45725" marB="45725" anchor="ctr">
                    <a:lnL w="9525" cap="flat" cmpd="sng" algn="ctr">
                      <a:solidFill>
                        <a:schemeClr val="dk1"/>
                      </a:solidFill>
                      <a:prstDash val="solid"/>
                      <a:round/>
                      <a:headEnd type="none" w="sm" len="sm"/>
                      <a:tailEnd type="none" w="sm" len="sm"/>
                    </a:lnL>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4F5F7"/>
                    </a:solidFill>
                  </a:tcPr>
                </a:tc>
                <a:tc vMerge="1">
                  <a:txBody>
                    <a:bodyPr/>
                    <a:lstStyle/>
                    <a:p>
                      <a:pPr algn="l" fontAlgn="ctr"/>
                      <a:endParaRPr lang="ko-KR" altLang="en-US" sz="800" b="0" i="0" u="none" strike="noStrike" dirty="0">
                        <a:solidFill>
                          <a:srgbClr val="000000"/>
                        </a:solidFill>
                        <a:effectLst/>
                        <a:latin typeface="맑은 고딕" panose="020B0503020000020004" pitchFamily="50" charset="-127"/>
                        <a:ea typeface="+mn-ea"/>
                      </a:endParaRPr>
                    </a:p>
                  </a:txBody>
                  <a:tcPr marL="91450" marR="91450" marT="45725" marB="45725" anchor="ctr">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810" marR="6810" marT="681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810" marR="6810" marT="6810" marB="0" anchor="ctr">
                    <a:lnL w="9525" cap="flat" cmpd="sng" algn="ctr">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3144913700"/>
                  </a:ext>
                </a:extLst>
              </a:tr>
              <a:tr h="262521">
                <a:tc vMerge="1">
                  <a:txBody>
                    <a:bodyPr/>
                    <a:lstStyle/>
                    <a:p>
                      <a:pPr marL="0" marR="0" lvl="0" indent="0" algn="ctr" rtl="0">
                        <a:spcBef>
                          <a:spcPts val="0"/>
                        </a:spcBef>
                        <a:spcAft>
                          <a:spcPts val="0"/>
                        </a:spcAft>
                        <a:buNone/>
                      </a:pPr>
                      <a:endParaRPr dirty="0"/>
                    </a:p>
                  </a:txBody>
                  <a:tcPr marL="91450" marR="91450" marT="45725" marB="45725" anchor="ctr">
                    <a:lnL w="9525" cap="flat" cmpd="sng">
                      <a:solidFill>
                        <a:srgbClr val="000000">
                          <a:alpha val="0"/>
                        </a:srgb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4F5F7"/>
                    </a:solidFill>
                  </a:tcPr>
                </a:tc>
                <a:tc vMerge="1">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endParaRPr lang="ko-KR" altLang="en-US" sz="900" dirty="0"/>
                    </a:p>
                  </a:txBody>
                  <a:tcPr marL="91450" marR="91450" marT="45725" marB="45725" anchor="ctr">
                    <a:lnL w="9525" cap="flat" cmpd="sng" algn="ctr">
                      <a:solidFill>
                        <a:schemeClr val="dk1"/>
                      </a:solidFill>
                      <a:prstDash val="solid"/>
                      <a:round/>
                      <a:headEnd type="none" w="sm" len="sm"/>
                      <a:tailEnd type="none" w="sm" len="sm"/>
                    </a:lnL>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4F5F7"/>
                    </a:solidFill>
                  </a:tcPr>
                </a:tc>
                <a:tc rowSpan="2">
                  <a:txBody>
                    <a:bodyPr/>
                    <a:lstStyle/>
                    <a:p>
                      <a:pPr algn="l" fontAlgn="ctr"/>
                      <a:r>
                        <a:rPr lang="ko-KR" altLang="en-US" sz="800" b="0" i="0" u="none" strike="noStrike" dirty="0">
                          <a:solidFill>
                            <a:srgbClr val="000000"/>
                          </a:solidFill>
                          <a:effectLst/>
                          <a:latin typeface="맑은 고딕" panose="020B0503020000020004" pitchFamily="50" charset="-127"/>
                          <a:ea typeface="+mn-ea"/>
                        </a:rPr>
                        <a:t>부서데이터관리 템플릿별 기능</a:t>
                      </a:r>
                    </a:p>
                  </a:txBody>
                  <a:tcPr marL="91450" marR="91450" marT="45725" marB="45725" anchor="ctr">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810" marR="6810" marT="681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810" marR="6810" marT="6810" marB="0" anchor="ctr">
                    <a:lnL w="9525" cap="flat" cmpd="sng" algn="ctr">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989429366"/>
                  </a:ext>
                </a:extLst>
              </a:tr>
              <a:tr h="262521">
                <a:tc vMerge="1">
                  <a:txBody>
                    <a:bodyPr/>
                    <a:lstStyle/>
                    <a:p>
                      <a:pPr marL="0" marR="0" lvl="0" indent="0" algn="ctr" rtl="0">
                        <a:spcBef>
                          <a:spcPts val="0"/>
                        </a:spcBef>
                        <a:spcAft>
                          <a:spcPts val="0"/>
                        </a:spcAft>
                        <a:buNone/>
                      </a:pPr>
                      <a:endParaRPr dirty="0"/>
                    </a:p>
                  </a:txBody>
                  <a:tcPr marL="91450" marR="91450" marT="45725" marB="45725" anchor="ctr">
                    <a:lnL w="9525" cap="flat" cmpd="sng">
                      <a:solidFill>
                        <a:srgbClr val="000000">
                          <a:alpha val="0"/>
                        </a:srgb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4F5F7"/>
                    </a:solidFill>
                  </a:tcPr>
                </a:tc>
                <a:tc vMerge="1">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endParaRPr lang="ko-KR" altLang="en-US" sz="900" dirty="0"/>
                    </a:p>
                  </a:txBody>
                  <a:tcPr marL="91450" marR="91450" marT="45725" marB="45725" anchor="ctr">
                    <a:lnL w="9525" cap="flat" cmpd="sng" algn="ctr">
                      <a:solidFill>
                        <a:schemeClr val="dk1"/>
                      </a:solidFill>
                      <a:prstDash val="solid"/>
                      <a:round/>
                      <a:headEnd type="none" w="sm" len="sm"/>
                      <a:tailEnd type="none" w="sm" len="sm"/>
                    </a:lnL>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4F5F7"/>
                    </a:solidFill>
                  </a:tcPr>
                </a:tc>
                <a:tc vMerge="1">
                  <a:txBody>
                    <a:bodyPr/>
                    <a:lstStyle/>
                    <a:p>
                      <a:pPr algn="l" fontAlgn="ctr"/>
                      <a:endParaRPr lang="ko-KR" altLang="en-US" sz="800" b="0" i="0" u="none" strike="noStrike" dirty="0">
                        <a:solidFill>
                          <a:srgbClr val="000000"/>
                        </a:solidFill>
                        <a:effectLst/>
                        <a:latin typeface="맑은 고딕" panose="020B0503020000020004" pitchFamily="50" charset="-127"/>
                        <a:ea typeface="+mn-ea"/>
                      </a:endParaRPr>
                    </a:p>
                  </a:txBody>
                  <a:tcPr marL="91450" marR="91450" marT="45725" marB="45725" anchor="ctr">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810" marR="6810" marT="681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810" marR="6810" marT="6810" marB="0" anchor="ctr">
                    <a:lnL w="9525" cap="flat" cmpd="sng" algn="ctr">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3878579108"/>
                  </a:ext>
                </a:extLst>
              </a:tr>
              <a:tr h="262521">
                <a:tc vMerge="1">
                  <a:txBody>
                    <a:bodyPr/>
                    <a:lstStyle/>
                    <a:p>
                      <a:pPr marL="0" marR="0" lvl="0" indent="0" algn="ctr" rtl="0">
                        <a:spcBef>
                          <a:spcPts val="0"/>
                        </a:spcBef>
                        <a:spcAft>
                          <a:spcPts val="0"/>
                        </a:spcAft>
                        <a:buNone/>
                      </a:pPr>
                      <a:endParaRPr dirty="0"/>
                    </a:p>
                  </a:txBody>
                  <a:tcPr marL="91450" marR="91450" marT="45725" marB="45725" anchor="ctr">
                    <a:lnL w="9525" cap="flat" cmpd="sng">
                      <a:solidFill>
                        <a:srgbClr val="000000">
                          <a:alpha val="0"/>
                        </a:srgb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4F5F7"/>
                    </a:solidFill>
                  </a:tcPr>
                </a:tc>
                <a:tc vMerge="1">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endParaRPr lang="ko-KR" altLang="en-US" sz="900" dirty="0"/>
                    </a:p>
                  </a:txBody>
                  <a:tcPr marL="91450" marR="91450" marT="45725" marB="45725" anchor="ctr">
                    <a:lnL w="9525" cap="flat" cmpd="sng" algn="ctr">
                      <a:solidFill>
                        <a:schemeClr val="dk1"/>
                      </a:solidFill>
                      <a:prstDash val="solid"/>
                      <a:round/>
                      <a:headEnd type="none" w="sm" len="sm"/>
                      <a:tailEnd type="none" w="sm" len="sm"/>
                    </a:lnL>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4F5F7"/>
                    </a:solidFill>
                  </a:tcPr>
                </a:tc>
                <a:tc rowSpan="2">
                  <a:txBody>
                    <a:bodyPr/>
                    <a:lstStyle/>
                    <a:p>
                      <a:pPr algn="l" fontAlgn="ctr"/>
                      <a:r>
                        <a:rPr lang="ko-KR" altLang="en-US" sz="800" b="0" i="0" u="none" strike="noStrike" dirty="0">
                          <a:solidFill>
                            <a:srgbClr val="000000"/>
                          </a:solidFill>
                          <a:effectLst/>
                          <a:latin typeface="맑은 고딕" panose="020B0503020000020004" pitchFamily="50" charset="-127"/>
                          <a:ea typeface="+mn-ea"/>
                        </a:rPr>
                        <a:t>템플릿 설정기능 고도화</a:t>
                      </a:r>
                    </a:p>
                  </a:txBody>
                  <a:tcPr marL="91450" marR="91450" marT="45725" marB="45725" anchor="ctr">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810" marR="6810" marT="681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810" marR="6810" marT="6810" marB="0" anchor="ctr">
                    <a:lnL w="9525" cap="flat" cmpd="sng" algn="ctr">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2629636542"/>
                  </a:ext>
                </a:extLst>
              </a:tr>
              <a:tr h="262521">
                <a:tc vMerge="1">
                  <a:txBody>
                    <a:bodyPr/>
                    <a:lstStyle/>
                    <a:p>
                      <a:pPr marL="0" marR="0" lvl="0" indent="0" algn="ctr" rtl="0">
                        <a:spcBef>
                          <a:spcPts val="0"/>
                        </a:spcBef>
                        <a:spcAft>
                          <a:spcPts val="0"/>
                        </a:spcAft>
                        <a:buNone/>
                      </a:pPr>
                      <a:endParaRPr dirty="0"/>
                    </a:p>
                  </a:txBody>
                  <a:tcPr marL="91450" marR="91450" marT="45725" marB="45725" anchor="ctr">
                    <a:lnL w="9525" cap="flat" cmpd="sng">
                      <a:solidFill>
                        <a:srgbClr val="000000">
                          <a:alpha val="0"/>
                        </a:srgb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4F5F7"/>
                    </a:solidFill>
                  </a:tcPr>
                </a:tc>
                <a:tc vMerge="1">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endParaRPr lang="ko-KR" altLang="en-US" sz="900" dirty="0"/>
                    </a:p>
                  </a:txBody>
                  <a:tcPr marL="91450" marR="91450" marT="45725" marB="45725" anchor="ctr">
                    <a:lnL w="9525" cap="flat" cmpd="sng" algn="ctr">
                      <a:solidFill>
                        <a:schemeClr val="dk1"/>
                      </a:solidFill>
                      <a:prstDash val="solid"/>
                      <a:round/>
                      <a:headEnd type="none" w="sm" len="sm"/>
                      <a:tailEnd type="none" w="sm" len="sm"/>
                    </a:lnL>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4F5F7"/>
                    </a:solidFill>
                  </a:tcPr>
                </a:tc>
                <a:tc vMerge="1">
                  <a:txBody>
                    <a:bodyPr/>
                    <a:lstStyle/>
                    <a:p>
                      <a:pPr algn="l" fontAlgn="ctr"/>
                      <a:endParaRPr lang="ko-KR" altLang="en-US" sz="800" b="0" i="0" u="none" strike="noStrike" dirty="0">
                        <a:solidFill>
                          <a:srgbClr val="000000"/>
                        </a:solidFill>
                        <a:effectLst/>
                        <a:latin typeface="맑은 고딕" panose="020B0503020000020004" pitchFamily="50" charset="-127"/>
                        <a:ea typeface="+mn-ea"/>
                      </a:endParaRPr>
                    </a:p>
                  </a:txBody>
                  <a:tcPr marL="91450" marR="91450" marT="45725" marB="45725" anchor="ctr">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810" marR="6810" marT="681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810" marR="6810" marT="6810" marB="0" anchor="ctr">
                    <a:lnL w="9525" cap="flat" cmpd="sng" algn="ctr">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2294629592"/>
                  </a:ext>
                </a:extLst>
              </a:tr>
            </a:tbl>
          </a:graphicData>
        </a:graphic>
      </p:graphicFrame>
    </p:spTree>
    <p:extLst>
      <p:ext uri="{BB962C8B-B14F-4D97-AF65-F5344CB8AC3E}">
        <p14:creationId xmlns:p14="http://schemas.microsoft.com/office/powerpoint/2010/main" val="1704039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5581854"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err="1">
                <a:latin typeface="맑은 고딕" panose="020B0503020000020004" pitchFamily="50" charset="-127"/>
              </a:rPr>
              <a:t>스토리맵</a:t>
            </a:r>
            <a:r>
              <a:rPr lang="ko-KR" altLang="en-US" dirty="0">
                <a:latin typeface="맑은 고딕" panose="020B0503020000020004" pitchFamily="50" charset="-127"/>
              </a:rPr>
              <a:t> 투어 템플릿</a:t>
            </a:r>
            <a:r>
              <a:rPr lang="en-US" altLang="ko-KR" dirty="0">
                <a:latin typeface="맑은 고딕" panose="020B0503020000020004" pitchFamily="50" charset="-127"/>
              </a:rPr>
              <a:t>_</a:t>
            </a:r>
            <a:r>
              <a:rPr lang="ko-KR" altLang="en-US" dirty="0">
                <a:latin typeface="맑은 고딕" panose="020B0503020000020004" pitchFamily="50" charset="-127"/>
              </a:rPr>
              <a:t>섹션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err="1"/>
              <a:t>스토리맵</a:t>
            </a:r>
            <a:r>
              <a:rPr lang="ko-KR" altLang="en-US" dirty="0"/>
              <a:t> 투어</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LXPFA_SB_2D_WA_024</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28129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err="1">
                          <a:latin typeface="맑은 고딕" panose="020B0503020000020004" pitchFamily="50" charset="-127"/>
                          <a:ea typeface="+mn-ea"/>
                        </a:rPr>
                        <a:t>스토리맵</a:t>
                      </a:r>
                      <a:r>
                        <a:rPr lang="ko-KR" altLang="en-US" sz="800" b="1" baseline="0" dirty="0">
                          <a:latin typeface="맑은 고딕" panose="020B0503020000020004" pitchFamily="50" charset="-127"/>
                          <a:ea typeface="+mn-ea"/>
                        </a:rPr>
                        <a:t> 투어</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위치기반의 순차적인 이야기를 보여줄 수 있는 신규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섹션</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섹션을 추가하고 컨텐츠를 입력할 수 있는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섹션</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 클릭 시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섹션설정</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모달창</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팝업</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닫기 아이콘</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](1-1)</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클릭 시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설정창</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닫음</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투어명</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입력</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23655809"/>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추가하고자하는</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투어명을 입력하는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[+](2-1)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 클릭하면 투어 추가</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2936574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5" name="그림 4">
            <a:extLst>
              <a:ext uri="{FF2B5EF4-FFF2-40B4-BE49-F238E27FC236}">
                <a16:creationId xmlns:a16="http://schemas.microsoft.com/office/drawing/2014/main" id="{063C13B5-6962-B131-467F-F8E249CEC465}"/>
              </a:ext>
            </a:extLst>
          </p:cNvPr>
          <p:cNvPicPr>
            <a:picLocks noChangeAspect="1"/>
          </p:cNvPicPr>
          <p:nvPr/>
        </p:nvPicPr>
        <p:blipFill>
          <a:blip r:embed="rId2"/>
          <a:stretch>
            <a:fillRect/>
          </a:stretch>
        </p:blipFill>
        <p:spPr>
          <a:xfrm>
            <a:off x="142875" y="910803"/>
            <a:ext cx="9320304" cy="4512018"/>
          </a:xfrm>
          <a:prstGeom prst="rect">
            <a:avLst/>
          </a:prstGeom>
        </p:spPr>
      </p:pic>
      <p:sp>
        <p:nvSpPr>
          <p:cNvPr id="9" name="직사각형 8">
            <a:extLst>
              <a:ext uri="{FF2B5EF4-FFF2-40B4-BE49-F238E27FC236}">
                <a16:creationId xmlns:a16="http://schemas.microsoft.com/office/drawing/2014/main" id="{532AC00B-2F04-91DF-FC0A-D2E10A1930E3}"/>
              </a:ext>
            </a:extLst>
          </p:cNvPr>
          <p:cNvSpPr/>
          <p:nvPr/>
        </p:nvSpPr>
        <p:spPr>
          <a:xfrm>
            <a:off x="804283" y="963377"/>
            <a:ext cx="553029" cy="109537"/>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rPr>
              <a:t>(</a:t>
            </a:r>
            <a:r>
              <a:rPr lang="ko-KR" altLang="en-US" sz="600" b="1" dirty="0" err="1">
                <a:solidFill>
                  <a:schemeClr val="bg1"/>
                </a:solidFill>
              </a:rPr>
              <a:t>스토리맵</a:t>
            </a:r>
            <a:r>
              <a:rPr lang="ko-KR" altLang="en-US" sz="600" b="1" dirty="0">
                <a:solidFill>
                  <a:schemeClr val="bg1"/>
                </a:solidFill>
              </a:rPr>
              <a:t> 투어</a:t>
            </a:r>
            <a:r>
              <a:rPr lang="en-US" altLang="ko-KR" sz="600" b="1" dirty="0">
                <a:solidFill>
                  <a:schemeClr val="bg1"/>
                </a:solidFill>
              </a:rPr>
              <a:t>)</a:t>
            </a:r>
            <a:endParaRPr lang="ko-KR" altLang="en-US" sz="600" b="1" dirty="0">
              <a:solidFill>
                <a:schemeClr val="bg1"/>
              </a:solidFill>
            </a:endParaRPr>
          </a:p>
        </p:txBody>
      </p:sp>
      <p:pic>
        <p:nvPicPr>
          <p:cNvPr id="27" name="그림 26">
            <a:extLst>
              <a:ext uri="{FF2B5EF4-FFF2-40B4-BE49-F238E27FC236}">
                <a16:creationId xmlns:a16="http://schemas.microsoft.com/office/drawing/2014/main" id="{AB7C43AD-6850-E46D-0FDA-A7E94549FE22}"/>
              </a:ext>
            </a:extLst>
          </p:cNvPr>
          <p:cNvPicPr>
            <a:picLocks noChangeAspect="1"/>
          </p:cNvPicPr>
          <p:nvPr/>
        </p:nvPicPr>
        <p:blipFill rotWithShape="1">
          <a:blip r:embed="rId3"/>
          <a:srcRect r="22400"/>
          <a:stretch/>
        </p:blipFill>
        <p:spPr>
          <a:xfrm>
            <a:off x="3688064" y="921011"/>
            <a:ext cx="5775115" cy="4512018"/>
          </a:xfrm>
          <a:prstGeom prst="rect">
            <a:avLst/>
          </a:prstGeom>
        </p:spPr>
      </p:pic>
      <p:pic>
        <p:nvPicPr>
          <p:cNvPr id="31" name="그림 30">
            <a:extLst>
              <a:ext uri="{FF2B5EF4-FFF2-40B4-BE49-F238E27FC236}">
                <a16:creationId xmlns:a16="http://schemas.microsoft.com/office/drawing/2014/main" id="{C81841F9-47FC-7BE0-4DA6-ADFC46EBE8F6}"/>
              </a:ext>
            </a:extLst>
          </p:cNvPr>
          <p:cNvPicPr>
            <a:picLocks noChangeAspect="1"/>
          </p:cNvPicPr>
          <p:nvPr/>
        </p:nvPicPr>
        <p:blipFill rotWithShape="1">
          <a:blip r:embed="rId4"/>
          <a:srcRect r="31848"/>
          <a:stretch/>
        </p:blipFill>
        <p:spPr>
          <a:xfrm>
            <a:off x="5755073" y="1188244"/>
            <a:ext cx="3708106" cy="4069556"/>
          </a:xfrm>
          <a:prstGeom prst="rect">
            <a:avLst/>
          </a:prstGeom>
        </p:spPr>
      </p:pic>
      <p:sp>
        <p:nvSpPr>
          <p:cNvPr id="2" name="사각형: 둥근 모서리 1">
            <a:extLst>
              <a:ext uri="{FF2B5EF4-FFF2-40B4-BE49-F238E27FC236}">
                <a16:creationId xmlns:a16="http://schemas.microsoft.com/office/drawing/2014/main" id="{AB8966ED-4769-D6B6-FF4D-1AE7C5765F3A}"/>
              </a:ext>
            </a:extLst>
          </p:cNvPr>
          <p:cNvSpPr/>
          <p:nvPr/>
        </p:nvSpPr>
        <p:spPr>
          <a:xfrm>
            <a:off x="1231106" y="1160863"/>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메인</a:t>
            </a:r>
          </a:p>
        </p:txBody>
      </p:sp>
      <p:sp>
        <p:nvSpPr>
          <p:cNvPr id="4" name="사각형: 둥근 모서리 3">
            <a:extLst>
              <a:ext uri="{FF2B5EF4-FFF2-40B4-BE49-F238E27FC236}">
                <a16:creationId xmlns:a16="http://schemas.microsoft.com/office/drawing/2014/main" id="{61803A45-82FA-6A0B-237B-594CAE5EC467}"/>
              </a:ext>
            </a:extLst>
          </p:cNvPr>
          <p:cNvSpPr/>
          <p:nvPr/>
        </p:nvSpPr>
        <p:spPr>
          <a:xfrm>
            <a:off x="465188"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7" name="사각형: 둥근 모서리 6">
            <a:extLst>
              <a:ext uri="{FF2B5EF4-FFF2-40B4-BE49-F238E27FC236}">
                <a16:creationId xmlns:a16="http://schemas.microsoft.com/office/drawing/2014/main" id="{A1958342-FC88-5AC8-1619-77644C72F93A}"/>
              </a:ext>
            </a:extLst>
          </p:cNvPr>
          <p:cNvSpPr/>
          <p:nvPr/>
        </p:nvSpPr>
        <p:spPr>
          <a:xfrm>
            <a:off x="846187"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pic>
        <p:nvPicPr>
          <p:cNvPr id="42" name="그림 41">
            <a:extLst>
              <a:ext uri="{FF2B5EF4-FFF2-40B4-BE49-F238E27FC236}">
                <a16:creationId xmlns:a16="http://schemas.microsoft.com/office/drawing/2014/main" id="{B9CA454D-AB0D-EA9E-BDCB-CCC0A2FBC48E}"/>
              </a:ext>
            </a:extLst>
          </p:cNvPr>
          <p:cNvPicPr>
            <a:picLocks noChangeAspect="1"/>
          </p:cNvPicPr>
          <p:nvPr/>
        </p:nvPicPr>
        <p:blipFill rotWithShape="1">
          <a:blip r:embed="rId5"/>
          <a:srcRect t="53817" r="17835" b="9599"/>
          <a:stretch/>
        </p:blipFill>
        <p:spPr>
          <a:xfrm>
            <a:off x="455661" y="1387458"/>
            <a:ext cx="1550621" cy="1323240"/>
          </a:xfrm>
          <a:prstGeom prst="rect">
            <a:avLst/>
          </a:prstGeom>
        </p:spPr>
      </p:pic>
      <p:grpSp>
        <p:nvGrpSpPr>
          <p:cNvPr id="43" name="그룹 42">
            <a:extLst>
              <a:ext uri="{FF2B5EF4-FFF2-40B4-BE49-F238E27FC236}">
                <a16:creationId xmlns:a16="http://schemas.microsoft.com/office/drawing/2014/main" id="{914A6200-B5E9-F7EF-6D01-20FC45D97A82}"/>
              </a:ext>
            </a:extLst>
          </p:cNvPr>
          <p:cNvGrpSpPr/>
          <p:nvPr/>
        </p:nvGrpSpPr>
        <p:grpSpPr>
          <a:xfrm>
            <a:off x="399523" y="1397383"/>
            <a:ext cx="1582737" cy="184667"/>
            <a:chOff x="382636" y="1325507"/>
            <a:chExt cx="1488643" cy="153454"/>
          </a:xfrm>
        </p:grpSpPr>
        <p:sp>
          <p:nvSpPr>
            <p:cNvPr id="44" name="사각형: 둥근 모서리 43">
              <a:extLst>
                <a:ext uri="{FF2B5EF4-FFF2-40B4-BE49-F238E27FC236}">
                  <a16:creationId xmlns:a16="http://schemas.microsoft.com/office/drawing/2014/main" id="{4B361E41-53CD-8C9A-0557-C98BF23EEA3A}"/>
                </a:ext>
              </a:extLst>
            </p:cNvPr>
            <p:cNvSpPr/>
            <p:nvPr/>
          </p:nvSpPr>
          <p:spPr>
            <a:xfrm>
              <a:off x="438726" y="1346407"/>
              <a:ext cx="1432553" cy="103058"/>
            </a:xfrm>
            <a:prstGeom prst="roundRect">
              <a:avLst>
                <a:gd name="adj" fmla="val 600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C4B0990C-971E-69F9-3CD0-20D0E1FB53FE}"/>
                </a:ext>
              </a:extLst>
            </p:cNvPr>
            <p:cNvSpPr txBox="1"/>
            <p:nvPr/>
          </p:nvSpPr>
          <p:spPr>
            <a:xfrm>
              <a:off x="382636" y="1325507"/>
              <a:ext cx="1171851" cy="153454"/>
            </a:xfrm>
            <a:prstGeom prst="rect">
              <a:avLst/>
            </a:prstGeom>
            <a:noFill/>
          </p:spPr>
          <p:txBody>
            <a:bodyPr wrap="square" rtlCol="0">
              <a:spAutoFit/>
            </a:bodyPr>
            <a:lstStyle/>
            <a:p>
              <a:r>
                <a:rPr lang="ko-KR" altLang="en-US" sz="600" b="1" dirty="0">
                  <a:solidFill>
                    <a:schemeClr val="bg1">
                      <a:lumMod val="50000"/>
                    </a:schemeClr>
                  </a:solidFill>
                </a:rPr>
                <a:t>탭 명을 입력해주세요</a:t>
              </a:r>
              <a:r>
                <a:rPr lang="en-US" altLang="ko-KR" sz="600" b="1" dirty="0">
                  <a:solidFill>
                    <a:schemeClr val="bg1">
                      <a:lumMod val="50000"/>
                    </a:schemeClr>
                  </a:solidFill>
                </a:rPr>
                <a:t>.</a:t>
              </a:r>
              <a:endParaRPr lang="ko-KR" altLang="en-US" sz="600" b="1" dirty="0">
                <a:solidFill>
                  <a:schemeClr val="bg1">
                    <a:lumMod val="50000"/>
                  </a:schemeClr>
                </a:solidFill>
              </a:endParaRPr>
            </a:p>
          </p:txBody>
        </p:sp>
      </p:grpSp>
      <p:pic>
        <p:nvPicPr>
          <p:cNvPr id="46" name="그림 45">
            <a:extLst>
              <a:ext uri="{FF2B5EF4-FFF2-40B4-BE49-F238E27FC236}">
                <a16:creationId xmlns:a16="http://schemas.microsoft.com/office/drawing/2014/main" id="{AEBE7B84-2A81-B7D3-5DBD-B84DD599D66F}"/>
              </a:ext>
            </a:extLst>
          </p:cNvPr>
          <p:cNvPicPr>
            <a:picLocks noChangeAspect="1"/>
          </p:cNvPicPr>
          <p:nvPr/>
        </p:nvPicPr>
        <p:blipFill rotWithShape="1">
          <a:blip r:embed="rId6"/>
          <a:srcRect l="1642" t="2904" r="2008" b="3757"/>
          <a:stretch/>
        </p:blipFill>
        <p:spPr>
          <a:xfrm>
            <a:off x="452400" y="1594248"/>
            <a:ext cx="1490702" cy="1031555"/>
          </a:xfrm>
          <a:prstGeom prst="rect">
            <a:avLst/>
          </a:prstGeom>
        </p:spPr>
      </p:pic>
      <p:sp>
        <p:nvSpPr>
          <p:cNvPr id="50" name="직사각형 49">
            <a:extLst>
              <a:ext uri="{FF2B5EF4-FFF2-40B4-BE49-F238E27FC236}">
                <a16:creationId xmlns:a16="http://schemas.microsoft.com/office/drawing/2014/main" id="{66F90737-A4E9-28C5-EE61-4E51BBF85127}"/>
              </a:ext>
            </a:extLst>
          </p:cNvPr>
          <p:cNvSpPr/>
          <p:nvPr/>
        </p:nvSpPr>
        <p:spPr>
          <a:xfrm>
            <a:off x="455662" y="2163172"/>
            <a:ext cx="1487440" cy="1011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1" name="그룹 50">
            <a:extLst>
              <a:ext uri="{FF2B5EF4-FFF2-40B4-BE49-F238E27FC236}">
                <a16:creationId xmlns:a16="http://schemas.microsoft.com/office/drawing/2014/main" id="{E9F8FEAD-D2F0-9E4B-96FF-765BE0005554}"/>
              </a:ext>
            </a:extLst>
          </p:cNvPr>
          <p:cNvGrpSpPr/>
          <p:nvPr/>
        </p:nvGrpSpPr>
        <p:grpSpPr>
          <a:xfrm>
            <a:off x="442646" y="2190983"/>
            <a:ext cx="1426841" cy="280439"/>
            <a:chOff x="522212" y="2228850"/>
            <a:chExt cx="1580949" cy="310728"/>
          </a:xfrm>
        </p:grpSpPr>
        <p:sp>
          <p:nvSpPr>
            <p:cNvPr id="52" name="직사각형 51">
              <a:extLst>
                <a:ext uri="{FF2B5EF4-FFF2-40B4-BE49-F238E27FC236}">
                  <a16:creationId xmlns:a16="http://schemas.microsoft.com/office/drawing/2014/main" id="{96C5BB91-C98F-96D5-1E3B-3E443CE3DD8A}"/>
                </a:ext>
              </a:extLst>
            </p:cNvPr>
            <p:cNvSpPr/>
            <p:nvPr/>
          </p:nvSpPr>
          <p:spPr>
            <a:xfrm>
              <a:off x="575735" y="2228850"/>
              <a:ext cx="648228" cy="180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3" name="그림 52">
              <a:extLst>
                <a:ext uri="{FF2B5EF4-FFF2-40B4-BE49-F238E27FC236}">
                  <a16:creationId xmlns:a16="http://schemas.microsoft.com/office/drawing/2014/main" id="{6419E904-C840-508C-054A-7455C5E5EEE4}"/>
                </a:ext>
              </a:extLst>
            </p:cNvPr>
            <p:cNvPicPr>
              <a:picLocks noChangeAspect="1"/>
            </p:cNvPicPr>
            <p:nvPr/>
          </p:nvPicPr>
          <p:blipFill>
            <a:blip r:embed="rId7"/>
            <a:stretch>
              <a:fillRect/>
            </a:stretch>
          </p:blipFill>
          <p:spPr>
            <a:xfrm>
              <a:off x="522212" y="2229035"/>
              <a:ext cx="1580949" cy="310543"/>
            </a:xfrm>
            <a:prstGeom prst="rect">
              <a:avLst/>
            </a:prstGeom>
          </p:spPr>
        </p:pic>
      </p:grpSp>
      <p:sp>
        <p:nvSpPr>
          <p:cNvPr id="56" name="TextBox 55">
            <a:extLst>
              <a:ext uri="{FF2B5EF4-FFF2-40B4-BE49-F238E27FC236}">
                <a16:creationId xmlns:a16="http://schemas.microsoft.com/office/drawing/2014/main" id="{386754F6-C24E-078B-2F93-E6F457BA1512}"/>
              </a:ext>
            </a:extLst>
          </p:cNvPr>
          <p:cNvSpPr txBox="1"/>
          <p:nvPr/>
        </p:nvSpPr>
        <p:spPr>
          <a:xfrm>
            <a:off x="449138" y="2565128"/>
            <a:ext cx="369515" cy="176972"/>
          </a:xfrm>
          <a:prstGeom prst="rect">
            <a:avLst/>
          </a:prstGeom>
          <a:noFill/>
        </p:spPr>
        <p:txBody>
          <a:bodyPr wrap="square" rtlCol="0">
            <a:spAutoFit/>
          </a:bodyPr>
          <a:lstStyle/>
          <a:p>
            <a:r>
              <a:rPr lang="ko-KR" altLang="en-US" sz="550" b="1" dirty="0">
                <a:solidFill>
                  <a:schemeClr val="tx1">
                    <a:lumMod val="65000"/>
                    <a:lumOff val="35000"/>
                  </a:schemeClr>
                </a:solidFill>
              </a:rPr>
              <a:t>설정</a:t>
            </a:r>
          </a:p>
        </p:txBody>
      </p:sp>
      <p:sp>
        <p:nvSpPr>
          <p:cNvPr id="57" name="사각형: 둥근 모서리 56">
            <a:extLst>
              <a:ext uri="{FF2B5EF4-FFF2-40B4-BE49-F238E27FC236}">
                <a16:creationId xmlns:a16="http://schemas.microsoft.com/office/drawing/2014/main" id="{4464DCA2-E5DD-5528-2B45-A638340F5A4E}"/>
              </a:ext>
            </a:extLst>
          </p:cNvPr>
          <p:cNvSpPr/>
          <p:nvPr/>
        </p:nvSpPr>
        <p:spPr>
          <a:xfrm>
            <a:off x="519063" y="2749610"/>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섹션</a:t>
            </a:r>
          </a:p>
        </p:txBody>
      </p:sp>
      <p:sp>
        <p:nvSpPr>
          <p:cNvPr id="58" name="직사각형 57">
            <a:extLst>
              <a:ext uri="{FF2B5EF4-FFF2-40B4-BE49-F238E27FC236}">
                <a16:creationId xmlns:a16="http://schemas.microsoft.com/office/drawing/2014/main" id="{284EFD78-8AD8-ED75-E828-61AC91478CB7}"/>
              </a:ext>
            </a:extLst>
          </p:cNvPr>
          <p:cNvSpPr/>
          <p:nvPr/>
        </p:nvSpPr>
        <p:spPr>
          <a:xfrm>
            <a:off x="1614455" y="1145874"/>
            <a:ext cx="391827" cy="191765"/>
          </a:xfrm>
          <a:prstGeom prst="rect">
            <a:avLst/>
          </a:prstGeom>
          <a:solidFill>
            <a:srgbClr val="F6F9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FB82A0AC-A841-5005-97D6-9385382F1CA2}"/>
              </a:ext>
            </a:extLst>
          </p:cNvPr>
          <p:cNvSpPr/>
          <p:nvPr/>
        </p:nvSpPr>
        <p:spPr>
          <a:xfrm>
            <a:off x="-1297592" y="1261973"/>
            <a:ext cx="433344" cy="20381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5" name="그림 64">
            <a:extLst>
              <a:ext uri="{FF2B5EF4-FFF2-40B4-BE49-F238E27FC236}">
                <a16:creationId xmlns:a16="http://schemas.microsoft.com/office/drawing/2014/main" id="{226D1302-86D3-6842-2E5E-71BCEBC86146}"/>
              </a:ext>
            </a:extLst>
          </p:cNvPr>
          <p:cNvPicPr>
            <a:picLocks noChangeAspect="1"/>
          </p:cNvPicPr>
          <p:nvPr/>
        </p:nvPicPr>
        <p:blipFill rotWithShape="1">
          <a:blip r:embed="rId6"/>
          <a:srcRect l="70204" t="75746" r="7266" b="10134"/>
          <a:stretch/>
        </p:blipFill>
        <p:spPr>
          <a:xfrm>
            <a:off x="1488186" y="2941558"/>
            <a:ext cx="386557" cy="173168"/>
          </a:xfrm>
          <a:prstGeom prst="rect">
            <a:avLst/>
          </a:prstGeom>
        </p:spPr>
      </p:pic>
      <p:sp>
        <p:nvSpPr>
          <p:cNvPr id="66" name="모서리가 둥근 직사각형 299">
            <a:extLst>
              <a:ext uri="{FF2B5EF4-FFF2-40B4-BE49-F238E27FC236}">
                <a16:creationId xmlns:a16="http://schemas.microsoft.com/office/drawing/2014/main" id="{9A073783-BE25-8AEE-DBD1-FAC84B67F910}"/>
              </a:ext>
            </a:extLst>
          </p:cNvPr>
          <p:cNvSpPr/>
          <p:nvPr/>
        </p:nvSpPr>
        <p:spPr>
          <a:xfrm>
            <a:off x="-1119002" y="85691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75" name="TextBox 74">
            <a:extLst>
              <a:ext uri="{FF2B5EF4-FFF2-40B4-BE49-F238E27FC236}">
                <a16:creationId xmlns:a16="http://schemas.microsoft.com/office/drawing/2014/main" id="{41EA7D7B-A1D8-97E8-320C-66805C9078CB}"/>
              </a:ext>
            </a:extLst>
          </p:cNvPr>
          <p:cNvSpPr txBox="1"/>
          <p:nvPr/>
        </p:nvSpPr>
        <p:spPr>
          <a:xfrm>
            <a:off x="437046" y="2900572"/>
            <a:ext cx="727517" cy="153888"/>
          </a:xfrm>
          <a:prstGeom prst="rect">
            <a:avLst/>
          </a:prstGeom>
          <a:noFill/>
        </p:spPr>
        <p:txBody>
          <a:bodyPr wrap="square" rtlCol="0">
            <a:spAutoFit/>
          </a:bodyPr>
          <a:lstStyle/>
          <a:p>
            <a:r>
              <a:rPr lang="ko-KR" altLang="en-US" sz="400">
                <a:solidFill>
                  <a:schemeClr val="bg1">
                    <a:lumMod val="50000"/>
                  </a:schemeClr>
                </a:solidFill>
              </a:rPr>
              <a:t>섹션 설정은 </a:t>
            </a:r>
            <a:r>
              <a:rPr lang="ko-KR" altLang="en-US" sz="400" dirty="0">
                <a:solidFill>
                  <a:schemeClr val="bg1">
                    <a:lumMod val="50000"/>
                  </a:schemeClr>
                </a:solidFill>
              </a:rPr>
              <a:t>필수입니다</a:t>
            </a:r>
            <a:r>
              <a:rPr lang="en-US" altLang="ko-KR" sz="400" dirty="0">
                <a:solidFill>
                  <a:schemeClr val="bg1">
                    <a:lumMod val="50000"/>
                  </a:schemeClr>
                </a:solidFill>
              </a:rPr>
              <a:t>.</a:t>
            </a:r>
            <a:endParaRPr lang="ko-KR" altLang="en-US" sz="400" dirty="0">
              <a:solidFill>
                <a:schemeClr val="bg1">
                  <a:lumMod val="50000"/>
                </a:schemeClr>
              </a:solidFill>
            </a:endParaRPr>
          </a:p>
        </p:txBody>
      </p:sp>
      <p:sp>
        <p:nvSpPr>
          <p:cNvPr id="3" name="모서리가 둥근 직사각형 299">
            <a:extLst>
              <a:ext uri="{FF2B5EF4-FFF2-40B4-BE49-F238E27FC236}">
                <a16:creationId xmlns:a16="http://schemas.microsoft.com/office/drawing/2014/main" id="{3E330BAC-DE28-9CF5-52F7-4D7A07AE788C}"/>
              </a:ext>
            </a:extLst>
          </p:cNvPr>
          <p:cNvSpPr/>
          <p:nvPr/>
        </p:nvSpPr>
        <p:spPr>
          <a:xfrm>
            <a:off x="292356" y="264860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6" name="직사각형 5">
            <a:extLst>
              <a:ext uri="{FF2B5EF4-FFF2-40B4-BE49-F238E27FC236}">
                <a16:creationId xmlns:a16="http://schemas.microsoft.com/office/drawing/2014/main" id="{51475574-0A47-FE8F-DD9D-A0EC01ADCCA4}"/>
              </a:ext>
            </a:extLst>
          </p:cNvPr>
          <p:cNvSpPr/>
          <p:nvPr/>
        </p:nvSpPr>
        <p:spPr>
          <a:xfrm>
            <a:off x="2039300" y="1125488"/>
            <a:ext cx="1648764" cy="4297333"/>
          </a:xfrm>
          <a:prstGeom prst="rect">
            <a:avLst/>
          </a:prstGeom>
          <a:solidFill>
            <a:srgbClr val="F6F9F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사각형: 둥근 모서리 7">
            <a:extLst>
              <a:ext uri="{FF2B5EF4-FFF2-40B4-BE49-F238E27FC236}">
                <a16:creationId xmlns:a16="http://schemas.microsoft.com/office/drawing/2014/main" id="{71014F66-5AE4-B195-99E4-C26E92D23718}"/>
              </a:ext>
            </a:extLst>
          </p:cNvPr>
          <p:cNvSpPr/>
          <p:nvPr/>
        </p:nvSpPr>
        <p:spPr>
          <a:xfrm>
            <a:off x="2093742" y="1219284"/>
            <a:ext cx="1310182"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lumMod val="50000"/>
                    <a:lumOff val="50000"/>
                  </a:schemeClr>
                </a:solidFill>
              </a:rPr>
              <a:t> 투어명을 입력해주세요</a:t>
            </a:r>
            <a:r>
              <a:rPr lang="en-US" altLang="ko-KR" sz="500" dirty="0">
                <a:solidFill>
                  <a:schemeClr val="tx1">
                    <a:lumMod val="50000"/>
                    <a:lumOff val="50000"/>
                  </a:schemeClr>
                </a:solidFill>
              </a:rPr>
              <a:t>.</a:t>
            </a:r>
            <a:endParaRPr lang="ko-KR" altLang="en-US" sz="500" dirty="0">
              <a:solidFill>
                <a:schemeClr val="tx1">
                  <a:lumMod val="50000"/>
                  <a:lumOff val="50000"/>
                </a:schemeClr>
              </a:solidFill>
            </a:endParaRPr>
          </a:p>
        </p:txBody>
      </p:sp>
      <p:grpSp>
        <p:nvGrpSpPr>
          <p:cNvPr id="10" name="그룹 9">
            <a:extLst>
              <a:ext uri="{FF2B5EF4-FFF2-40B4-BE49-F238E27FC236}">
                <a16:creationId xmlns:a16="http://schemas.microsoft.com/office/drawing/2014/main" id="{4AC35195-9B2A-EBA8-04B9-81F4811B161B}"/>
              </a:ext>
            </a:extLst>
          </p:cNvPr>
          <p:cNvGrpSpPr/>
          <p:nvPr/>
        </p:nvGrpSpPr>
        <p:grpSpPr>
          <a:xfrm>
            <a:off x="3444889" y="1219284"/>
            <a:ext cx="162000" cy="160204"/>
            <a:chOff x="1676778" y="1429663"/>
            <a:chExt cx="162000" cy="160204"/>
          </a:xfrm>
        </p:grpSpPr>
        <p:sp>
          <p:nvSpPr>
            <p:cNvPr id="11" name="사각형: 둥근 모서리 10">
              <a:extLst>
                <a:ext uri="{FF2B5EF4-FFF2-40B4-BE49-F238E27FC236}">
                  <a16:creationId xmlns:a16="http://schemas.microsoft.com/office/drawing/2014/main" id="{51F33DC7-E737-70B3-4A53-248FEDE79BE6}"/>
                </a:ext>
              </a:extLst>
            </p:cNvPr>
            <p:cNvSpPr/>
            <p:nvPr/>
          </p:nvSpPr>
          <p:spPr>
            <a:xfrm>
              <a:off x="1676778" y="1429663"/>
              <a:ext cx="162000"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500" dirty="0">
                <a:solidFill>
                  <a:schemeClr val="tx1">
                    <a:lumMod val="50000"/>
                    <a:lumOff val="50000"/>
                  </a:schemeClr>
                </a:solidFill>
              </a:endParaRPr>
            </a:p>
          </p:txBody>
        </p:sp>
        <p:pic>
          <p:nvPicPr>
            <p:cNvPr id="12" name="그래픽 11" descr="배지 팔로우 윤곽선">
              <a:extLst>
                <a:ext uri="{FF2B5EF4-FFF2-40B4-BE49-F238E27FC236}">
                  <a16:creationId xmlns:a16="http://schemas.microsoft.com/office/drawing/2014/main" id="{9601D2EE-786E-521F-F967-02385FBF80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87534" y="1437765"/>
              <a:ext cx="144000" cy="144000"/>
            </a:xfrm>
            <a:prstGeom prst="rect">
              <a:avLst/>
            </a:prstGeom>
          </p:spPr>
        </p:pic>
      </p:grpSp>
      <p:sp>
        <p:nvSpPr>
          <p:cNvPr id="13" name="직사각형 12">
            <a:extLst>
              <a:ext uri="{FF2B5EF4-FFF2-40B4-BE49-F238E27FC236}">
                <a16:creationId xmlns:a16="http://schemas.microsoft.com/office/drawing/2014/main" id="{0D7B27B9-18B3-E6A7-2663-341C63AEB4B7}"/>
              </a:ext>
            </a:extLst>
          </p:cNvPr>
          <p:cNvSpPr/>
          <p:nvPr/>
        </p:nvSpPr>
        <p:spPr>
          <a:xfrm>
            <a:off x="2031256" y="910803"/>
            <a:ext cx="1656808" cy="2159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0D5A9E2-7A6B-3CDD-44BF-DB207DDBDA5B}"/>
              </a:ext>
            </a:extLst>
          </p:cNvPr>
          <p:cNvSpPr/>
          <p:nvPr/>
        </p:nvSpPr>
        <p:spPr>
          <a:xfrm>
            <a:off x="2123767" y="963377"/>
            <a:ext cx="553029"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bg1"/>
                </a:solidFill>
              </a:rPr>
              <a:t>섹션 설정</a:t>
            </a:r>
          </a:p>
        </p:txBody>
      </p:sp>
      <p:cxnSp>
        <p:nvCxnSpPr>
          <p:cNvPr id="18" name="연결선: 꺾임 17">
            <a:extLst>
              <a:ext uri="{FF2B5EF4-FFF2-40B4-BE49-F238E27FC236}">
                <a16:creationId xmlns:a16="http://schemas.microsoft.com/office/drawing/2014/main" id="{ECBF6124-3A9A-30B6-6AA5-0B35300C25C2}"/>
              </a:ext>
            </a:extLst>
          </p:cNvPr>
          <p:cNvCxnSpPr>
            <a:cxnSpLocks/>
            <a:stCxn id="57" idx="3"/>
            <a:endCxn id="13" idx="1"/>
          </p:cNvCxnSpPr>
          <p:nvPr/>
        </p:nvCxnSpPr>
        <p:spPr>
          <a:xfrm flipV="1">
            <a:off x="892658" y="1018803"/>
            <a:ext cx="1138598" cy="1810909"/>
          </a:xfrm>
          <a:prstGeom prst="bentConnector3">
            <a:avLst>
              <a:gd name="adj1" fmla="val 50000"/>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299">
            <a:extLst>
              <a:ext uri="{FF2B5EF4-FFF2-40B4-BE49-F238E27FC236}">
                <a16:creationId xmlns:a16="http://schemas.microsoft.com/office/drawing/2014/main" id="{2E12F6E5-EC34-127E-E1C6-0FEC1405E4A7}"/>
              </a:ext>
            </a:extLst>
          </p:cNvPr>
          <p:cNvSpPr/>
          <p:nvPr/>
        </p:nvSpPr>
        <p:spPr>
          <a:xfrm>
            <a:off x="1861727" y="119851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22" name="모서리가 둥근 직사각형 299">
            <a:extLst>
              <a:ext uri="{FF2B5EF4-FFF2-40B4-BE49-F238E27FC236}">
                <a16:creationId xmlns:a16="http://schemas.microsoft.com/office/drawing/2014/main" id="{E89E8F55-9BA7-17A5-04A2-88DF87CA9304}"/>
              </a:ext>
            </a:extLst>
          </p:cNvPr>
          <p:cNvSpPr/>
          <p:nvPr/>
        </p:nvSpPr>
        <p:spPr>
          <a:xfrm>
            <a:off x="3414025" y="143855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pic>
        <p:nvPicPr>
          <p:cNvPr id="25" name="그래픽 24" descr="닫기 윤곽선">
            <a:extLst>
              <a:ext uri="{FF2B5EF4-FFF2-40B4-BE49-F238E27FC236}">
                <a16:creationId xmlns:a16="http://schemas.microsoft.com/office/drawing/2014/main" id="{DC5EAACC-152D-4EF5-9AD2-ACA888C72F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87048" y="939942"/>
            <a:ext cx="142977" cy="142977"/>
          </a:xfrm>
          <a:prstGeom prst="rect">
            <a:avLst/>
          </a:prstGeom>
        </p:spPr>
      </p:pic>
      <p:sp>
        <p:nvSpPr>
          <p:cNvPr id="26" name="모서리가 둥근 직사각형 299">
            <a:extLst>
              <a:ext uri="{FF2B5EF4-FFF2-40B4-BE49-F238E27FC236}">
                <a16:creationId xmlns:a16="http://schemas.microsoft.com/office/drawing/2014/main" id="{59A69527-7BC5-F07C-C590-B217793131EE}"/>
              </a:ext>
            </a:extLst>
          </p:cNvPr>
          <p:cNvSpPr/>
          <p:nvPr/>
        </p:nvSpPr>
        <p:spPr>
          <a:xfrm>
            <a:off x="3246641" y="85691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1-1</a:t>
            </a:r>
            <a:endParaRPr lang="ko-KR" altLang="en-US" sz="750" b="1" dirty="0"/>
          </a:p>
        </p:txBody>
      </p:sp>
      <p:pic>
        <p:nvPicPr>
          <p:cNvPr id="14" name="그림 13">
            <a:extLst>
              <a:ext uri="{FF2B5EF4-FFF2-40B4-BE49-F238E27FC236}">
                <a16:creationId xmlns:a16="http://schemas.microsoft.com/office/drawing/2014/main" id="{9845F841-3EAA-8456-7C4F-BC6B01D42938}"/>
              </a:ext>
            </a:extLst>
          </p:cNvPr>
          <p:cNvPicPr>
            <a:picLocks noChangeAspect="1"/>
          </p:cNvPicPr>
          <p:nvPr/>
        </p:nvPicPr>
        <p:blipFill rotWithShape="1">
          <a:blip r:embed="rId12"/>
          <a:srcRect t="2" r="33607" b="-1313"/>
          <a:stretch/>
        </p:blipFill>
        <p:spPr>
          <a:xfrm>
            <a:off x="3688064" y="1199347"/>
            <a:ext cx="5775115" cy="228211"/>
          </a:xfrm>
          <a:prstGeom prst="rect">
            <a:avLst/>
          </a:prstGeom>
        </p:spPr>
      </p:pic>
    </p:spTree>
    <p:extLst>
      <p:ext uri="{BB962C8B-B14F-4D97-AF65-F5344CB8AC3E}">
        <p14:creationId xmlns:p14="http://schemas.microsoft.com/office/powerpoint/2010/main" val="272075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5279343"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err="1">
                <a:latin typeface="맑은 고딕" panose="020B0503020000020004" pitchFamily="50" charset="-127"/>
              </a:rPr>
              <a:t>스토리맵</a:t>
            </a:r>
            <a:r>
              <a:rPr lang="ko-KR" altLang="en-US" dirty="0">
                <a:latin typeface="맑은 고딕" panose="020B0503020000020004" pitchFamily="50" charset="-127"/>
              </a:rPr>
              <a:t> 투어 템플릿</a:t>
            </a:r>
            <a:r>
              <a:rPr lang="en-US" altLang="ko-KR" dirty="0">
                <a:latin typeface="맑은 고딕" panose="020B0503020000020004" pitchFamily="50" charset="-127"/>
              </a:rPr>
              <a:t>_</a:t>
            </a:r>
            <a:r>
              <a:rPr lang="ko-KR" altLang="en-US" dirty="0">
                <a:latin typeface="맑은 고딕" panose="020B0503020000020004" pitchFamily="50" charset="-127"/>
              </a:rPr>
              <a:t>투어 추가</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err="1"/>
              <a:t>스토리맵</a:t>
            </a:r>
            <a:r>
              <a:rPr lang="ko-KR" altLang="en-US" dirty="0"/>
              <a:t> 투어</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LXPFA_SB_2D_WA_025</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3911483"/>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err="1">
                          <a:latin typeface="맑은 고딕" panose="020B0503020000020004" pitchFamily="50" charset="-127"/>
                          <a:ea typeface="+mn-ea"/>
                        </a:rPr>
                        <a:t>스토리맵</a:t>
                      </a:r>
                      <a:r>
                        <a:rPr lang="ko-KR" altLang="en-US" sz="800" b="1" baseline="0" dirty="0">
                          <a:latin typeface="맑은 고딕" panose="020B0503020000020004" pitchFamily="50" charset="-127"/>
                          <a:ea typeface="+mn-ea"/>
                        </a:rPr>
                        <a:t> 투어</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위치기반의 순차적인 이야기를 보여줄 수 있는 신규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추가 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섹션명</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입력 후 추가 버튼 클릭 시 하단 투어 목록에 추가</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투어 섹션 추가 최대수 설정 필요</a:t>
                      </a:r>
                      <a:b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b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우선 </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99</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개로 설정</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추후 확인 필요</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투어 섹션</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23655809"/>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추가된 투어 섹션 표시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드래그 앤 드롭을 통해 섹션간 이동 가능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선택된 섹션은 강조 표시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수정</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기능</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삭제</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기존 </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섹션</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기능과 동일</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2936574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내용 수정 창</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985810251"/>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투어 섹션 목록에서 선택한 항목을 수정하는 창</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49448634"/>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5" name="그림 4">
            <a:extLst>
              <a:ext uri="{FF2B5EF4-FFF2-40B4-BE49-F238E27FC236}">
                <a16:creationId xmlns:a16="http://schemas.microsoft.com/office/drawing/2014/main" id="{063C13B5-6962-B131-467F-F8E249CEC465}"/>
              </a:ext>
            </a:extLst>
          </p:cNvPr>
          <p:cNvPicPr>
            <a:picLocks noChangeAspect="1"/>
          </p:cNvPicPr>
          <p:nvPr/>
        </p:nvPicPr>
        <p:blipFill>
          <a:blip r:embed="rId2"/>
          <a:stretch>
            <a:fillRect/>
          </a:stretch>
        </p:blipFill>
        <p:spPr>
          <a:xfrm>
            <a:off x="142875" y="910803"/>
            <a:ext cx="9320304" cy="4512018"/>
          </a:xfrm>
          <a:prstGeom prst="rect">
            <a:avLst/>
          </a:prstGeom>
        </p:spPr>
      </p:pic>
      <p:sp>
        <p:nvSpPr>
          <p:cNvPr id="9" name="직사각형 8">
            <a:extLst>
              <a:ext uri="{FF2B5EF4-FFF2-40B4-BE49-F238E27FC236}">
                <a16:creationId xmlns:a16="http://schemas.microsoft.com/office/drawing/2014/main" id="{532AC00B-2F04-91DF-FC0A-D2E10A1930E3}"/>
              </a:ext>
            </a:extLst>
          </p:cNvPr>
          <p:cNvSpPr/>
          <p:nvPr/>
        </p:nvSpPr>
        <p:spPr>
          <a:xfrm>
            <a:off x="804283" y="963377"/>
            <a:ext cx="553029" cy="109537"/>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rPr>
              <a:t>(</a:t>
            </a:r>
            <a:r>
              <a:rPr lang="ko-KR" altLang="en-US" sz="600" b="1" dirty="0" err="1">
                <a:solidFill>
                  <a:schemeClr val="bg1"/>
                </a:solidFill>
              </a:rPr>
              <a:t>스토리맵</a:t>
            </a:r>
            <a:r>
              <a:rPr lang="ko-KR" altLang="en-US" sz="600" b="1" dirty="0">
                <a:solidFill>
                  <a:schemeClr val="bg1"/>
                </a:solidFill>
              </a:rPr>
              <a:t> 투어</a:t>
            </a:r>
            <a:r>
              <a:rPr lang="en-US" altLang="ko-KR" sz="600" b="1" dirty="0">
                <a:solidFill>
                  <a:schemeClr val="bg1"/>
                </a:solidFill>
              </a:rPr>
              <a:t>)</a:t>
            </a:r>
            <a:endParaRPr lang="ko-KR" altLang="en-US" sz="600" b="1" dirty="0">
              <a:solidFill>
                <a:schemeClr val="bg1"/>
              </a:solidFill>
            </a:endParaRPr>
          </a:p>
        </p:txBody>
      </p:sp>
      <p:pic>
        <p:nvPicPr>
          <p:cNvPr id="27" name="그림 26">
            <a:extLst>
              <a:ext uri="{FF2B5EF4-FFF2-40B4-BE49-F238E27FC236}">
                <a16:creationId xmlns:a16="http://schemas.microsoft.com/office/drawing/2014/main" id="{AB7C43AD-6850-E46D-0FDA-A7E94549FE22}"/>
              </a:ext>
            </a:extLst>
          </p:cNvPr>
          <p:cNvPicPr>
            <a:picLocks noChangeAspect="1"/>
          </p:cNvPicPr>
          <p:nvPr/>
        </p:nvPicPr>
        <p:blipFill rotWithShape="1">
          <a:blip r:embed="rId3"/>
          <a:srcRect t="5923" r="22400"/>
          <a:stretch/>
        </p:blipFill>
        <p:spPr>
          <a:xfrm>
            <a:off x="3688064" y="1392054"/>
            <a:ext cx="5775115" cy="4244785"/>
          </a:xfrm>
          <a:prstGeom prst="rect">
            <a:avLst/>
          </a:prstGeom>
        </p:spPr>
      </p:pic>
      <p:pic>
        <p:nvPicPr>
          <p:cNvPr id="31" name="그림 30">
            <a:extLst>
              <a:ext uri="{FF2B5EF4-FFF2-40B4-BE49-F238E27FC236}">
                <a16:creationId xmlns:a16="http://schemas.microsoft.com/office/drawing/2014/main" id="{C81841F9-47FC-7BE0-4DA6-ADFC46EBE8F6}"/>
              </a:ext>
            </a:extLst>
          </p:cNvPr>
          <p:cNvPicPr>
            <a:picLocks noChangeAspect="1"/>
          </p:cNvPicPr>
          <p:nvPr/>
        </p:nvPicPr>
        <p:blipFill rotWithShape="1">
          <a:blip r:embed="rId4"/>
          <a:srcRect r="31848"/>
          <a:stretch/>
        </p:blipFill>
        <p:spPr>
          <a:xfrm>
            <a:off x="5755073" y="1392055"/>
            <a:ext cx="3708106" cy="4069556"/>
          </a:xfrm>
          <a:prstGeom prst="rect">
            <a:avLst/>
          </a:prstGeom>
        </p:spPr>
      </p:pic>
      <p:sp>
        <p:nvSpPr>
          <p:cNvPr id="2" name="사각형: 둥근 모서리 1">
            <a:extLst>
              <a:ext uri="{FF2B5EF4-FFF2-40B4-BE49-F238E27FC236}">
                <a16:creationId xmlns:a16="http://schemas.microsoft.com/office/drawing/2014/main" id="{AB8966ED-4769-D6B6-FF4D-1AE7C5765F3A}"/>
              </a:ext>
            </a:extLst>
          </p:cNvPr>
          <p:cNvSpPr/>
          <p:nvPr/>
        </p:nvSpPr>
        <p:spPr>
          <a:xfrm>
            <a:off x="1231106" y="1160863"/>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메인</a:t>
            </a:r>
          </a:p>
        </p:txBody>
      </p:sp>
      <p:sp>
        <p:nvSpPr>
          <p:cNvPr id="4" name="사각형: 둥근 모서리 3">
            <a:extLst>
              <a:ext uri="{FF2B5EF4-FFF2-40B4-BE49-F238E27FC236}">
                <a16:creationId xmlns:a16="http://schemas.microsoft.com/office/drawing/2014/main" id="{61803A45-82FA-6A0B-237B-594CAE5EC467}"/>
              </a:ext>
            </a:extLst>
          </p:cNvPr>
          <p:cNvSpPr/>
          <p:nvPr/>
        </p:nvSpPr>
        <p:spPr>
          <a:xfrm>
            <a:off x="465188"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7" name="사각형: 둥근 모서리 6">
            <a:extLst>
              <a:ext uri="{FF2B5EF4-FFF2-40B4-BE49-F238E27FC236}">
                <a16:creationId xmlns:a16="http://schemas.microsoft.com/office/drawing/2014/main" id="{A1958342-FC88-5AC8-1619-77644C72F93A}"/>
              </a:ext>
            </a:extLst>
          </p:cNvPr>
          <p:cNvSpPr/>
          <p:nvPr/>
        </p:nvSpPr>
        <p:spPr>
          <a:xfrm>
            <a:off x="846187"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pic>
        <p:nvPicPr>
          <p:cNvPr id="42" name="그림 41">
            <a:extLst>
              <a:ext uri="{FF2B5EF4-FFF2-40B4-BE49-F238E27FC236}">
                <a16:creationId xmlns:a16="http://schemas.microsoft.com/office/drawing/2014/main" id="{B9CA454D-AB0D-EA9E-BDCB-CCC0A2FBC48E}"/>
              </a:ext>
            </a:extLst>
          </p:cNvPr>
          <p:cNvPicPr>
            <a:picLocks noChangeAspect="1"/>
          </p:cNvPicPr>
          <p:nvPr/>
        </p:nvPicPr>
        <p:blipFill rotWithShape="1">
          <a:blip r:embed="rId5"/>
          <a:srcRect t="53817" r="17835" b="9599"/>
          <a:stretch/>
        </p:blipFill>
        <p:spPr>
          <a:xfrm>
            <a:off x="455661" y="1387458"/>
            <a:ext cx="1550621" cy="1323240"/>
          </a:xfrm>
          <a:prstGeom prst="rect">
            <a:avLst/>
          </a:prstGeom>
        </p:spPr>
      </p:pic>
      <p:grpSp>
        <p:nvGrpSpPr>
          <p:cNvPr id="43" name="그룹 42">
            <a:extLst>
              <a:ext uri="{FF2B5EF4-FFF2-40B4-BE49-F238E27FC236}">
                <a16:creationId xmlns:a16="http://schemas.microsoft.com/office/drawing/2014/main" id="{914A6200-B5E9-F7EF-6D01-20FC45D97A82}"/>
              </a:ext>
            </a:extLst>
          </p:cNvPr>
          <p:cNvGrpSpPr/>
          <p:nvPr/>
        </p:nvGrpSpPr>
        <p:grpSpPr>
          <a:xfrm>
            <a:off x="399523" y="1397383"/>
            <a:ext cx="1582737" cy="184667"/>
            <a:chOff x="382636" y="1325507"/>
            <a:chExt cx="1488643" cy="153454"/>
          </a:xfrm>
        </p:grpSpPr>
        <p:sp>
          <p:nvSpPr>
            <p:cNvPr id="44" name="사각형: 둥근 모서리 43">
              <a:extLst>
                <a:ext uri="{FF2B5EF4-FFF2-40B4-BE49-F238E27FC236}">
                  <a16:creationId xmlns:a16="http://schemas.microsoft.com/office/drawing/2014/main" id="{4B361E41-53CD-8C9A-0557-C98BF23EEA3A}"/>
                </a:ext>
              </a:extLst>
            </p:cNvPr>
            <p:cNvSpPr/>
            <p:nvPr/>
          </p:nvSpPr>
          <p:spPr>
            <a:xfrm>
              <a:off x="438726" y="1346407"/>
              <a:ext cx="1432553" cy="103058"/>
            </a:xfrm>
            <a:prstGeom prst="roundRect">
              <a:avLst>
                <a:gd name="adj" fmla="val 600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C4B0990C-971E-69F9-3CD0-20D0E1FB53FE}"/>
                </a:ext>
              </a:extLst>
            </p:cNvPr>
            <p:cNvSpPr txBox="1"/>
            <p:nvPr/>
          </p:nvSpPr>
          <p:spPr>
            <a:xfrm>
              <a:off x="382636" y="1325507"/>
              <a:ext cx="1171851" cy="153454"/>
            </a:xfrm>
            <a:prstGeom prst="rect">
              <a:avLst/>
            </a:prstGeom>
            <a:noFill/>
          </p:spPr>
          <p:txBody>
            <a:bodyPr wrap="square" rtlCol="0">
              <a:spAutoFit/>
            </a:bodyPr>
            <a:lstStyle/>
            <a:p>
              <a:r>
                <a:rPr lang="ko-KR" altLang="en-US" sz="600" b="1" dirty="0">
                  <a:solidFill>
                    <a:schemeClr val="bg1">
                      <a:lumMod val="50000"/>
                    </a:schemeClr>
                  </a:solidFill>
                </a:rPr>
                <a:t>탭 명을 입력해주세요</a:t>
              </a:r>
              <a:r>
                <a:rPr lang="en-US" altLang="ko-KR" sz="600" b="1" dirty="0">
                  <a:solidFill>
                    <a:schemeClr val="bg1">
                      <a:lumMod val="50000"/>
                    </a:schemeClr>
                  </a:solidFill>
                </a:rPr>
                <a:t>.</a:t>
              </a:r>
              <a:endParaRPr lang="ko-KR" altLang="en-US" sz="600" b="1" dirty="0">
                <a:solidFill>
                  <a:schemeClr val="bg1">
                    <a:lumMod val="50000"/>
                  </a:schemeClr>
                </a:solidFill>
              </a:endParaRPr>
            </a:p>
          </p:txBody>
        </p:sp>
      </p:grpSp>
      <p:pic>
        <p:nvPicPr>
          <p:cNvPr id="46" name="그림 45">
            <a:extLst>
              <a:ext uri="{FF2B5EF4-FFF2-40B4-BE49-F238E27FC236}">
                <a16:creationId xmlns:a16="http://schemas.microsoft.com/office/drawing/2014/main" id="{AEBE7B84-2A81-B7D3-5DBD-B84DD599D66F}"/>
              </a:ext>
            </a:extLst>
          </p:cNvPr>
          <p:cNvPicPr>
            <a:picLocks noChangeAspect="1"/>
          </p:cNvPicPr>
          <p:nvPr/>
        </p:nvPicPr>
        <p:blipFill rotWithShape="1">
          <a:blip r:embed="rId6"/>
          <a:srcRect l="1642" t="2904" r="2008" b="3757"/>
          <a:stretch/>
        </p:blipFill>
        <p:spPr>
          <a:xfrm>
            <a:off x="452400" y="1594248"/>
            <a:ext cx="1490702" cy="1031555"/>
          </a:xfrm>
          <a:prstGeom prst="rect">
            <a:avLst/>
          </a:prstGeom>
        </p:spPr>
      </p:pic>
      <p:sp>
        <p:nvSpPr>
          <p:cNvPr id="50" name="직사각형 49">
            <a:extLst>
              <a:ext uri="{FF2B5EF4-FFF2-40B4-BE49-F238E27FC236}">
                <a16:creationId xmlns:a16="http://schemas.microsoft.com/office/drawing/2014/main" id="{66F90737-A4E9-28C5-EE61-4E51BBF85127}"/>
              </a:ext>
            </a:extLst>
          </p:cNvPr>
          <p:cNvSpPr/>
          <p:nvPr/>
        </p:nvSpPr>
        <p:spPr>
          <a:xfrm>
            <a:off x="455662" y="2163172"/>
            <a:ext cx="1487440" cy="1011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1" name="그룹 50">
            <a:extLst>
              <a:ext uri="{FF2B5EF4-FFF2-40B4-BE49-F238E27FC236}">
                <a16:creationId xmlns:a16="http://schemas.microsoft.com/office/drawing/2014/main" id="{E9F8FEAD-D2F0-9E4B-96FF-765BE0005554}"/>
              </a:ext>
            </a:extLst>
          </p:cNvPr>
          <p:cNvGrpSpPr/>
          <p:nvPr/>
        </p:nvGrpSpPr>
        <p:grpSpPr>
          <a:xfrm>
            <a:off x="442646" y="2190983"/>
            <a:ext cx="1426841" cy="280439"/>
            <a:chOff x="522212" y="2228850"/>
            <a:chExt cx="1580949" cy="310728"/>
          </a:xfrm>
        </p:grpSpPr>
        <p:sp>
          <p:nvSpPr>
            <p:cNvPr id="52" name="직사각형 51">
              <a:extLst>
                <a:ext uri="{FF2B5EF4-FFF2-40B4-BE49-F238E27FC236}">
                  <a16:creationId xmlns:a16="http://schemas.microsoft.com/office/drawing/2014/main" id="{96C5BB91-C98F-96D5-1E3B-3E443CE3DD8A}"/>
                </a:ext>
              </a:extLst>
            </p:cNvPr>
            <p:cNvSpPr/>
            <p:nvPr/>
          </p:nvSpPr>
          <p:spPr>
            <a:xfrm>
              <a:off x="575735" y="2228850"/>
              <a:ext cx="648228" cy="180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3" name="그림 52">
              <a:extLst>
                <a:ext uri="{FF2B5EF4-FFF2-40B4-BE49-F238E27FC236}">
                  <a16:creationId xmlns:a16="http://schemas.microsoft.com/office/drawing/2014/main" id="{6419E904-C840-508C-054A-7455C5E5EEE4}"/>
                </a:ext>
              </a:extLst>
            </p:cNvPr>
            <p:cNvPicPr>
              <a:picLocks noChangeAspect="1"/>
            </p:cNvPicPr>
            <p:nvPr/>
          </p:nvPicPr>
          <p:blipFill>
            <a:blip r:embed="rId7"/>
            <a:stretch>
              <a:fillRect/>
            </a:stretch>
          </p:blipFill>
          <p:spPr>
            <a:xfrm>
              <a:off x="522212" y="2229035"/>
              <a:ext cx="1580949" cy="310543"/>
            </a:xfrm>
            <a:prstGeom prst="rect">
              <a:avLst/>
            </a:prstGeom>
          </p:spPr>
        </p:pic>
      </p:grpSp>
      <p:sp>
        <p:nvSpPr>
          <p:cNvPr id="56" name="TextBox 55">
            <a:extLst>
              <a:ext uri="{FF2B5EF4-FFF2-40B4-BE49-F238E27FC236}">
                <a16:creationId xmlns:a16="http://schemas.microsoft.com/office/drawing/2014/main" id="{386754F6-C24E-078B-2F93-E6F457BA1512}"/>
              </a:ext>
            </a:extLst>
          </p:cNvPr>
          <p:cNvSpPr txBox="1"/>
          <p:nvPr/>
        </p:nvSpPr>
        <p:spPr>
          <a:xfrm>
            <a:off x="449138" y="2565128"/>
            <a:ext cx="369515" cy="176972"/>
          </a:xfrm>
          <a:prstGeom prst="rect">
            <a:avLst/>
          </a:prstGeom>
          <a:noFill/>
        </p:spPr>
        <p:txBody>
          <a:bodyPr wrap="square" rtlCol="0">
            <a:spAutoFit/>
          </a:bodyPr>
          <a:lstStyle/>
          <a:p>
            <a:r>
              <a:rPr lang="ko-KR" altLang="en-US" sz="550" b="1" dirty="0">
                <a:solidFill>
                  <a:schemeClr val="tx1">
                    <a:lumMod val="65000"/>
                    <a:lumOff val="35000"/>
                  </a:schemeClr>
                </a:solidFill>
              </a:rPr>
              <a:t>설정</a:t>
            </a:r>
          </a:p>
        </p:txBody>
      </p:sp>
      <p:sp>
        <p:nvSpPr>
          <p:cNvPr id="57" name="사각형: 둥근 모서리 56">
            <a:extLst>
              <a:ext uri="{FF2B5EF4-FFF2-40B4-BE49-F238E27FC236}">
                <a16:creationId xmlns:a16="http://schemas.microsoft.com/office/drawing/2014/main" id="{4464DCA2-E5DD-5528-2B45-A638340F5A4E}"/>
              </a:ext>
            </a:extLst>
          </p:cNvPr>
          <p:cNvSpPr/>
          <p:nvPr/>
        </p:nvSpPr>
        <p:spPr>
          <a:xfrm>
            <a:off x="519063" y="2749610"/>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섹션</a:t>
            </a:r>
          </a:p>
        </p:txBody>
      </p:sp>
      <p:sp>
        <p:nvSpPr>
          <p:cNvPr id="58" name="직사각형 57">
            <a:extLst>
              <a:ext uri="{FF2B5EF4-FFF2-40B4-BE49-F238E27FC236}">
                <a16:creationId xmlns:a16="http://schemas.microsoft.com/office/drawing/2014/main" id="{284EFD78-8AD8-ED75-E828-61AC91478CB7}"/>
              </a:ext>
            </a:extLst>
          </p:cNvPr>
          <p:cNvSpPr/>
          <p:nvPr/>
        </p:nvSpPr>
        <p:spPr>
          <a:xfrm>
            <a:off x="1614455" y="1145874"/>
            <a:ext cx="391827" cy="191765"/>
          </a:xfrm>
          <a:prstGeom prst="rect">
            <a:avLst/>
          </a:prstGeom>
          <a:solidFill>
            <a:srgbClr val="F6F9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FB82A0AC-A841-5005-97D6-9385382F1CA2}"/>
              </a:ext>
            </a:extLst>
          </p:cNvPr>
          <p:cNvSpPr/>
          <p:nvPr/>
        </p:nvSpPr>
        <p:spPr>
          <a:xfrm>
            <a:off x="-1297592" y="1261973"/>
            <a:ext cx="433344" cy="20381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5" name="그림 64">
            <a:extLst>
              <a:ext uri="{FF2B5EF4-FFF2-40B4-BE49-F238E27FC236}">
                <a16:creationId xmlns:a16="http://schemas.microsoft.com/office/drawing/2014/main" id="{226D1302-86D3-6842-2E5E-71BCEBC86146}"/>
              </a:ext>
            </a:extLst>
          </p:cNvPr>
          <p:cNvPicPr>
            <a:picLocks noChangeAspect="1"/>
          </p:cNvPicPr>
          <p:nvPr/>
        </p:nvPicPr>
        <p:blipFill rotWithShape="1">
          <a:blip r:embed="rId6"/>
          <a:srcRect l="70204" t="75746" r="7266" b="10134"/>
          <a:stretch/>
        </p:blipFill>
        <p:spPr>
          <a:xfrm>
            <a:off x="1488186" y="2941558"/>
            <a:ext cx="386557" cy="173168"/>
          </a:xfrm>
          <a:prstGeom prst="rect">
            <a:avLst/>
          </a:prstGeom>
        </p:spPr>
      </p:pic>
      <p:sp>
        <p:nvSpPr>
          <p:cNvPr id="66" name="모서리가 둥근 직사각형 299">
            <a:extLst>
              <a:ext uri="{FF2B5EF4-FFF2-40B4-BE49-F238E27FC236}">
                <a16:creationId xmlns:a16="http://schemas.microsoft.com/office/drawing/2014/main" id="{9A073783-BE25-8AEE-DBD1-FAC84B67F910}"/>
              </a:ext>
            </a:extLst>
          </p:cNvPr>
          <p:cNvSpPr/>
          <p:nvPr/>
        </p:nvSpPr>
        <p:spPr>
          <a:xfrm>
            <a:off x="-1119002" y="85691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75" name="TextBox 74">
            <a:extLst>
              <a:ext uri="{FF2B5EF4-FFF2-40B4-BE49-F238E27FC236}">
                <a16:creationId xmlns:a16="http://schemas.microsoft.com/office/drawing/2014/main" id="{41EA7D7B-A1D8-97E8-320C-66805C9078CB}"/>
              </a:ext>
            </a:extLst>
          </p:cNvPr>
          <p:cNvSpPr txBox="1"/>
          <p:nvPr/>
        </p:nvSpPr>
        <p:spPr>
          <a:xfrm>
            <a:off x="437046" y="2900572"/>
            <a:ext cx="727517" cy="153888"/>
          </a:xfrm>
          <a:prstGeom prst="rect">
            <a:avLst/>
          </a:prstGeom>
          <a:noFill/>
        </p:spPr>
        <p:txBody>
          <a:bodyPr wrap="square" rtlCol="0">
            <a:spAutoFit/>
          </a:bodyPr>
          <a:lstStyle/>
          <a:p>
            <a:r>
              <a:rPr lang="ko-KR" altLang="en-US" sz="400">
                <a:solidFill>
                  <a:schemeClr val="bg1">
                    <a:lumMod val="50000"/>
                  </a:schemeClr>
                </a:solidFill>
              </a:rPr>
              <a:t>섹션 설정은 </a:t>
            </a:r>
            <a:r>
              <a:rPr lang="ko-KR" altLang="en-US" sz="400" dirty="0">
                <a:solidFill>
                  <a:schemeClr val="bg1">
                    <a:lumMod val="50000"/>
                  </a:schemeClr>
                </a:solidFill>
              </a:rPr>
              <a:t>필수입니다</a:t>
            </a:r>
            <a:r>
              <a:rPr lang="en-US" altLang="ko-KR" sz="400" dirty="0">
                <a:solidFill>
                  <a:schemeClr val="bg1">
                    <a:lumMod val="50000"/>
                  </a:schemeClr>
                </a:solidFill>
              </a:rPr>
              <a:t>.</a:t>
            </a:r>
            <a:endParaRPr lang="ko-KR" altLang="en-US" sz="400" dirty="0">
              <a:solidFill>
                <a:schemeClr val="bg1">
                  <a:lumMod val="50000"/>
                </a:schemeClr>
              </a:solidFill>
            </a:endParaRPr>
          </a:p>
        </p:txBody>
      </p:sp>
      <p:sp>
        <p:nvSpPr>
          <p:cNvPr id="6" name="직사각형 5">
            <a:extLst>
              <a:ext uri="{FF2B5EF4-FFF2-40B4-BE49-F238E27FC236}">
                <a16:creationId xmlns:a16="http://schemas.microsoft.com/office/drawing/2014/main" id="{51475574-0A47-FE8F-DD9D-A0EC01ADCCA4}"/>
              </a:ext>
            </a:extLst>
          </p:cNvPr>
          <p:cNvSpPr/>
          <p:nvPr/>
        </p:nvSpPr>
        <p:spPr>
          <a:xfrm>
            <a:off x="2039300" y="1125488"/>
            <a:ext cx="1648764" cy="4297333"/>
          </a:xfrm>
          <a:prstGeom prst="rect">
            <a:avLst/>
          </a:prstGeom>
          <a:solidFill>
            <a:srgbClr val="F6F9F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사각형: 둥근 모서리 7">
            <a:extLst>
              <a:ext uri="{FF2B5EF4-FFF2-40B4-BE49-F238E27FC236}">
                <a16:creationId xmlns:a16="http://schemas.microsoft.com/office/drawing/2014/main" id="{71014F66-5AE4-B195-99E4-C26E92D23718}"/>
              </a:ext>
            </a:extLst>
          </p:cNvPr>
          <p:cNvSpPr/>
          <p:nvPr/>
        </p:nvSpPr>
        <p:spPr>
          <a:xfrm>
            <a:off x="2093742" y="1219284"/>
            <a:ext cx="1310182"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lumMod val="50000"/>
                    <a:lumOff val="50000"/>
                  </a:schemeClr>
                </a:solidFill>
              </a:rPr>
              <a:t> 투어명을 입력해주세요</a:t>
            </a:r>
            <a:r>
              <a:rPr lang="en-US" altLang="ko-KR" sz="500" dirty="0">
                <a:solidFill>
                  <a:schemeClr val="tx1">
                    <a:lumMod val="50000"/>
                    <a:lumOff val="50000"/>
                  </a:schemeClr>
                </a:solidFill>
              </a:rPr>
              <a:t>.</a:t>
            </a:r>
            <a:endParaRPr lang="ko-KR" altLang="en-US" sz="500" dirty="0">
              <a:solidFill>
                <a:schemeClr val="tx1">
                  <a:lumMod val="50000"/>
                  <a:lumOff val="50000"/>
                </a:schemeClr>
              </a:solidFill>
            </a:endParaRPr>
          </a:p>
        </p:txBody>
      </p:sp>
      <p:grpSp>
        <p:nvGrpSpPr>
          <p:cNvPr id="10" name="그룹 9">
            <a:extLst>
              <a:ext uri="{FF2B5EF4-FFF2-40B4-BE49-F238E27FC236}">
                <a16:creationId xmlns:a16="http://schemas.microsoft.com/office/drawing/2014/main" id="{4AC35195-9B2A-EBA8-04B9-81F4811B161B}"/>
              </a:ext>
            </a:extLst>
          </p:cNvPr>
          <p:cNvGrpSpPr/>
          <p:nvPr/>
        </p:nvGrpSpPr>
        <p:grpSpPr>
          <a:xfrm>
            <a:off x="3444889" y="1219284"/>
            <a:ext cx="162000" cy="160204"/>
            <a:chOff x="1676778" y="1429663"/>
            <a:chExt cx="162000" cy="160204"/>
          </a:xfrm>
        </p:grpSpPr>
        <p:sp>
          <p:nvSpPr>
            <p:cNvPr id="11" name="사각형: 둥근 모서리 10">
              <a:extLst>
                <a:ext uri="{FF2B5EF4-FFF2-40B4-BE49-F238E27FC236}">
                  <a16:creationId xmlns:a16="http://schemas.microsoft.com/office/drawing/2014/main" id="{51F33DC7-E737-70B3-4A53-248FEDE79BE6}"/>
                </a:ext>
              </a:extLst>
            </p:cNvPr>
            <p:cNvSpPr/>
            <p:nvPr/>
          </p:nvSpPr>
          <p:spPr>
            <a:xfrm>
              <a:off x="1676778" y="1429663"/>
              <a:ext cx="162000"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500" dirty="0">
                <a:solidFill>
                  <a:schemeClr val="tx1">
                    <a:lumMod val="50000"/>
                    <a:lumOff val="50000"/>
                  </a:schemeClr>
                </a:solidFill>
              </a:endParaRPr>
            </a:p>
          </p:txBody>
        </p:sp>
        <p:pic>
          <p:nvPicPr>
            <p:cNvPr id="12" name="그래픽 11" descr="배지 팔로우 윤곽선">
              <a:extLst>
                <a:ext uri="{FF2B5EF4-FFF2-40B4-BE49-F238E27FC236}">
                  <a16:creationId xmlns:a16="http://schemas.microsoft.com/office/drawing/2014/main" id="{9601D2EE-786E-521F-F967-02385FBF80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87534" y="1437765"/>
              <a:ext cx="144000" cy="144000"/>
            </a:xfrm>
            <a:prstGeom prst="rect">
              <a:avLst/>
            </a:prstGeom>
          </p:spPr>
        </p:pic>
      </p:grpSp>
      <p:sp>
        <p:nvSpPr>
          <p:cNvPr id="13" name="직사각형 12">
            <a:extLst>
              <a:ext uri="{FF2B5EF4-FFF2-40B4-BE49-F238E27FC236}">
                <a16:creationId xmlns:a16="http://schemas.microsoft.com/office/drawing/2014/main" id="{0D7B27B9-18B3-E6A7-2663-341C63AEB4B7}"/>
              </a:ext>
            </a:extLst>
          </p:cNvPr>
          <p:cNvSpPr/>
          <p:nvPr/>
        </p:nvSpPr>
        <p:spPr>
          <a:xfrm>
            <a:off x="2031256" y="910803"/>
            <a:ext cx="1656808" cy="2159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0D5A9E2-7A6B-3CDD-44BF-DB207DDBDA5B}"/>
              </a:ext>
            </a:extLst>
          </p:cNvPr>
          <p:cNvSpPr/>
          <p:nvPr/>
        </p:nvSpPr>
        <p:spPr>
          <a:xfrm>
            <a:off x="2123767" y="963377"/>
            <a:ext cx="553029"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bg1"/>
                </a:solidFill>
              </a:rPr>
              <a:t>섹션 설정</a:t>
            </a:r>
          </a:p>
        </p:txBody>
      </p:sp>
      <p:cxnSp>
        <p:nvCxnSpPr>
          <p:cNvPr id="18" name="연결선: 꺾임 17">
            <a:extLst>
              <a:ext uri="{FF2B5EF4-FFF2-40B4-BE49-F238E27FC236}">
                <a16:creationId xmlns:a16="http://schemas.microsoft.com/office/drawing/2014/main" id="{ECBF6124-3A9A-30B6-6AA5-0B35300C25C2}"/>
              </a:ext>
            </a:extLst>
          </p:cNvPr>
          <p:cNvCxnSpPr>
            <a:cxnSpLocks/>
          </p:cNvCxnSpPr>
          <p:nvPr/>
        </p:nvCxnSpPr>
        <p:spPr>
          <a:xfrm flipV="1">
            <a:off x="-1765829" y="1763527"/>
            <a:ext cx="1138598" cy="1810909"/>
          </a:xfrm>
          <a:prstGeom prst="bentConnector3">
            <a:avLst>
              <a:gd name="adj1" fmla="val 50000"/>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4" name="그룹 13">
            <a:extLst>
              <a:ext uri="{FF2B5EF4-FFF2-40B4-BE49-F238E27FC236}">
                <a16:creationId xmlns:a16="http://schemas.microsoft.com/office/drawing/2014/main" id="{46C5CFC7-AD4D-11C3-0741-428908663E88}"/>
              </a:ext>
            </a:extLst>
          </p:cNvPr>
          <p:cNvGrpSpPr/>
          <p:nvPr/>
        </p:nvGrpSpPr>
        <p:grpSpPr>
          <a:xfrm>
            <a:off x="2093742" y="1525876"/>
            <a:ext cx="1513147" cy="213389"/>
            <a:chOff x="465187" y="1732092"/>
            <a:chExt cx="1513147" cy="213389"/>
          </a:xfrm>
        </p:grpSpPr>
        <p:sp>
          <p:nvSpPr>
            <p:cNvPr id="15" name="사각형: 둥근 모서리 14">
              <a:extLst>
                <a:ext uri="{FF2B5EF4-FFF2-40B4-BE49-F238E27FC236}">
                  <a16:creationId xmlns:a16="http://schemas.microsoft.com/office/drawing/2014/main" id="{18D173B6-4B0F-65B9-2A0C-9095AA338416}"/>
                </a:ext>
              </a:extLst>
            </p:cNvPr>
            <p:cNvSpPr/>
            <p:nvPr/>
          </p:nvSpPr>
          <p:spPr>
            <a:xfrm>
              <a:off x="465187" y="1732092"/>
              <a:ext cx="1513147" cy="213389"/>
            </a:xfrm>
            <a:prstGeom prst="roundRect">
              <a:avLst>
                <a:gd name="adj" fmla="val 0"/>
              </a:avLst>
            </a:prstGeom>
            <a:solidFill>
              <a:schemeClr val="bg1"/>
            </a:solidFill>
            <a:ln w="127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1</a:t>
              </a:r>
              <a:endParaRPr lang="ko-KR" altLang="en-US" sz="500" dirty="0">
                <a:solidFill>
                  <a:schemeClr val="tx1"/>
                </a:solidFill>
              </a:endParaRPr>
            </a:p>
          </p:txBody>
        </p:sp>
        <p:pic>
          <p:nvPicPr>
            <p:cNvPr id="17" name="그래픽 16" descr="정렬 윤곽선">
              <a:extLst>
                <a:ext uri="{FF2B5EF4-FFF2-40B4-BE49-F238E27FC236}">
                  <a16:creationId xmlns:a16="http://schemas.microsoft.com/office/drawing/2014/main" id="{4E2A97AC-27EE-628B-7CFD-26469604E4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0035" y="1788728"/>
              <a:ext cx="100115" cy="100115"/>
            </a:xfrm>
            <a:prstGeom prst="rect">
              <a:avLst/>
            </a:prstGeom>
          </p:spPr>
        </p:pic>
        <p:pic>
          <p:nvPicPr>
            <p:cNvPr id="19" name="그래픽 18" descr="연필 단색으로 채워진">
              <a:extLst>
                <a:ext uri="{FF2B5EF4-FFF2-40B4-BE49-F238E27FC236}">
                  <a16:creationId xmlns:a16="http://schemas.microsoft.com/office/drawing/2014/main" id="{93259F07-ED06-A04A-6BE6-1EC6056B315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07054" y="1784785"/>
              <a:ext cx="108000" cy="108000"/>
            </a:xfrm>
            <a:prstGeom prst="rect">
              <a:avLst/>
            </a:prstGeom>
          </p:spPr>
        </p:pic>
        <p:pic>
          <p:nvPicPr>
            <p:cNvPr id="20" name="그래픽 19" descr="쓰레기 단색으로 채워진">
              <a:extLst>
                <a:ext uri="{FF2B5EF4-FFF2-40B4-BE49-F238E27FC236}">
                  <a16:creationId xmlns:a16="http://schemas.microsoft.com/office/drawing/2014/main" id="{CCDA03EB-9303-6627-A37F-85CE53C20EE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26191" y="1784647"/>
              <a:ext cx="108000" cy="108000"/>
            </a:xfrm>
            <a:prstGeom prst="rect">
              <a:avLst/>
            </a:prstGeom>
          </p:spPr>
        </p:pic>
      </p:grpSp>
      <p:grpSp>
        <p:nvGrpSpPr>
          <p:cNvPr id="24" name="그룹 23">
            <a:extLst>
              <a:ext uri="{FF2B5EF4-FFF2-40B4-BE49-F238E27FC236}">
                <a16:creationId xmlns:a16="http://schemas.microsoft.com/office/drawing/2014/main" id="{E0FE4251-88E3-2F04-2250-64D5FF6A9FBE}"/>
              </a:ext>
            </a:extLst>
          </p:cNvPr>
          <p:cNvGrpSpPr/>
          <p:nvPr/>
        </p:nvGrpSpPr>
        <p:grpSpPr>
          <a:xfrm>
            <a:off x="2093742" y="1807159"/>
            <a:ext cx="1513147" cy="213389"/>
            <a:chOff x="465187" y="1732092"/>
            <a:chExt cx="1513147" cy="213389"/>
          </a:xfrm>
        </p:grpSpPr>
        <p:sp>
          <p:nvSpPr>
            <p:cNvPr id="25" name="사각형: 둥근 모서리 24">
              <a:extLst>
                <a:ext uri="{FF2B5EF4-FFF2-40B4-BE49-F238E27FC236}">
                  <a16:creationId xmlns:a16="http://schemas.microsoft.com/office/drawing/2014/main" id="{394A2384-F984-3270-82DD-9B2903195D88}"/>
                </a:ext>
              </a:extLst>
            </p:cNvPr>
            <p:cNvSpPr/>
            <p:nvPr/>
          </p:nvSpPr>
          <p:spPr>
            <a:xfrm>
              <a:off x="465187" y="1732092"/>
              <a:ext cx="1513147"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2</a:t>
              </a:r>
              <a:endParaRPr lang="ko-KR" altLang="en-US" sz="500" dirty="0">
                <a:solidFill>
                  <a:schemeClr val="tx1"/>
                </a:solidFill>
              </a:endParaRPr>
            </a:p>
          </p:txBody>
        </p:sp>
        <p:pic>
          <p:nvPicPr>
            <p:cNvPr id="26" name="그래픽 25" descr="정렬 윤곽선">
              <a:extLst>
                <a:ext uri="{FF2B5EF4-FFF2-40B4-BE49-F238E27FC236}">
                  <a16:creationId xmlns:a16="http://schemas.microsoft.com/office/drawing/2014/main" id="{C97738D6-E921-3B35-6B07-69FE104018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0035" y="1788728"/>
              <a:ext cx="100115" cy="100115"/>
            </a:xfrm>
            <a:prstGeom prst="rect">
              <a:avLst/>
            </a:prstGeom>
          </p:spPr>
        </p:pic>
        <p:pic>
          <p:nvPicPr>
            <p:cNvPr id="28" name="그래픽 27" descr="연필 단색으로 채워진">
              <a:extLst>
                <a:ext uri="{FF2B5EF4-FFF2-40B4-BE49-F238E27FC236}">
                  <a16:creationId xmlns:a16="http://schemas.microsoft.com/office/drawing/2014/main" id="{0A2F94C0-50A7-86AD-04B3-DBF8C38232F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07054" y="1784785"/>
              <a:ext cx="108000" cy="108000"/>
            </a:xfrm>
            <a:prstGeom prst="rect">
              <a:avLst/>
            </a:prstGeom>
          </p:spPr>
        </p:pic>
        <p:pic>
          <p:nvPicPr>
            <p:cNvPr id="29" name="그래픽 28" descr="쓰레기 단색으로 채워진">
              <a:extLst>
                <a:ext uri="{FF2B5EF4-FFF2-40B4-BE49-F238E27FC236}">
                  <a16:creationId xmlns:a16="http://schemas.microsoft.com/office/drawing/2014/main" id="{EAD47E01-9F3C-05EE-8016-CBF17FE015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26191" y="1784647"/>
              <a:ext cx="108000" cy="108000"/>
            </a:xfrm>
            <a:prstGeom prst="rect">
              <a:avLst/>
            </a:prstGeom>
          </p:spPr>
        </p:pic>
      </p:grpSp>
      <p:grpSp>
        <p:nvGrpSpPr>
          <p:cNvPr id="30" name="그룹 29">
            <a:extLst>
              <a:ext uri="{FF2B5EF4-FFF2-40B4-BE49-F238E27FC236}">
                <a16:creationId xmlns:a16="http://schemas.microsoft.com/office/drawing/2014/main" id="{85613280-3701-E49E-99B8-FF506625F9A4}"/>
              </a:ext>
            </a:extLst>
          </p:cNvPr>
          <p:cNvGrpSpPr/>
          <p:nvPr/>
        </p:nvGrpSpPr>
        <p:grpSpPr>
          <a:xfrm>
            <a:off x="2093742" y="2088442"/>
            <a:ext cx="1513147" cy="213389"/>
            <a:chOff x="465187" y="1732092"/>
            <a:chExt cx="1513147" cy="213389"/>
          </a:xfrm>
        </p:grpSpPr>
        <p:sp>
          <p:nvSpPr>
            <p:cNvPr id="32" name="사각형: 둥근 모서리 31">
              <a:extLst>
                <a:ext uri="{FF2B5EF4-FFF2-40B4-BE49-F238E27FC236}">
                  <a16:creationId xmlns:a16="http://schemas.microsoft.com/office/drawing/2014/main" id="{FFD99F92-CD32-E8CF-7602-B9F213DBF7D5}"/>
                </a:ext>
              </a:extLst>
            </p:cNvPr>
            <p:cNvSpPr/>
            <p:nvPr/>
          </p:nvSpPr>
          <p:spPr>
            <a:xfrm>
              <a:off x="465187" y="1732092"/>
              <a:ext cx="1513147"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3</a:t>
              </a:r>
              <a:endParaRPr lang="ko-KR" altLang="en-US" sz="500" dirty="0">
                <a:solidFill>
                  <a:schemeClr val="tx1"/>
                </a:solidFill>
              </a:endParaRPr>
            </a:p>
          </p:txBody>
        </p:sp>
        <p:pic>
          <p:nvPicPr>
            <p:cNvPr id="33" name="그래픽 32" descr="정렬 윤곽선">
              <a:extLst>
                <a:ext uri="{FF2B5EF4-FFF2-40B4-BE49-F238E27FC236}">
                  <a16:creationId xmlns:a16="http://schemas.microsoft.com/office/drawing/2014/main" id="{8A4054B6-7BBF-6942-D600-BA09EFDC1F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0035" y="1788728"/>
              <a:ext cx="100115" cy="100115"/>
            </a:xfrm>
            <a:prstGeom prst="rect">
              <a:avLst/>
            </a:prstGeom>
          </p:spPr>
        </p:pic>
        <p:pic>
          <p:nvPicPr>
            <p:cNvPr id="34" name="그래픽 33" descr="연필 단색으로 채워진">
              <a:extLst>
                <a:ext uri="{FF2B5EF4-FFF2-40B4-BE49-F238E27FC236}">
                  <a16:creationId xmlns:a16="http://schemas.microsoft.com/office/drawing/2014/main" id="{6B4BC11F-D912-017E-E6AA-141C80E07BD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07054" y="1784785"/>
              <a:ext cx="108000" cy="108000"/>
            </a:xfrm>
            <a:prstGeom prst="rect">
              <a:avLst/>
            </a:prstGeom>
          </p:spPr>
        </p:pic>
        <p:pic>
          <p:nvPicPr>
            <p:cNvPr id="35" name="그래픽 34" descr="쓰레기 단색으로 채워진">
              <a:extLst>
                <a:ext uri="{FF2B5EF4-FFF2-40B4-BE49-F238E27FC236}">
                  <a16:creationId xmlns:a16="http://schemas.microsoft.com/office/drawing/2014/main" id="{14402C80-1382-4064-50A7-E83ABE88D0D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26191" y="1784647"/>
              <a:ext cx="108000" cy="108000"/>
            </a:xfrm>
            <a:prstGeom prst="rect">
              <a:avLst/>
            </a:prstGeom>
          </p:spPr>
        </p:pic>
      </p:grpSp>
      <p:grpSp>
        <p:nvGrpSpPr>
          <p:cNvPr id="36" name="그룹 35">
            <a:extLst>
              <a:ext uri="{FF2B5EF4-FFF2-40B4-BE49-F238E27FC236}">
                <a16:creationId xmlns:a16="http://schemas.microsoft.com/office/drawing/2014/main" id="{46045A5B-2B68-7E32-3DCD-0C7FD3E5D7D3}"/>
              </a:ext>
            </a:extLst>
          </p:cNvPr>
          <p:cNvGrpSpPr/>
          <p:nvPr/>
        </p:nvGrpSpPr>
        <p:grpSpPr>
          <a:xfrm>
            <a:off x="2093742" y="2369725"/>
            <a:ext cx="1513147" cy="213389"/>
            <a:chOff x="465187" y="1732092"/>
            <a:chExt cx="1513147" cy="213389"/>
          </a:xfrm>
        </p:grpSpPr>
        <p:sp>
          <p:nvSpPr>
            <p:cNvPr id="37" name="사각형: 둥근 모서리 36">
              <a:extLst>
                <a:ext uri="{FF2B5EF4-FFF2-40B4-BE49-F238E27FC236}">
                  <a16:creationId xmlns:a16="http://schemas.microsoft.com/office/drawing/2014/main" id="{AA87E77B-A439-A242-3865-56BC44DFFEBB}"/>
                </a:ext>
              </a:extLst>
            </p:cNvPr>
            <p:cNvSpPr/>
            <p:nvPr/>
          </p:nvSpPr>
          <p:spPr>
            <a:xfrm>
              <a:off x="465187" y="1732092"/>
              <a:ext cx="1513147"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4</a:t>
              </a:r>
              <a:endParaRPr lang="ko-KR" altLang="en-US" sz="500" dirty="0">
                <a:solidFill>
                  <a:schemeClr val="tx1"/>
                </a:solidFill>
              </a:endParaRPr>
            </a:p>
          </p:txBody>
        </p:sp>
        <p:pic>
          <p:nvPicPr>
            <p:cNvPr id="38" name="그래픽 37" descr="정렬 윤곽선">
              <a:extLst>
                <a:ext uri="{FF2B5EF4-FFF2-40B4-BE49-F238E27FC236}">
                  <a16:creationId xmlns:a16="http://schemas.microsoft.com/office/drawing/2014/main" id="{C86964E5-5A39-D2E0-C3B5-5868C1C715B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0035" y="1788728"/>
              <a:ext cx="100115" cy="100115"/>
            </a:xfrm>
            <a:prstGeom prst="rect">
              <a:avLst/>
            </a:prstGeom>
          </p:spPr>
        </p:pic>
        <p:pic>
          <p:nvPicPr>
            <p:cNvPr id="39" name="그래픽 38" descr="연필 단색으로 채워진">
              <a:extLst>
                <a:ext uri="{FF2B5EF4-FFF2-40B4-BE49-F238E27FC236}">
                  <a16:creationId xmlns:a16="http://schemas.microsoft.com/office/drawing/2014/main" id="{D840134A-31D5-D33F-3F58-B868EBF4F0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07054" y="1784785"/>
              <a:ext cx="108000" cy="108000"/>
            </a:xfrm>
            <a:prstGeom prst="rect">
              <a:avLst/>
            </a:prstGeom>
          </p:spPr>
        </p:pic>
        <p:pic>
          <p:nvPicPr>
            <p:cNvPr id="40" name="그래픽 39" descr="쓰레기 단색으로 채워진">
              <a:extLst>
                <a:ext uri="{FF2B5EF4-FFF2-40B4-BE49-F238E27FC236}">
                  <a16:creationId xmlns:a16="http://schemas.microsoft.com/office/drawing/2014/main" id="{814B7968-9E9A-EE3C-83B5-CA3C1538675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26191" y="1784647"/>
              <a:ext cx="108000" cy="108000"/>
            </a:xfrm>
            <a:prstGeom prst="rect">
              <a:avLst/>
            </a:prstGeom>
          </p:spPr>
        </p:pic>
      </p:grpSp>
      <p:grpSp>
        <p:nvGrpSpPr>
          <p:cNvPr id="41" name="그룹 40">
            <a:extLst>
              <a:ext uri="{FF2B5EF4-FFF2-40B4-BE49-F238E27FC236}">
                <a16:creationId xmlns:a16="http://schemas.microsoft.com/office/drawing/2014/main" id="{F07B5428-81FA-E9D5-287F-6988938DE95D}"/>
              </a:ext>
            </a:extLst>
          </p:cNvPr>
          <p:cNvGrpSpPr/>
          <p:nvPr/>
        </p:nvGrpSpPr>
        <p:grpSpPr>
          <a:xfrm>
            <a:off x="2093742" y="2651006"/>
            <a:ext cx="1513147" cy="213389"/>
            <a:chOff x="465187" y="1732092"/>
            <a:chExt cx="1513147" cy="213389"/>
          </a:xfrm>
        </p:grpSpPr>
        <p:sp>
          <p:nvSpPr>
            <p:cNvPr id="47" name="사각형: 둥근 모서리 46">
              <a:extLst>
                <a:ext uri="{FF2B5EF4-FFF2-40B4-BE49-F238E27FC236}">
                  <a16:creationId xmlns:a16="http://schemas.microsoft.com/office/drawing/2014/main" id="{1C235CAE-378C-6BBD-323E-A460ECA220D9}"/>
                </a:ext>
              </a:extLst>
            </p:cNvPr>
            <p:cNvSpPr/>
            <p:nvPr/>
          </p:nvSpPr>
          <p:spPr>
            <a:xfrm>
              <a:off x="465187" y="1732092"/>
              <a:ext cx="1513147"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5</a:t>
              </a:r>
              <a:endParaRPr lang="ko-KR" altLang="en-US" sz="500" dirty="0">
                <a:solidFill>
                  <a:schemeClr val="tx1"/>
                </a:solidFill>
              </a:endParaRPr>
            </a:p>
          </p:txBody>
        </p:sp>
        <p:pic>
          <p:nvPicPr>
            <p:cNvPr id="48" name="그래픽 47" descr="정렬 윤곽선">
              <a:extLst>
                <a:ext uri="{FF2B5EF4-FFF2-40B4-BE49-F238E27FC236}">
                  <a16:creationId xmlns:a16="http://schemas.microsoft.com/office/drawing/2014/main" id="{7AF6A243-E3B8-593F-EBE0-DB0BCEA3222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0035" y="1788728"/>
              <a:ext cx="100115" cy="100115"/>
            </a:xfrm>
            <a:prstGeom prst="rect">
              <a:avLst/>
            </a:prstGeom>
          </p:spPr>
        </p:pic>
        <p:pic>
          <p:nvPicPr>
            <p:cNvPr id="49" name="그래픽 48" descr="연필 단색으로 채워진">
              <a:extLst>
                <a:ext uri="{FF2B5EF4-FFF2-40B4-BE49-F238E27FC236}">
                  <a16:creationId xmlns:a16="http://schemas.microsoft.com/office/drawing/2014/main" id="{FF5D0DB4-D438-BCE8-B1B3-CBE374F69D7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07054" y="1784785"/>
              <a:ext cx="108000" cy="108000"/>
            </a:xfrm>
            <a:prstGeom prst="rect">
              <a:avLst/>
            </a:prstGeom>
          </p:spPr>
        </p:pic>
        <p:pic>
          <p:nvPicPr>
            <p:cNvPr id="54" name="그래픽 53" descr="쓰레기 단색으로 채워진">
              <a:extLst>
                <a:ext uri="{FF2B5EF4-FFF2-40B4-BE49-F238E27FC236}">
                  <a16:creationId xmlns:a16="http://schemas.microsoft.com/office/drawing/2014/main" id="{347FA114-50AA-674D-A8D8-415178ABD75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26191" y="1784647"/>
              <a:ext cx="108000" cy="108000"/>
            </a:xfrm>
            <a:prstGeom prst="rect">
              <a:avLst/>
            </a:prstGeom>
          </p:spPr>
        </p:pic>
      </p:grpSp>
      <p:cxnSp>
        <p:nvCxnSpPr>
          <p:cNvPr id="55" name="직선 연결선 54">
            <a:extLst>
              <a:ext uri="{FF2B5EF4-FFF2-40B4-BE49-F238E27FC236}">
                <a16:creationId xmlns:a16="http://schemas.microsoft.com/office/drawing/2014/main" id="{62D0E67E-F861-941C-2E89-2BBEB4502A9D}"/>
              </a:ext>
            </a:extLst>
          </p:cNvPr>
          <p:cNvCxnSpPr/>
          <p:nvPr/>
        </p:nvCxnSpPr>
        <p:spPr>
          <a:xfrm>
            <a:off x="2100985" y="1456263"/>
            <a:ext cx="150590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88" name="그룹 87">
            <a:extLst>
              <a:ext uri="{FF2B5EF4-FFF2-40B4-BE49-F238E27FC236}">
                <a16:creationId xmlns:a16="http://schemas.microsoft.com/office/drawing/2014/main" id="{BB5F326B-6AB6-E527-2C2E-77364B3596E6}"/>
              </a:ext>
            </a:extLst>
          </p:cNvPr>
          <p:cNvGrpSpPr/>
          <p:nvPr/>
        </p:nvGrpSpPr>
        <p:grpSpPr>
          <a:xfrm>
            <a:off x="3810073" y="1488018"/>
            <a:ext cx="1824266" cy="3314701"/>
            <a:chOff x="2107884" y="1243012"/>
            <a:chExt cx="1824266" cy="3314701"/>
          </a:xfrm>
        </p:grpSpPr>
        <p:sp>
          <p:nvSpPr>
            <p:cNvPr id="78" name="타원 77">
              <a:extLst>
                <a:ext uri="{FF2B5EF4-FFF2-40B4-BE49-F238E27FC236}">
                  <a16:creationId xmlns:a16="http://schemas.microsoft.com/office/drawing/2014/main" id="{799CF368-F21A-FAF6-1AAE-3F25D0F8AFB4}"/>
                </a:ext>
              </a:extLst>
            </p:cNvPr>
            <p:cNvSpPr/>
            <p:nvPr/>
          </p:nvSpPr>
          <p:spPr>
            <a:xfrm>
              <a:off x="3800537" y="2651194"/>
              <a:ext cx="131613" cy="131613"/>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1</a:t>
              </a:r>
              <a:endParaRPr lang="ko-KR" altLang="en-US" sz="700" dirty="0"/>
            </a:p>
          </p:txBody>
        </p:sp>
        <p:sp>
          <p:nvSpPr>
            <p:cNvPr id="79" name="사각형: 둥근 모서리 78">
              <a:extLst>
                <a:ext uri="{FF2B5EF4-FFF2-40B4-BE49-F238E27FC236}">
                  <a16:creationId xmlns:a16="http://schemas.microsoft.com/office/drawing/2014/main" id="{9333FD71-DC04-3DAF-C1DF-46BD2F501B7A}"/>
                </a:ext>
              </a:extLst>
            </p:cNvPr>
            <p:cNvSpPr/>
            <p:nvPr/>
          </p:nvSpPr>
          <p:spPr>
            <a:xfrm>
              <a:off x="2107884" y="1243012"/>
              <a:ext cx="1640295"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1</a:t>
              </a:r>
              <a:endParaRPr lang="ko-KR" altLang="en-US" sz="500" dirty="0">
                <a:solidFill>
                  <a:schemeClr val="tx1"/>
                </a:solidFill>
              </a:endParaRPr>
            </a:p>
          </p:txBody>
        </p:sp>
        <p:sp>
          <p:nvSpPr>
            <p:cNvPr id="80" name="사각형: 둥근 모서리 79">
              <a:extLst>
                <a:ext uri="{FF2B5EF4-FFF2-40B4-BE49-F238E27FC236}">
                  <a16:creationId xmlns:a16="http://schemas.microsoft.com/office/drawing/2014/main" id="{3BC846BA-275A-E335-9A7F-370B2794E8AA}"/>
                </a:ext>
              </a:extLst>
            </p:cNvPr>
            <p:cNvSpPr/>
            <p:nvPr/>
          </p:nvSpPr>
          <p:spPr>
            <a:xfrm>
              <a:off x="2107884" y="1530814"/>
              <a:ext cx="1640295" cy="302689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500" dirty="0">
                <a:solidFill>
                  <a:schemeClr val="tx1"/>
                </a:solidFill>
              </a:endParaRPr>
            </a:p>
          </p:txBody>
        </p:sp>
        <p:pic>
          <p:nvPicPr>
            <p:cNvPr id="81" name="그림 80">
              <a:extLst>
                <a:ext uri="{FF2B5EF4-FFF2-40B4-BE49-F238E27FC236}">
                  <a16:creationId xmlns:a16="http://schemas.microsoft.com/office/drawing/2014/main" id="{1846AF06-F750-5C14-C579-06E17FF01B41}"/>
                </a:ext>
              </a:extLst>
            </p:cNvPr>
            <p:cNvPicPr>
              <a:picLocks noChangeAspect="1"/>
            </p:cNvPicPr>
            <p:nvPr/>
          </p:nvPicPr>
          <p:blipFill>
            <a:blip r:embed="rId16"/>
            <a:stretch>
              <a:fillRect/>
            </a:stretch>
          </p:blipFill>
          <p:spPr>
            <a:xfrm>
              <a:off x="2112080" y="1537970"/>
              <a:ext cx="1631902" cy="120476"/>
            </a:xfrm>
            <a:prstGeom prst="rect">
              <a:avLst/>
            </a:prstGeom>
          </p:spPr>
        </p:pic>
        <p:sp>
          <p:nvSpPr>
            <p:cNvPr id="82" name="타원 81">
              <a:extLst>
                <a:ext uri="{FF2B5EF4-FFF2-40B4-BE49-F238E27FC236}">
                  <a16:creationId xmlns:a16="http://schemas.microsoft.com/office/drawing/2014/main" id="{7599ECC1-A849-3888-C39F-912FB8D93771}"/>
                </a:ext>
              </a:extLst>
            </p:cNvPr>
            <p:cNvSpPr/>
            <p:nvPr/>
          </p:nvSpPr>
          <p:spPr>
            <a:xfrm>
              <a:off x="3800537" y="2843970"/>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2</a:t>
              </a:r>
              <a:endParaRPr lang="ko-KR" altLang="en-US" sz="700" dirty="0"/>
            </a:p>
          </p:txBody>
        </p:sp>
        <p:sp>
          <p:nvSpPr>
            <p:cNvPr id="83" name="타원 82">
              <a:extLst>
                <a:ext uri="{FF2B5EF4-FFF2-40B4-BE49-F238E27FC236}">
                  <a16:creationId xmlns:a16="http://schemas.microsoft.com/office/drawing/2014/main" id="{AB452AC9-52C0-A59B-CA40-E0C875D0398A}"/>
                </a:ext>
              </a:extLst>
            </p:cNvPr>
            <p:cNvSpPr/>
            <p:nvPr/>
          </p:nvSpPr>
          <p:spPr>
            <a:xfrm>
              <a:off x="3800537" y="3044263"/>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3</a:t>
              </a:r>
              <a:endParaRPr lang="ko-KR" altLang="en-US" sz="700" dirty="0"/>
            </a:p>
          </p:txBody>
        </p:sp>
        <p:sp>
          <p:nvSpPr>
            <p:cNvPr id="84" name="타원 83">
              <a:extLst>
                <a:ext uri="{FF2B5EF4-FFF2-40B4-BE49-F238E27FC236}">
                  <a16:creationId xmlns:a16="http://schemas.microsoft.com/office/drawing/2014/main" id="{0CCA55D7-F16E-F022-A94D-8795E0119292}"/>
                </a:ext>
              </a:extLst>
            </p:cNvPr>
            <p:cNvSpPr/>
            <p:nvPr/>
          </p:nvSpPr>
          <p:spPr>
            <a:xfrm>
              <a:off x="3800537" y="3237039"/>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4</a:t>
              </a:r>
              <a:endParaRPr lang="ko-KR" altLang="en-US" sz="700" dirty="0"/>
            </a:p>
          </p:txBody>
        </p:sp>
        <p:sp>
          <p:nvSpPr>
            <p:cNvPr id="85" name="타원 84">
              <a:extLst>
                <a:ext uri="{FF2B5EF4-FFF2-40B4-BE49-F238E27FC236}">
                  <a16:creationId xmlns:a16="http://schemas.microsoft.com/office/drawing/2014/main" id="{B3511783-BFC5-A3F0-3262-79CFFF327E6E}"/>
                </a:ext>
              </a:extLst>
            </p:cNvPr>
            <p:cNvSpPr/>
            <p:nvPr/>
          </p:nvSpPr>
          <p:spPr>
            <a:xfrm>
              <a:off x="3800537" y="3432598"/>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5</a:t>
              </a:r>
              <a:endParaRPr lang="ko-KR" altLang="en-US" sz="700" dirty="0"/>
            </a:p>
          </p:txBody>
        </p:sp>
        <p:sp>
          <p:nvSpPr>
            <p:cNvPr id="86" name="사각형: 둥근 모서리 85">
              <a:extLst>
                <a:ext uri="{FF2B5EF4-FFF2-40B4-BE49-F238E27FC236}">
                  <a16:creationId xmlns:a16="http://schemas.microsoft.com/office/drawing/2014/main" id="{691F052D-1F73-88DB-451F-4999335DC5DA}"/>
                </a:ext>
              </a:extLst>
            </p:cNvPr>
            <p:cNvSpPr/>
            <p:nvPr/>
          </p:nvSpPr>
          <p:spPr>
            <a:xfrm>
              <a:off x="3232151" y="1268486"/>
              <a:ext cx="478710" cy="160204"/>
            </a:xfrm>
            <a:prstGeom prst="roundRect">
              <a:avLst>
                <a:gd name="adj" fmla="val 12208"/>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b="1" dirty="0">
                  <a:solidFill>
                    <a:schemeClr val="bg1"/>
                  </a:solidFill>
                </a:rPr>
                <a:t>       위치지정</a:t>
              </a:r>
            </a:p>
          </p:txBody>
        </p:sp>
        <p:pic>
          <p:nvPicPr>
            <p:cNvPr id="87" name="그래픽 86" descr="표식 단색으로 채워진">
              <a:extLst>
                <a:ext uri="{FF2B5EF4-FFF2-40B4-BE49-F238E27FC236}">
                  <a16:creationId xmlns:a16="http://schemas.microsoft.com/office/drawing/2014/main" id="{F02205E8-AA8B-99D3-8779-175770FB2AE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249570" y="1277320"/>
              <a:ext cx="144772" cy="144772"/>
            </a:xfrm>
            <a:prstGeom prst="rect">
              <a:avLst/>
            </a:prstGeom>
          </p:spPr>
        </p:pic>
      </p:grpSp>
      <p:grpSp>
        <p:nvGrpSpPr>
          <p:cNvPr id="89" name="그룹 88">
            <a:extLst>
              <a:ext uri="{FF2B5EF4-FFF2-40B4-BE49-F238E27FC236}">
                <a16:creationId xmlns:a16="http://schemas.microsoft.com/office/drawing/2014/main" id="{8859B612-806F-697A-E292-7C7809637A8F}"/>
              </a:ext>
            </a:extLst>
          </p:cNvPr>
          <p:cNvGrpSpPr/>
          <p:nvPr/>
        </p:nvGrpSpPr>
        <p:grpSpPr>
          <a:xfrm>
            <a:off x="6892237" y="4064083"/>
            <a:ext cx="232938" cy="232938"/>
            <a:chOff x="6170243" y="3639343"/>
            <a:chExt cx="232938" cy="232938"/>
          </a:xfrm>
        </p:grpSpPr>
        <p:pic>
          <p:nvPicPr>
            <p:cNvPr id="90" name="그래픽 89" descr="표식 단색으로 채워진">
              <a:extLst>
                <a:ext uri="{FF2B5EF4-FFF2-40B4-BE49-F238E27FC236}">
                  <a16:creationId xmlns:a16="http://schemas.microsoft.com/office/drawing/2014/main" id="{22EB41BD-D31F-91B7-3934-1EF7DC0EE16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70243" y="3639343"/>
              <a:ext cx="232938" cy="232938"/>
            </a:xfrm>
            <a:prstGeom prst="rect">
              <a:avLst/>
            </a:prstGeom>
          </p:spPr>
        </p:pic>
        <p:sp>
          <p:nvSpPr>
            <p:cNvPr id="91" name="타원 90">
              <a:extLst>
                <a:ext uri="{FF2B5EF4-FFF2-40B4-BE49-F238E27FC236}">
                  <a16:creationId xmlns:a16="http://schemas.microsoft.com/office/drawing/2014/main" id="{38E1EFF5-0BBF-D23F-416F-178937016DFF}"/>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1</a:t>
              </a:r>
              <a:endParaRPr lang="ko-KR" altLang="en-US" sz="500" dirty="0">
                <a:solidFill>
                  <a:schemeClr val="tx1"/>
                </a:solidFill>
              </a:endParaRPr>
            </a:p>
          </p:txBody>
        </p:sp>
      </p:grpSp>
      <p:grpSp>
        <p:nvGrpSpPr>
          <p:cNvPr id="92" name="그룹 91">
            <a:extLst>
              <a:ext uri="{FF2B5EF4-FFF2-40B4-BE49-F238E27FC236}">
                <a16:creationId xmlns:a16="http://schemas.microsoft.com/office/drawing/2014/main" id="{1DCF5B42-CFE2-5A91-70FA-BE75F092FC40}"/>
              </a:ext>
            </a:extLst>
          </p:cNvPr>
          <p:cNvGrpSpPr/>
          <p:nvPr/>
        </p:nvGrpSpPr>
        <p:grpSpPr>
          <a:xfrm>
            <a:off x="7411037" y="3310364"/>
            <a:ext cx="232938" cy="232938"/>
            <a:chOff x="6170243" y="3639343"/>
            <a:chExt cx="232938" cy="232938"/>
          </a:xfrm>
        </p:grpSpPr>
        <p:pic>
          <p:nvPicPr>
            <p:cNvPr id="93" name="그래픽 92" descr="표식 단색으로 채워진">
              <a:extLst>
                <a:ext uri="{FF2B5EF4-FFF2-40B4-BE49-F238E27FC236}">
                  <a16:creationId xmlns:a16="http://schemas.microsoft.com/office/drawing/2014/main" id="{B6DAAC70-618E-6778-E69E-440D7E685DB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170243" y="3639343"/>
              <a:ext cx="232938" cy="232938"/>
            </a:xfrm>
            <a:prstGeom prst="rect">
              <a:avLst/>
            </a:prstGeom>
          </p:spPr>
        </p:pic>
        <p:sp>
          <p:nvSpPr>
            <p:cNvPr id="94" name="타원 93">
              <a:extLst>
                <a:ext uri="{FF2B5EF4-FFF2-40B4-BE49-F238E27FC236}">
                  <a16:creationId xmlns:a16="http://schemas.microsoft.com/office/drawing/2014/main" id="{5566D38D-8378-0D84-7F02-A6174E0BD952}"/>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2</a:t>
              </a:r>
              <a:endParaRPr lang="ko-KR" altLang="en-US" sz="500" dirty="0">
                <a:solidFill>
                  <a:schemeClr val="tx1"/>
                </a:solidFill>
              </a:endParaRPr>
            </a:p>
          </p:txBody>
        </p:sp>
      </p:grpSp>
      <p:grpSp>
        <p:nvGrpSpPr>
          <p:cNvPr id="95" name="그룹 94">
            <a:extLst>
              <a:ext uri="{FF2B5EF4-FFF2-40B4-BE49-F238E27FC236}">
                <a16:creationId xmlns:a16="http://schemas.microsoft.com/office/drawing/2014/main" id="{5686D530-EA61-8248-6D99-A6B912C14F66}"/>
              </a:ext>
            </a:extLst>
          </p:cNvPr>
          <p:cNvGrpSpPr/>
          <p:nvPr/>
        </p:nvGrpSpPr>
        <p:grpSpPr>
          <a:xfrm>
            <a:off x="6163382" y="2358412"/>
            <a:ext cx="232938" cy="232938"/>
            <a:chOff x="6170243" y="3639343"/>
            <a:chExt cx="232938" cy="232938"/>
          </a:xfrm>
        </p:grpSpPr>
        <p:pic>
          <p:nvPicPr>
            <p:cNvPr id="96" name="그래픽 95" descr="표식 단색으로 채워진">
              <a:extLst>
                <a:ext uri="{FF2B5EF4-FFF2-40B4-BE49-F238E27FC236}">
                  <a16:creationId xmlns:a16="http://schemas.microsoft.com/office/drawing/2014/main" id="{8EA4EF67-E157-53E4-9B28-F70EE9E5459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170243" y="3639343"/>
              <a:ext cx="232938" cy="232938"/>
            </a:xfrm>
            <a:prstGeom prst="rect">
              <a:avLst/>
            </a:prstGeom>
          </p:spPr>
        </p:pic>
        <p:sp>
          <p:nvSpPr>
            <p:cNvPr id="97" name="타원 96">
              <a:extLst>
                <a:ext uri="{FF2B5EF4-FFF2-40B4-BE49-F238E27FC236}">
                  <a16:creationId xmlns:a16="http://schemas.microsoft.com/office/drawing/2014/main" id="{80126F2E-DB87-7683-4153-B7A887EC28FE}"/>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3</a:t>
              </a:r>
              <a:endParaRPr lang="ko-KR" altLang="en-US" sz="500" dirty="0">
                <a:solidFill>
                  <a:schemeClr val="tx1"/>
                </a:solidFill>
              </a:endParaRPr>
            </a:p>
          </p:txBody>
        </p:sp>
      </p:grpSp>
      <p:grpSp>
        <p:nvGrpSpPr>
          <p:cNvPr id="98" name="그룹 97">
            <a:extLst>
              <a:ext uri="{FF2B5EF4-FFF2-40B4-BE49-F238E27FC236}">
                <a16:creationId xmlns:a16="http://schemas.microsoft.com/office/drawing/2014/main" id="{BDA4BFAC-BF07-1CF5-FB95-1182388908D1}"/>
              </a:ext>
            </a:extLst>
          </p:cNvPr>
          <p:cNvGrpSpPr/>
          <p:nvPr/>
        </p:nvGrpSpPr>
        <p:grpSpPr>
          <a:xfrm>
            <a:off x="8836092" y="2870149"/>
            <a:ext cx="232938" cy="232938"/>
            <a:chOff x="6170243" y="3639343"/>
            <a:chExt cx="232938" cy="232938"/>
          </a:xfrm>
        </p:grpSpPr>
        <p:pic>
          <p:nvPicPr>
            <p:cNvPr id="99" name="그래픽 98" descr="표식 단색으로 채워진">
              <a:extLst>
                <a:ext uri="{FF2B5EF4-FFF2-40B4-BE49-F238E27FC236}">
                  <a16:creationId xmlns:a16="http://schemas.microsoft.com/office/drawing/2014/main" id="{8C083623-E21A-993C-46C5-B98D501BC4F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170243" y="3639343"/>
              <a:ext cx="232938" cy="232938"/>
            </a:xfrm>
            <a:prstGeom prst="rect">
              <a:avLst/>
            </a:prstGeom>
          </p:spPr>
        </p:pic>
        <p:sp>
          <p:nvSpPr>
            <p:cNvPr id="100" name="타원 99">
              <a:extLst>
                <a:ext uri="{FF2B5EF4-FFF2-40B4-BE49-F238E27FC236}">
                  <a16:creationId xmlns:a16="http://schemas.microsoft.com/office/drawing/2014/main" id="{99182B2B-A0D9-BD3F-7FF9-BFDC4E5A54E0}"/>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5</a:t>
              </a:r>
              <a:endParaRPr lang="ko-KR" altLang="en-US" sz="500" dirty="0">
                <a:solidFill>
                  <a:schemeClr val="tx1"/>
                </a:solidFill>
              </a:endParaRPr>
            </a:p>
          </p:txBody>
        </p:sp>
      </p:grpSp>
      <p:grpSp>
        <p:nvGrpSpPr>
          <p:cNvPr id="101" name="그룹 100">
            <a:extLst>
              <a:ext uri="{FF2B5EF4-FFF2-40B4-BE49-F238E27FC236}">
                <a16:creationId xmlns:a16="http://schemas.microsoft.com/office/drawing/2014/main" id="{6C19C4DC-EE9E-145E-18C1-7698075C9290}"/>
              </a:ext>
            </a:extLst>
          </p:cNvPr>
          <p:cNvGrpSpPr/>
          <p:nvPr/>
        </p:nvGrpSpPr>
        <p:grpSpPr>
          <a:xfrm>
            <a:off x="7737585" y="2100717"/>
            <a:ext cx="232938" cy="232938"/>
            <a:chOff x="6170243" y="3639343"/>
            <a:chExt cx="232938" cy="232938"/>
          </a:xfrm>
        </p:grpSpPr>
        <p:pic>
          <p:nvPicPr>
            <p:cNvPr id="102" name="그래픽 101" descr="표식 단색으로 채워진">
              <a:extLst>
                <a:ext uri="{FF2B5EF4-FFF2-40B4-BE49-F238E27FC236}">
                  <a16:creationId xmlns:a16="http://schemas.microsoft.com/office/drawing/2014/main" id="{0F81A419-2F65-B037-B891-D137ABD343D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170243" y="3639343"/>
              <a:ext cx="232938" cy="232938"/>
            </a:xfrm>
            <a:prstGeom prst="rect">
              <a:avLst/>
            </a:prstGeom>
          </p:spPr>
        </p:pic>
        <p:sp>
          <p:nvSpPr>
            <p:cNvPr id="103" name="타원 102">
              <a:extLst>
                <a:ext uri="{FF2B5EF4-FFF2-40B4-BE49-F238E27FC236}">
                  <a16:creationId xmlns:a16="http://schemas.microsoft.com/office/drawing/2014/main" id="{017A1ADA-F1FC-774A-1785-ADEA5CD8CF56}"/>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4</a:t>
              </a:r>
              <a:endParaRPr lang="ko-KR" altLang="en-US" sz="500" dirty="0">
                <a:solidFill>
                  <a:schemeClr val="tx1"/>
                </a:solidFill>
              </a:endParaRPr>
            </a:p>
          </p:txBody>
        </p:sp>
      </p:grpSp>
      <p:sp>
        <p:nvSpPr>
          <p:cNvPr id="110" name="모서리가 둥근 직사각형 299">
            <a:extLst>
              <a:ext uri="{FF2B5EF4-FFF2-40B4-BE49-F238E27FC236}">
                <a16:creationId xmlns:a16="http://schemas.microsoft.com/office/drawing/2014/main" id="{B6706939-15A8-DA9D-2B07-9EB7C85B3F4F}"/>
              </a:ext>
            </a:extLst>
          </p:cNvPr>
          <p:cNvSpPr/>
          <p:nvPr/>
        </p:nvSpPr>
        <p:spPr>
          <a:xfrm>
            <a:off x="3335609" y="10090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111" name="모서리가 둥근 직사각형 299">
            <a:extLst>
              <a:ext uri="{FF2B5EF4-FFF2-40B4-BE49-F238E27FC236}">
                <a16:creationId xmlns:a16="http://schemas.microsoft.com/office/drawing/2014/main" id="{38B78B77-04D2-9DD1-BBA6-5F6EEFB19736}"/>
              </a:ext>
            </a:extLst>
          </p:cNvPr>
          <p:cNvSpPr/>
          <p:nvPr/>
        </p:nvSpPr>
        <p:spPr>
          <a:xfrm>
            <a:off x="1868591" y="151851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cxnSp>
        <p:nvCxnSpPr>
          <p:cNvPr id="113" name="연결선: 꺾임 112">
            <a:extLst>
              <a:ext uri="{FF2B5EF4-FFF2-40B4-BE49-F238E27FC236}">
                <a16:creationId xmlns:a16="http://schemas.microsoft.com/office/drawing/2014/main" id="{F800F973-C59E-00CC-E6A8-6A4C2D70D099}"/>
              </a:ext>
            </a:extLst>
          </p:cNvPr>
          <p:cNvCxnSpPr>
            <a:cxnSpLocks/>
            <a:stCxn id="12" idx="1"/>
            <a:endCxn id="15" idx="0"/>
          </p:cNvCxnSpPr>
          <p:nvPr/>
        </p:nvCxnSpPr>
        <p:spPr>
          <a:xfrm rot="10800000" flipV="1">
            <a:off x="2850317" y="1299386"/>
            <a:ext cx="605329" cy="226490"/>
          </a:xfrm>
          <a:prstGeom prst="bent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연결선: 꺾임 115">
            <a:extLst>
              <a:ext uri="{FF2B5EF4-FFF2-40B4-BE49-F238E27FC236}">
                <a16:creationId xmlns:a16="http://schemas.microsoft.com/office/drawing/2014/main" id="{BB4B65FB-9925-ACA5-EC5B-F92F969FA66A}"/>
              </a:ext>
            </a:extLst>
          </p:cNvPr>
          <p:cNvCxnSpPr>
            <a:cxnSpLocks/>
            <a:stCxn id="15" idx="2"/>
            <a:endCxn id="80" idx="1"/>
          </p:cNvCxnSpPr>
          <p:nvPr/>
        </p:nvCxnSpPr>
        <p:spPr>
          <a:xfrm rot="16200000" flipH="1">
            <a:off x="2555192" y="2034388"/>
            <a:ext cx="1550005" cy="959757"/>
          </a:xfrm>
          <a:prstGeom prst="bent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9" name="그래픽 118" descr="닫기 윤곽선">
            <a:extLst>
              <a:ext uri="{FF2B5EF4-FFF2-40B4-BE49-F238E27FC236}">
                <a16:creationId xmlns:a16="http://schemas.microsoft.com/office/drawing/2014/main" id="{504D75D0-7733-00C4-7E0D-920FEAA593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87048" y="939942"/>
            <a:ext cx="142977" cy="142977"/>
          </a:xfrm>
          <a:prstGeom prst="rect">
            <a:avLst/>
          </a:prstGeom>
        </p:spPr>
      </p:pic>
      <p:sp>
        <p:nvSpPr>
          <p:cNvPr id="120" name="사각형: 둥근 모서리 119">
            <a:extLst>
              <a:ext uri="{FF2B5EF4-FFF2-40B4-BE49-F238E27FC236}">
                <a16:creationId xmlns:a16="http://schemas.microsoft.com/office/drawing/2014/main" id="{CBC1D326-AA82-3FBC-C172-18B50DEB0862}"/>
              </a:ext>
            </a:extLst>
          </p:cNvPr>
          <p:cNvSpPr/>
          <p:nvPr/>
        </p:nvSpPr>
        <p:spPr>
          <a:xfrm>
            <a:off x="4985190" y="4920023"/>
            <a:ext cx="478710" cy="160204"/>
          </a:xfrm>
          <a:prstGeom prst="roundRect">
            <a:avLst>
              <a:gd name="adj" fmla="val 12208"/>
            </a:avLst>
          </a:prstGeom>
          <a:solidFill>
            <a:srgbClr val="2F5597"/>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저장</a:t>
            </a:r>
          </a:p>
        </p:txBody>
      </p:sp>
      <p:pic>
        <p:nvPicPr>
          <p:cNvPr id="3" name="그림 2">
            <a:extLst>
              <a:ext uri="{FF2B5EF4-FFF2-40B4-BE49-F238E27FC236}">
                <a16:creationId xmlns:a16="http://schemas.microsoft.com/office/drawing/2014/main" id="{B4B063E2-FCAB-DE3F-FC62-FC7006E30F29}"/>
              </a:ext>
            </a:extLst>
          </p:cNvPr>
          <p:cNvPicPr>
            <a:picLocks noChangeAspect="1"/>
          </p:cNvPicPr>
          <p:nvPr/>
        </p:nvPicPr>
        <p:blipFill rotWithShape="1">
          <a:blip r:embed="rId3"/>
          <a:srcRect r="22400" b="94256"/>
          <a:stretch/>
        </p:blipFill>
        <p:spPr>
          <a:xfrm>
            <a:off x="3695468" y="922019"/>
            <a:ext cx="5775115" cy="259170"/>
          </a:xfrm>
          <a:prstGeom prst="rect">
            <a:avLst/>
          </a:prstGeom>
        </p:spPr>
      </p:pic>
      <p:pic>
        <p:nvPicPr>
          <p:cNvPr id="22" name="그림 21">
            <a:extLst>
              <a:ext uri="{FF2B5EF4-FFF2-40B4-BE49-F238E27FC236}">
                <a16:creationId xmlns:a16="http://schemas.microsoft.com/office/drawing/2014/main" id="{BEBBB752-5AEC-F00D-FD64-36EBBC463F5E}"/>
              </a:ext>
            </a:extLst>
          </p:cNvPr>
          <p:cNvPicPr>
            <a:picLocks noChangeAspect="1"/>
          </p:cNvPicPr>
          <p:nvPr/>
        </p:nvPicPr>
        <p:blipFill rotWithShape="1">
          <a:blip r:embed="rId26"/>
          <a:srcRect t="2" r="33607" b="-1313"/>
          <a:stretch/>
        </p:blipFill>
        <p:spPr>
          <a:xfrm>
            <a:off x="3688064" y="1191727"/>
            <a:ext cx="5775115" cy="228211"/>
          </a:xfrm>
          <a:prstGeom prst="rect">
            <a:avLst/>
          </a:prstGeom>
        </p:spPr>
      </p:pic>
      <p:sp>
        <p:nvSpPr>
          <p:cNvPr id="112" name="모서리가 둥근 직사각형 299">
            <a:extLst>
              <a:ext uri="{FF2B5EF4-FFF2-40B4-BE49-F238E27FC236}">
                <a16:creationId xmlns:a16="http://schemas.microsoft.com/office/drawing/2014/main" id="{5FF4B04A-513F-88B2-5BB0-BF0107C10CFC}"/>
              </a:ext>
            </a:extLst>
          </p:cNvPr>
          <p:cNvSpPr/>
          <p:nvPr/>
        </p:nvSpPr>
        <p:spPr>
          <a:xfrm>
            <a:off x="3711260" y="136605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Tree>
    <p:extLst>
      <p:ext uri="{BB962C8B-B14F-4D97-AF65-F5344CB8AC3E}">
        <p14:creationId xmlns:p14="http://schemas.microsoft.com/office/powerpoint/2010/main" val="2100729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6496110"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err="1">
                <a:latin typeface="맑은 고딕" panose="020B0503020000020004" pitchFamily="50" charset="-127"/>
              </a:rPr>
              <a:t>스토리맵</a:t>
            </a:r>
            <a:r>
              <a:rPr lang="ko-KR" altLang="en-US" dirty="0">
                <a:latin typeface="맑은 고딕" panose="020B0503020000020004" pitchFamily="50" charset="-127"/>
              </a:rPr>
              <a:t> 투어 템플릿</a:t>
            </a:r>
            <a:r>
              <a:rPr lang="en-US" altLang="ko-KR" dirty="0">
                <a:latin typeface="맑은 고딕" panose="020B0503020000020004" pitchFamily="50" charset="-127"/>
              </a:rPr>
              <a:t>_</a:t>
            </a:r>
            <a:r>
              <a:rPr lang="ko-KR" altLang="en-US" dirty="0">
                <a:latin typeface="맑은 고딕" panose="020B0503020000020004" pitchFamily="50" charset="-127"/>
              </a:rPr>
              <a:t>투어 위치 지정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err="1"/>
              <a:t>스토리맵</a:t>
            </a:r>
            <a:r>
              <a:rPr lang="ko-KR" altLang="en-US" dirty="0"/>
              <a:t> 투어</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LXPFA_SB_2D_WA_026</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35749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err="1">
                          <a:latin typeface="맑은 고딕" panose="020B0503020000020004" pitchFamily="50" charset="-127"/>
                          <a:ea typeface="+mn-ea"/>
                        </a:rPr>
                        <a:t>스토리맵</a:t>
                      </a:r>
                      <a:r>
                        <a:rPr lang="ko-KR" altLang="en-US" sz="800" b="1" baseline="0" dirty="0">
                          <a:latin typeface="맑은 고딕" panose="020B0503020000020004" pitchFamily="50" charset="-127"/>
                          <a:ea typeface="+mn-ea"/>
                        </a:rPr>
                        <a:t> 투어</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위치기반의 순차적인 이야기를 보여줄 수 있는 신규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위치 지정</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투어의 시작 위치를 지정하는 버튼</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 클릭 시 위치 지정 버튼이 활성화되며 화살표가 위치 핀으로 변경</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위치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미지정</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시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기본맵</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위치에서 화면 시작</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지정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완료시</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선택좌표와 지정 줌 레벨 표시</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(1-1)</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지도 위치 지정</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23655809"/>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지도에 위치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지정시</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위치 핀의 숫자가 투어 순서에 맞게 자동 입력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지정한 위치 핀 이동이 필요할 경우 다시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위치지정</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을 클릭하여 재 입력</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2936574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5" name="그림 4">
            <a:extLst>
              <a:ext uri="{FF2B5EF4-FFF2-40B4-BE49-F238E27FC236}">
                <a16:creationId xmlns:a16="http://schemas.microsoft.com/office/drawing/2014/main" id="{063C13B5-6962-B131-467F-F8E249CEC465}"/>
              </a:ext>
            </a:extLst>
          </p:cNvPr>
          <p:cNvPicPr>
            <a:picLocks noChangeAspect="1"/>
          </p:cNvPicPr>
          <p:nvPr/>
        </p:nvPicPr>
        <p:blipFill>
          <a:blip r:embed="rId2"/>
          <a:stretch>
            <a:fillRect/>
          </a:stretch>
        </p:blipFill>
        <p:spPr>
          <a:xfrm>
            <a:off x="142875" y="910803"/>
            <a:ext cx="9320304" cy="4512018"/>
          </a:xfrm>
          <a:prstGeom prst="rect">
            <a:avLst/>
          </a:prstGeom>
        </p:spPr>
      </p:pic>
      <p:sp>
        <p:nvSpPr>
          <p:cNvPr id="9" name="직사각형 8">
            <a:extLst>
              <a:ext uri="{FF2B5EF4-FFF2-40B4-BE49-F238E27FC236}">
                <a16:creationId xmlns:a16="http://schemas.microsoft.com/office/drawing/2014/main" id="{532AC00B-2F04-91DF-FC0A-D2E10A1930E3}"/>
              </a:ext>
            </a:extLst>
          </p:cNvPr>
          <p:cNvSpPr/>
          <p:nvPr/>
        </p:nvSpPr>
        <p:spPr>
          <a:xfrm>
            <a:off x="804283" y="963377"/>
            <a:ext cx="553029" cy="109537"/>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rPr>
              <a:t>(</a:t>
            </a:r>
            <a:r>
              <a:rPr lang="ko-KR" altLang="en-US" sz="600" b="1" dirty="0" err="1">
                <a:solidFill>
                  <a:schemeClr val="bg1"/>
                </a:solidFill>
              </a:rPr>
              <a:t>스토리맵</a:t>
            </a:r>
            <a:r>
              <a:rPr lang="ko-KR" altLang="en-US" sz="600" b="1" dirty="0">
                <a:solidFill>
                  <a:schemeClr val="bg1"/>
                </a:solidFill>
              </a:rPr>
              <a:t> 투어</a:t>
            </a:r>
            <a:r>
              <a:rPr lang="en-US" altLang="ko-KR" sz="600" b="1" dirty="0">
                <a:solidFill>
                  <a:schemeClr val="bg1"/>
                </a:solidFill>
              </a:rPr>
              <a:t>)</a:t>
            </a:r>
            <a:endParaRPr lang="ko-KR" altLang="en-US" sz="600" b="1" dirty="0">
              <a:solidFill>
                <a:schemeClr val="bg1"/>
              </a:solidFill>
            </a:endParaRPr>
          </a:p>
        </p:txBody>
      </p:sp>
      <p:sp>
        <p:nvSpPr>
          <p:cNvPr id="2" name="사각형: 둥근 모서리 1">
            <a:extLst>
              <a:ext uri="{FF2B5EF4-FFF2-40B4-BE49-F238E27FC236}">
                <a16:creationId xmlns:a16="http://schemas.microsoft.com/office/drawing/2014/main" id="{AB8966ED-4769-D6B6-FF4D-1AE7C5765F3A}"/>
              </a:ext>
            </a:extLst>
          </p:cNvPr>
          <p:cNvSpPr/>
          <p:nvPr/>
        </p:nvSpPr>
        <p:spPr>
          <a:xfrm>
            <a:off x="1231106" y="1160863"/>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메인</a:t>
            </a:r>
          </a:p>
        </p:txBody>
      </p:sp>
      <p:sp>
        <p:nvSpPr>
          <p:cNvPr id="4" name="사각형: 둥근 모서리 3">
            <a:extLst>
              <a:ext uri="{FF2B5EF4-FFF2-40B4-BE49-F238E27FC236}">
                <a16:creationId xmlns:a16="http://schemas.microsoft.com/office/drawing/2014/main" id="{61803A45-82FA-6A0B-237B-594CAE5EC467}"/>
              </a:ext>
            </a:extLst>
          </p:cNvPr>
          <p:cNvSpPr/>
          <p:nvPr/>
        </p:nvSpPr>
        <p:spPr>
          <a:xfrm>
            <a:off x="465188"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7" name="사각형: 둥근 모서리 6">
            <a:extLst>
              <a:ext uri="{FF2B5EF4-FFF2-40B4-BE49-F238E27FC236}">
                <a16:creationId xmlns:a16="http://schemas.microsoft.com/office/drawing/2014/main" id="{A1958342-FC88-5AC8-1619-77644C72F93A}"/>
              </a:ext>
            </a:extLst>
          </p:cNvPr>
          <p:cNvSpPr/>
          <p:nvPr/>
        </p:nvSpPr>
        <p:spPr>
          <a:xfrm>
            <a:off x="846187"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pic>
        <p:nvPicPr>
          <p:cNvPr id="42" name="그림 41">
            <a:extLst>
              <a:ext uri="{FF2B5EF4-FFF2-40B4-BE49-F238E27FC236}">
                <a16:creationId xmlns:a16="http://schemas.microsoft.com/office/drawing/2014/main" id="{B9CA454D-AB0D-EA9E-BDCB-CCC0A2FBC48E}"/>
              </a:ext>
            </a:extLst>
          </p:cNvPr>
          <p:cNvPicPr>
            <a:picLocks noChangeAspect="1"/>
          </p:cNvPicPr>
          <p:nvPr/>
        </p:nvPicPr>
        <p:blipFill rotWithShape="1">
          <a:blip r:embed="rId3"/>
          <a:srcRect t="53817" r="17835" b="9599"/>
          <a:stretch/>
        </p:blipFill>
        <p:spPr>
          <a:xfrm>
            <a:off x="455661" y="1387458"/>
            <a:ext cx="1550621" cy="1323240"/>
          </a:xfrm>
          <a:prstGeom prst="rect">
            <a:avLst/>
          </a:prstGeom>
        </p:spPr>
      </p:pic>
      <p:grpSp>
        <p:nvGrpSpPr>
          <p:cNvPr id="43" name="그룹 42">
            <a:extLst>
              <a:ext uri="{FF2B5EF4-FFF2-40B4-BE49-F238E27FC236}">
                <a16:creationId xmlns:a16="http://schemas.microsoft.com/office/drawing/2014/main" id="{914A6200-B5E9-F7EF-6D01-20FC45D97A82}"/>
              </a:ext>
            </a:extLst>
          </p:cNvPr>
          <p:cNvGrpSpPr/>
          <p:nvPr/>
        </p:nvGrpSpPr>
        <p:grpSpPr>
          <a:xfrm>
            <a:off x="399523" y="1397383"/>
            <a:ext cx="1582737" cy="184667"/>
            <a:chOff x="382636" y="1325507"/>
            <a:chExt cx="1488643" cy="153454"/>
          </a:xfrm>
        </p:grpSpPr>
        <p:sp>
          <p:nvSpPr>
            <p:cNvPr id="44" name="사각형: 둥근 모서리 43">
              <a:extLst>
                <a:ext uri="{FF2B5EF4-FFF2-40B4-BE49-F238E27FC236}">
                  <a16:creationId xmlns:a16="http://schemas.microsoft.com/office/drawing/2014/main" id="{4B361E41-53CD-8C9A-0557-C98BF23EEA3A}"/>
                </a:ext>
              </a:extLst>
            </p:cNvPr>
            <p:cNvSpPr/>
            <p:nvPr/>
          </p:nvSpPr>
          <p:spPr>
            <a:xfrm>
              <a:off x="438726" y="1346407"/>
              <a:ext cx="1432553" cy="103058"/>
            </a:xfrm>
            <a:prstGeom prst="roundRect">
              <a:avLst>
                <a:gd name="adj" fmla="val 600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C4B0990C-971E-69F9-3CD0-20D0E1FB53FE}"/>
                </a:ext>
              </a:extLst>
            </p:cNvPr>
            <p:cNvSpPr txBox="1"/>
            <p:nvPr/>
          </p:nvSpPr>
          <p:spPr>
            <a:xfrm>
              <a:off x="382636" y="1325507"/>
              <a:ext cx="1171851" cy="153454"/>
            </a:xfrm>
            <a:prstGeom prst="rect">
              <a:avLst/>
            </a:prstGeom>
            <a:noFill/>
          </p:spPr>
          <p:txBody>
            <a:bodyPr wrap="square" rtlCol="0">
              <a:spAutoFit/>
            </a:bodyPr>
            <a:lstStyle/>
            <a:p>
              <a:r>
                <a:rPr lang="ko-KR" altLang="en-US" sz="600" b="1" dirty="0">
                  <a:solidFill>
                    <a:schemeClr val="bg1">
                      <a:lumMod val="50000"/>
                    </a:schemeClr>
                  </a:solidFill>
                </a:rPr>
                <a:t>탭 명을 입력해주세요</a:t>
              </a:r>
              <a:r>
                <a:rPr lang="en-US" altLang="ko-KR" sz="600" b="1" dirty="0">
                  <a:solidFill>
                    <a:schemeClr val="bg1">
                      <a:lumMod val="50000"/>
                    </a:schemeClr>
                  </a:solidFill>
                </a:rPr>
                <a:t>.</a:t>
              </a:r>
              <a:endParaRPr lang="ko-KR" altLang="en-US" sz="600" b="1" dirty="0">
                <a:solidFill>
                  <a:schemeClr val="bg1">
                    <a:lumMod val="50000"/>
                  </a:schemeClr>
                </a:solidFill>
              </a:endParaRPr>
            </a:p>
          </p:txBody>
        </p:sp>
      </p:grpSp>
      <p:pic>
        <p:nvPicPr>
          <p:cNvPr id="46" name="그림 45">
            <a:extLst>
              <a:ext uri="{FF2B5EF4-FFF2-40B4-BE49-F238E27FC236}">
                <a16:creationId xmlns:a16="http://schemas.microsoft.com/office/drawing/2014/main" id="{AEBE7B84-2A81-B7D3-5DBD-B84DD599D66F}"/>
              </a:ext>
            </a:extLst>
          </p:cNvPr>
          <p:cNvPicPr>
            <a:picLocks noChangeAspect="1"/>
          </p:cNvPicPr>
          <p:nvPr/>
        </p:nvPicPr>
        <p:blipFill rotWithShape="1">
          <a:blip r:embed="rId4"/>
          <a:srcRect l="1642" t="2904" r="2008" b="3757"/>
          <a:stretch/>
        </p:blipFill>
        <p:spPr>
          <a:xfrm>
            <a:off x="452400" y="1594248"/>
            <a:ext cx="1490702" cy="1031555"/>
          </a:xfrm>
          <a:prstGeom prst="rect">
            <a:avLst/>
          </a:prstGeom>
        </p:spPr>
      </p:pic>
      <p:sp>
        <p:nvSpPr>
          <p:cNvPr id="50" name="직사각형 49">
            <a:extLst>
              <a:ext uri="{FF2B5EF4-FFF2-40B4-BE49-F238E27FC236}">
                <a16:creationId xmlns:a16="http://schemas.microsoft.com/office/drawing/2014/main" id="{66F90737-A4E9-28C5-EE61-4E51BBF85127}"/>
              </a:ext>
            </a:extLst>
          </p:cNvPr>
          <p:cNvSpPr/>
          <p:nvPr/>
        </p:nvSpPr>
        <p:spPr>
          <a:xfrm>
            <a:off x="455662" y="2163172"/>
            <a:ext cx="1487440" cy="1011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1" name="그룹 50">
            <a:extLst>
              <a:ext uri="{FF2B5EF4-FFF2-40B4-BE49-F238E27FC236}">
                <a16:creationId xmlns:a16="http://schemas.microsoft.com/office/drawing/2014/main" id="{E9F8FEAD-D2F0-9E4B-96FF-765BE0005554}"/>
              </a:ext>
            </a:extLst>
          </p:cNvPr>
          <p:cNvGrpSpPr/>
          <p:nvPr/>
        </p:nvGrpSpPr>
        <p:grpSpPr>
          <a:xfrm>
            <a:off x="442646" y="2190983"/>
            <a:ext cx="1426841" cy="280439"/>
            <a:chOff x="522212" y="2228850"/>
            <a:chExt cx="1580949" cy="310728"/>
          </a:xfrm>
        </p:grpSpPr>
        <p:sp>
          <p:nvSpPr>
            <p:cNvPr id="52" name="직사각형 51">
              <a:extLst>
                <a:ext uri="{FF2B5EF4-FFF2-40B4-BE49-F238E27FC236}">
                  <a16:creationId xmlns:a16="http://schemas.microsoft.com/office/drawing/2014/main" id="{96C5BB91-C98F-96D5-1E3B-3E443CE3DD8A}"/>
                </a:ext>
              </a:extLst>
            </p:cNvPr>
            <p:cNvSpPr/>
            <p:nvPr/>
          </p:nvSpPr>
          <p:spPr>
            <a:xfrm>
              <a:off x="575735" y="2228850"/>
              <a:ext cx="648228" cy="180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3" name="그림 52">
              <a:extLst>
                <a:ext uri="{FF2B5EF4-FFF2-40B4-BE49-F238E27FC236}">
                  <a16:creationId xmlns:a16="http://schemas.microsoft.com/office/drawing/2014/main" id="{6419E904-C840-508C-054A-7455C5E5EEE4}"/>
                </a:ext>
              </a:extLst>
            </p:cNvPr>
            <p:cNvPicPr>
              <a:picLocks noChangeAspect="1"/>
            </p:cNvPicPr>
            <p:nvPr/>
          </p:nvPicPr>
          <p:blipFill>
            <a:blip r:embed="rId5"/>
            <a:stretch>
              <a:fillRect/>
            </a:stretch>
          </p:blipFill>
          <p:spPr>
            <a:xfrm>
              <a:off x="522212" y="2229035"/>
              <a:ext cx="1580949" cy="310543"/>
            </a:xfrm>
            <a:prstGeom prst="rect">
              <a:avLst/>
            </a:prstGeom>
          </p:spPr>
        </p:pic>
      </p:grpSp>
      <p:sp>
        <p:nvSpPr>
          <p:cNvPr id="56" name="TextBox 55">
            <a:extLst>
              <a:ext uri="{FF2B5EF4-FFF2-40B4-BE49-F238E27FC236}">
                <a16:creationId xmlns:a16="http://schemas.microsoft.com/office/drawing/2014/main" id="{386754F6-C24E-078B-2F93-E6F457BA1512}"/>
              </a:ext>
            </a:extLst>
          </p:cNvPr>
          <p:cNvSpPr txBox="1"/>
          <p:nvPr/>
        </p:nvSpPr>
        <p:spPr>
          <a:xfrm>
            <a:off x="449138" y="2565128"/>
            <a:ext cx="369515" cy="176972"/>
          </a:xfrm>
          <a:prstGeom prst="rect">
            <a:avLst/>
          </a:prstGeom>
          <a:noFill/>
        </p:spPr>
        <p:txBody>
          <a:bodyPr wrap="square" rtlCol="0">
            <a:spAutoFit/>
          </a:bodyPr>
          <a:lstStyle/>
          <a:p>
            <a:r>
              <a:rPr lang="ko-KR" altLang="en-US" sz="550" b="1" dirty="0">
                <a:solidFill>
                  <a:schemeClr val="tx1">
                    <a:lumMod val="65000"/>
                    <a:lumOff val="35000"/>
                  </a:schemeClr>
                </a:solidFill>
              </a:rPr>
              <a:t>설정</a:t>
            </a:r>
          </a:p>
        </p:txBody>
      </p:sp>
      <p:sp>
        <p:nvSpPr>
          <p:cNvPr id="57" name="사각형: 둥근 모서리 56">
            <a:extLst>
              <a:ext uri="{FF2B5EF4-FFF2-40B4-BE49-F238E27FC236}">
                <a16:creationId xmlns:a16="http://schemas.microsoft.com/office/drawing/2014/main" id="{4464DCA2-E5DD-5528-2B45-A638340F5A4E}"/>
              </a:ext>
            </a:extLst>
          </p:cNvPr>
          <p:cNvSpPr/>
          <p:nvPr/>
        </p:nvSpPr>
        <p:spPr>
          <a:xfrm>
            <a:off x="519063" y="2749610"/>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섹션</a:t>
            </a:r>
          </a:p>
        </p:txBody>
      </p:sp>
      <p:sp>
        <p:nvSpPr>
          <p:cNvPr id="58" name="직사각형 57">
            <a:extLst>
              <a:ext uri="{FF2B5EF4-FFF2-40B4-BE49-F238E27FC236}">
                <a16:creationId xmlns:a16="http://schemas.microsoft.com/office/drawing/2014/main" id="{284EFD78-8AD8-ED75-E828-61AC91478CB7}"/>
              </a:ext>
            </a:extLst>
          </p:cNvPr>
          <p:cNvSpPr/>
          <p:nvPr/>
        </p:nvSpPr>
        <p:spPr>
          <a:xfrm>
            <a:off x="1614455" y="1145874"/>
            <a:ext cx="391827" cy="191765"/>
          </a:xfrm>
          <a:prstGeom prst="rect">
            <a:avLst/>
          </a:prstGeom>
          <a:solidFill>
            <a:srgbClr val="F6F9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FB82A0AC-A841-5005-97D6-9385382F1CA2}"/>
              </a:ext>
            </a:extLst>
          </p:cNvPr>
          <p:cNvSpPr/>
          <p:nvPr/>
        </p:nvSpPr>
        <p:spPr>
          <a:xfrm>
            <a:off x="-1297592" y="1261973"/>
            <a:ext cx="433344" cy="20381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9" name="그룹 58">
            <a:extLst>
              <a:ext uri="{FF2B5EF4-FFF2-40B4-BE49-F238E27FC236}">
                <a16:creationId xmlns:a16="http://schemas.microsoft.com/office/drawing/2014/main" id="{CEFF1542-DCD9-78C2-06D7-C5766EB33E07}"/>
              </a:ext>
            </a:extLst>
          </p:cNvPr>
          <p:cNvGrpSpPr/>
          <p:nvPr/>
        </p:nvGrpSpPr>
        <p:grpSpPr>
          <a:xfrm>
            <a:off x="767538" y="3362606"/>
            <a:ext cx="860425" cy="311607"/>
            <a:chOff x="655804" y="2447320"/>
            <a:chExt cx="860425" cy="311607"/>
          </a:xfrm>
        </p:grpSpPr>
        <p:sp>
          <p:nvSpPr>
            <p:cNvPr id="60" name="TextBox 59">
              <a:extLst>
                <a:ext uri="{FF2B5EF4-FFF2-40B4-BE49-F238E27FC236}">
                  <a16:creationId xmlns:a16="http://schemas.microsoft.com/office/drawing/2014/main" id="{099E546E-1E6C-9F3C-3C79-8D3B18B42C44}"/>
                </a:ext>
              </a:extLst>
            </p:cNvPr>
            <p:cNvSpPr txBox="1"/>
            <p:nvPr/>
          </p:nvSpPr>
          <p:spPr>
            <a:xfrm>
              <a:off x="655804" y="2447320"/>
              <a:ext cx="860425" cy="169277"/>
            </a:xfrm>
            <a:prstGeom prst="rect">
              <a:avLst/>
            </a:prstGeom>
            <a:noFill/>
          </p:spPr>
          <p:txBody>
            <a:bodyPr wrap="square" rtlCol="0">
              <a:spAutoFit/>
            </a:bodyPr>
            <a:lstStyle/>
            <a:p>
              <a:pPr algn="ctr"/>
              <a:r>
                <a:rPr lang="ko-KR" altLang="en-US" sz="500" b="1" dirty="0">
                  <a:solidFill>
                    <a:schemeClr val="bg1">
                      <a:lumMod val="50000"/>
                    </a:schemeClr>
                  </a:solidFill>
                </a:rPr>
                <a:t>탭 추가</a:t>
              </a:r>
            </a:p>
          </p:txBody>
        </p:sp>
        <p:grpSp>
          <p:nvGrpSpPr>
            <p:cNvPr id="61" name="그룹 60">
              <a:extLst>
                <a:ext uri="{FF2B5EF4-FFF2-40B4-BE49-F238E27FC236}">
                  <a16:creationId xmlns:a16="http://schemas.microsoft.com/office/drawing/2014/main" id="{61F6FE17-D27F-F1BD-0586-904B559824E8}"/>
                </a:ext>
              </a:extLst>
            </p:cNvPr>
            <p:cNvGrpSpPr/>
            <p:nvPr/>
          </p:nvGrpSpPr>
          <p:grpSpPr>
            <a:xfrm>
              <a:off x="1001379" y="2589650"/>
              <a:ext cx="169277" cy="169277"/>
              <a:chOff x="857250" y="2919413"/>
              <a:chExt cx="169277" cy="169277"/>
            </a:xfrm>
          </p:grpSpPr>
          <p:sp>
            <p:nvSpPr>
              <p:cNvPr id="62" name="타원 61">
                <a:extLst>
                  <a:ext uri="{FF2B5EF4-FFF2-40B4-BE49-F238E27FC236}">
                    <a16:creationId xmlns:a16="http://schemas.microsoft.com/office/drawing/2014/main" id="{B7BD9DF2-6CBE-7932-093B-067F58DB1DD0}"/>
                  </a:ext>
                </a:extLst>
              </p:cNvPr>
              <p:cNvSpPr/>
              <p:nvPr/>
            </p:nvSpPr>
            <p:spPr>
              <a:xfrm>
                <a:off x="857250" y="2919413"/>
                <a:ext cx="169277" cy="169277"/>
              </a:xfrm>
              <a:prstGeom prst="ellipse">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4" name="그래픽 63" descr="추가 단색으로 채워진">
                <a:extLst>
                  <a:ext uri="{FF2B5EF4-FFF2-40B4-BE49-F238E27FC236}">
                    <a16:creationId xmlns:a16="http://schemas.microsoft.com/office/drawing/2014/main" id="{5D77953E-94BD-AEA3-EB0F-896D993836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9500" y="2951663"/>
                <a:ext cx="104776" cy="104776"/>
              </a:xfrm>
              <a:prstGeom prst="rect">
                <a:avLst/>
              </a:prstGeom>
            </p:spPr>
          </p:pic>
        </p:grpSp>
      </p:grpSp>
      <p:pic>
        <p:nvPicPr>
          <p:cNvPr id="65" name="그림 64">
            <a:extLst>
              <a:ext uri="{FF2B5EF4-FFF2-40B4-BE49-F238E27FC236}">
                <a16:creationId xmlns:a16="http://schemas.microsoft.com/office/drawing/2014/main" id="{226D1302-86D3-6842-2E5E-71BCEBC86146}"/>
              </a:ext>
            </a:extLst>
          </p:cNvPr>
          <p:cNvPicPr>
            <a:picLocks noChangeAspect="1"/>
          </p:cNvPicPr>
          <p:nvPr/>
        </p:nvPicPr>
        <p:blipFill rotWithShape="1">
          <a:blip r:embed="rId4"/>
          <a:srcRect l="70204" t="75746" r="7266" b="10134"/>
          <a:stretch/>
        </p:blipFill>
        <p:spPr>
          <a:xfrm>
            <a:off x="1488186" y="2941558"/>
            <a:ext cx="386557" cy="173168"/>
          </a:xfrm>
          <a:prstGeom prst="rect">
            <a:avLst/>
          </a:prstGeom>
        </p:spPr>
      </p:pic>
      <p:sp>
        <p:nvSpPr>
          <p:cNvPr id="66" name="모서리가 둥근 직사각형 299">
            <a:extLst>
              <a:ext uri="{FF2B5EF4-FFF2-40B4-BE49-F238E27FC236}">
                <a16:creationId xmlns:a16="http://schemas.microsoft.com/office/drawing/2014/main" id="{9A073783-BE25-8AEE-DBD1-FAC84B67F910}"/>
              </a:ext>
            </a:extLst>
          </p:cNvPr>
          <p:cNvSpPr/>
          <p:nvPr/>
        </p:nvSpPr>
        <p:spPr>
          <a:xfrm>
            <a:off x="-1119002" y="85691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75" name="TextBox 74">
            <a:extLst>
              <a:ext uri="{FF2B5EF4-FFF2-40B4-BE49-F238E27FC236}">
                <a16:creationId xmlns:a16="http://schemas.microsoft.com/office/drawing/2014/main" id="{41EA7D7B-A1D8-97E8-320C-66805C9078CB}"/>
              </a:ext>
            </a:extLst>
          </p:cNvPr>
          <p:cNvSpPr txBox="1"/>
          <p:nvPr/>
        </p:nvSpPr>
        <p:spPr>
          <a:xfrm>
            <a:off x="437046" y="2900572"/>
            <a:ext cx="727517" cy="153888"/>
          </a:xfrm>
          <a:prstGeom prst="rect">
            <a:avLst/>
          </a:prstGeom>
          <a:noFill/>
        </p:spPr>
        <p:txBody>
          <a:bodyPr wrap="square" rtlCol="0">
            <a:spAutoFit/>
          </a:bodyPr>
          <a:lstStyle/>
          <a:p>
            <a:r>
              <a:rPr lang="ko-KR" altLang="en-US" sz="400">
                <a:solidFill>
                  <a:schemeClr val="bg1">
                    <a:lumMod val="50000"/>
                  </a:schemeClr>
                </a:solidFill>
              </a:rPr>
              <a:t>섹션 설정은 </a:t>
            </a:r>
            <a:r>
              <a:rPr lang="ko-KR" altLang="en-US" sz="400" dirty="0">
                <a:solidFill>
                  <a:schemeClr val="bg1">
                    <a:lumMod val="50000"/>
                  </a:schemeClr>
                </a:solidFill>
              </a:rPr>
              <a:t>필수입니다</a:t>
            </a:r>
            <a:r>
              <a:rPr lang="en-US" altLang="ko-KR" sz="400" dirty="0">
                <a:solidFill>
                  <a:schemeClr val="bg1">
                    <a:lumMod val="50000"/>
                  </a:schemeClr>
                </a:solidFill>
              </a:rPr>
              <a:t>.</a:t>
            </a:r>
            <a:endParaRPr lang="ko-KR" altLang="en-US" sz="400" dirty="0">
              <a:solidFill>
                <a:schemeClr val="bg1">
                  <a:lumMod val="50000"/>
                </a:schemeClr>
              </a:solidFill>
            </a:endParaRPr>
          </a:p>
        </p:txBody>
      </p:sp>
      <p:sp>
        <p:nvSpPr>
          <p:cNvPr id="6" name="직사각형 5">
            <a:extLst>
              <a:ext uri="{FF2B5EF4-FFF2-40B4-BE49-F238E27FC236}">
                <a16:creationId xmlns:a16="http://schemas.microsoft.com/office/drawing/2014/main" id="{51475574-0A47-FE8F-DD9D-A0EC01ADCCA4}"/>
              </a:ext>
            </a:extLst>
          </p:cNvPr>
          <p:cNvSpPr/>
          <p:nvPr/>
        </p:nvSpPr>
        <p:spPr>
          <a:xfrm>
            <a:off x="2039300" y="1125488"/>
            <a:ext cx="1648764" cy="4297333"/>
          </a:xfrm>
          <a:prstGeom prst="rect">
            <a:avLst/>
          </a:prstGeom>
          <a:solidFill>
            <a:srgbClr val="F6F9F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사각형: 둥근 모서리 7">
            <a:extLst>
              <a:ext uri="{FF2B5EF4-FFF2-40B4-BE49-F238E27FC236}">
                <a16:creationId xmlns:a16="http://schemas.microsoft.com/office/drawing/2014/main" id="{71014F66-5AE4-B195-99E4-C26E92D23718}"/>
              </a:ext>
            </a:extLst>
          </p:cNvPr>
          <p:cNvSpPr/>
          <p:nvPr/>
        </p:nvSpPr>
        <p:spPr>
          <a:xfrm>
            <a:off x="2093742" y="1219284"/>
            <a:ext cx="1310182"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lumMod val="50000"/>
                    <a:lumOff val="50000"/>
                  </a:schemeClr>
                </a:solidFill>
              </a:rPr>
              <a:t> 투어명을 입력해주세요</a:t>
            </a:r>
            <a:r>
              <a:rPr lang="en-US" altLang="ko-KR" sz="500" dirty="0">
                <a:solidFill>
                  <a:schemeClr val="tx1">
                    <a:lumMod val="50000"/>
                    <a:lumOff val="50000"/>
                  </a:schemeClr>
                </a:solidFill>
              </a:rPr>
              <a:t>.</a:t>
            </a:r>
            <a:endParaRPr lang="ko-KR" altLang="en-US" sz="500" dirty="0">
              <a:solidFill>
                <a:schemeClr val="tx1">
                  <a:lumMod val="50000"/>
                  <a:lumOff val="50000"/>
                </a:schemeClr>
              </a:solidFill>
            </a:endParaRPr>
          </a:p>
        </p:txBody>
      </p:sp>
      <p:grpSp>
        <p:nvGrpSpPr>
          <p:cNvPr id="10" name="그룹 9">
            <a:extLst>
              <a:ext uri="{FF2B5EF4-FFF2-40B4-BE49-F238E27FC236}">
                <a16:creationId xmlns:a16="http://schemas.microsoft.com/office/drawing/2014/main" id="{4AC35195-9B2A-EBA8-04B9-81F4811B161B}"/>
              </a:ext>
            </a:extLst>
          </p:cNvPr>
          <p:cNvGrpSpPr/>
          <p:nvPr/>
        </p:nvGrpSpPr>
        <p:grpSpPr>
          <a:xfrm>
            <a:off x="3444889" y="1219284"/>
            <a:ext cx="162000" cy="160204"/>
            <a:chOff x="1676778" y="1429663"/>
            <a:chExt cx="162000" cy="160204"/>
          </a:xfrm>
        </p:grpSpPr>
        <p:sp>
          <p:nvSpPr>
            <p:cNvPr id="11" name="사각형: 둥근 모서리 10">
              <a:extLst>
                <a:ext uri="{FF2B5EF4-FFF2-40B4-BE49-F238E27FC236}">
                  <a16:creationId xmlns:a16="http://schemas.microsoft.com/office/drawing/2014/main" id="{51F33DC7-E737-70B3-4A53-248FEDE79BE6}"/>
                </a:ext>
              </a:extLst>
            </p:cNvPr>
            <p:cNvSpPr/>
            <p:nvPr/>
          </p:nvSpPr>
          <p:spPr>
            <a:xfrm>
              <a:off x="1676778" y="1429663"/>
              <a:ext cx="162000"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500" dirty="0">
                <a:solidFill>
                  <a:schemeClr val="tx1">
                    <a:lumMod val="50000"/>
                    <a:lumOff val="50000"/>
                  </a:schemeClr>
                </a:solidFill>
              </a:endParaRPr>
            </a:p>
          </p:txBody>
        </p:sp>
        <p:pic>
          <p:nvPicPr>
            <p:cNvPr id="12" name="그래픽 11" descr="배지 팔로우 윤곽선">
              <a:extLst>
                <a:ext uri="{FF2B5EF4-FFF2-40B4-BE49-F238E27FC236}">
                  <a16:creationId xmlns:a16="http://schemas.microsoft.com/office/drawing/2014/main" id="{9601D2EE-786E-521F-F967-02385FBF80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87534" y="1437765"/>
              <a:ext cx="144000" cy="144000"/>
            </a:xfrm>
            <a:prstGeom prst="rect">
              <a:avLst/>
            </a:prstGeom>
          </p:spPr>
        </p:pic>
      </p:grpSp>
      <p:sp>
        <p:nvSpPr>
          <p:cNvPr id="13" name="직사각형 12">
            <a:extLst>
              <a:ext uri="{FF2B5EF4-FFF2-40B4-BE49-F238E27FC236}">
                <a16:creationId xmlns:a16="http://schemas.microsoft.com/office/drawing/2014/main" id="{0D7B27B9-18B3-E6A7-2663-341C63AEB4B7}"/>
              </a:ext>
            </a:extLst>
          </p:cNvPr>
          <p:cNvSpPr/>
          <p:nvPr/>
        </p:nvSpPr>
        <p:spPr>
          <a:xfrm>
            <a:off x="2031256" y="910803"/>
            <a:ext cx="1656808" cy="2159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0D5A9E2-7A6B-3CDD-44BF-DB207DDBDA5B}"/>
              </a:ext>
            </a:extLst>
          </p:cNvPr>
          <p:cNvSpPr/>
          <p:nvPr/>
        </p:nvSpPr>
        <p:spPr>
          <a:xfrm>
            <a:off x="2123767" y="963377"/>
            <a:ext cx="553029"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bg1"/>
                </a:solidFill>
              </a:rPr>
              <a:t>섹션 설정</a:t>
            </a:r>
          </a:p>
        </p:txBody>
      </p:sp>
      <p:cxnSp>
        <p:nvCxnSpPr>
          <p:cNvPr id="18" name="연결선: 꺾임 17">
            <a:extLst>
              <a:ext uri="{FF2B5EF4-FFF2-40B4-BE49-F238E27FC236}">
                <a16:creationId xmlns:a16="http://schemas.microsoft.com/office/drawing/2014/main" id="{ECBF6124-3A9A-30B6-6AA5-0B35300C25C2}"/>
              </a:ext>
            </a:extLst>
          </p:cNvPr>
          <p:cNvCxnSpPr>
            <a:cxnSpLocks/>
          </p:cNvCxnSpPr>
          <p:nvPr/>
        </p:nvCxnSpPr>
        <p:spPr>
          <a:xfrm flipV="1">
            <a:off x="-1765829" y="1763527"/>
            <a:ext cx="1138598" cy="1810909"/>
          </a:xfrm>
          <a:prstGeom prst="bentConnector3">
            <a:avLst>
              <a:gd name="adj1" fmla="val 50000"/>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4" name="그룹 13">
            <a:extLst>
              <a:ext uri="{FF2B5EF4-FFF2-40B4-BE49-F238E27FC236}">
                <a16:creationId xmlns:a16="http://schemas.microsoft.com/office/drawing/2014/main" id="{46C5CFC7-AD4D-11C3-0741-428908663E88}"/>
              </a:ext>
            </a:extLst>
          </p:cNvPr>
          <p:cNvGrpSpPr/>
          <p:nvPr/>
        </p:nvGrpSpPr>
        <p:grpSpPr>
          <a:xfrm>
            <a:off x="2093742" y="1525876"/>
            <a:ext cx="1513147" cy="213389"/>
            <a:chOff x="465187" y="1732092"/>
            <a:chExt cx="1513147" cy="213389"/>
          </a:xfrm>
        </p:grpSpPr>
        <p:sp>
          <p:nvSpPr>
            <p:cNvPr id="15" name="사각형: 둥근 모서리 14">
              <a:extLst>
                <a:ext uri="{FF2B5EF4-FFF2-40B4-BE49-F238E27FC236}">
                  <a16:creationId xmlns:a16="http://schemas.microsoft.com/office/drawing/2014/main" id="{18D173B6-4B0F-65B9-2A0C-9095AA338416}"/>
                </a:ext>
              </a:extLst>
            </p:cNvPr>
            <p:cNvSpPr/>
            <p:nvPr/>
          </p:nvSpPr>
          <p:spPr>
            <a:xfrm>
              <a:off x="465187" y="1732092"/>
              <a:ext cx="1513147" cy="213389"/>
            </a:xfrm>
            <a:prstGeom prst="roundRect">
              <a:avLst>
                <a:gd name="adj" fmla="val 0"/>
              </a:avLst>
            </a:prstGeom>
            <a:solidFill>
              <a:schemeClr val="bg1"/>
            </a:solidFill>
            <a:ln w="127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1</a:t>
              </a:r>
              <a:endParaRPr lang="ko-KR" altLang="en-US" sz="500" dirty="0">
                <a:solidFill>
                  <a:schemeClr val="tx1"/>
                </a:solidFill>
              </a:endParaRPr>
            </a:p>
          </p:txBody>
        </p:sp>
        <p:pic>
          <p:nvPicPr>
            <p:cNvPr id="17" name="그래픽 16" descr="정렬 윤곽선">
              <a:extLst>
                <a:ext uri="{FF2B5EF4-FFF2-40B4-BE49-F238E27FC236}">
                  <a16:creationId xmlns:a16="http://schemas.microsoft.com/office/drawing/2014/main" id="{4E2A97AC-27EE-628B-7CFD-26469604E4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0035" y="1788728"/>
              <a:ext cx="100115" cy="100115"/>
            </a:xfrm>
            <a:prstGeom prst="rect">
              <a:avLst/>
            </a:prstGeom>
          </p:spPr>
        </p:pic>
        <p:pic>
          <p:nvPicPr>
            <p:cNvPr id="19" name="그래픽 18" descr="연필 단색으로 채워진">
              <a:extLst>
                <a:ext uri="{FF2B5EF4-FFF2-40B4-BE49-F238E27FC236}">
                  <a16:creationId xmlns:a16="http://schemas.microsoft.com/office/drawing/2014/main" id="{93259F07-ED06-A04A-6BE6-1EC6056B315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07054" y="1784785"/>
              <a:ext cx="108000" cy="108000"/>
            </a:xfrm>
            <a:prstGeom prst="rect">
              <a:avLst/>
            </a:prstGeom>
          </p:spPr>
        </p:pic>
        <p:pic>
          <p:nvPicPr>
            <p:cNvPr id="20" name="그래픽 19" descr="쓰레기 단색으로 채워진">
              <a:extLst>
                <a:ext uri="{FF2B5EF4-FFF2-40B4-BE49-F238E27FC236}">
                  <a16:creationId xmlns:a16="http://schemas.microsoft.com/office/drawing/2014/main" id="{CCDA03EB-9303-6627-A37F-85CE53C20EE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26191" y="1784647"/>
              <a:ext cx="108000" cy="108000"/>
            </a:xfrm>
            <a:prstGeom prst="rect">
              <a:avLst/>
            </a:prstGeom>
          </p:spPr>
        </p:pic>
      </p:grpSp>
      <p:grpSp>
        <p:nvGrpSpPr>
          <p:cNvPr id="24" name="그룹 23">
            <a:extLst>
              <a:ext uri="{FF2B5EF4-FFF2-40B4-BE49-F238E27FC236}">
                <a16:creationId xmlns:a16="http://schemas.microsoft.com/office/drawing/2014/main" id="{E0FE4251-88E3-2F04-2250-64D5FF6A9FBE}"/>
              </a:ext>
            </a:extLst>
          </p:cNvPr>
          <p:cNvGrpSpPr/>
          <p:nvPr/>
        </p:nvGrpSpPr>
        <p:grpSpPr>
          <a:xfrm>
            <a:off x="2093742" y="1807159"/>
            <a:ext cx="1513147" cy="213389"/>
            <a:chOff x="465187" y="1732092"/>
            <a:chExt cx="1513147" cy="213389"/>
          </a:xfrm>
        </p:grpSpPr>
        <p:sp>
          <p:nvSpPr>
            <p:cNvPr id="25" name="사각형: 둥근 모서리 24">
              <a:extLst>
                <a:ext uri="{FF2B5EF4-FFF2-40B4-BE49-F238E27FC236}">
                  <a16:creationId xmlns:a16="http://schemas.microsoft.com/office/drawing/2014/main" id="{394A2384-F984-3270-82DD-9B2903195D88}"/>
                </a:ext>
              </a:extLst>
            </p:cNvPr>
            <p:cNvSpPr/>
            <p:nvPr/>
          </p:nvSpPr>
          <p:spPr>
            <a:xfrm>
              <a:off x="465187" y="1732092"/>
              <a:ext cx="1513147"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2</a:t>
              </a:r>
              <a:endParaRPr lang="ko-KR" altLang="en-US" sz="500" dirty="0">
                <a:solidFill>
                  <a:schemeClr val="tx1"/>
                </a:solidFill>
              </a:endParaRPr>
            </a:p>
          </p:txBody>
        </p:sp>
        <p:pic>
          <p:nvPicPr>
            <p:cNvPr id="26" name="그래픽 25" descr="정렬 윤곽선">
              <a:extLst>
                <a:ext uri="{FF2B5EF4-FFF2-40B4-BE49-F238E27FC236}">
                  <a16:creationId xmlns:a16="http://schemas.microsoft.com/office/drawing/2014/main" id="{C97738D6-E921-3B35-6B07-69FE104018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0035" y="1788728"/>
              <a:ext cx="100115" cy="100115"/>
            </a:xfrm>
            <a:prstGeom prst="rect">
              <a:avLst/>
            </a:prstGeom>
          </p:spPr>
        </p:pic>
        <p:pic>
          <p:nvPicPr>
            <p:cNvPr id="28" name="그래픽 27" descr="연필 단색으로 채워진">
              <a:extLst>
                <a:ext uri="{FF2B5EF4-FFF2-40B4-BE49-F238E27FC236}">
                  <a16:creationId xmlns:a16="http://schemas.microsoft.com/office/drawing/2014/main" id="{0A2F94C0-50A7-86AD-04B3-DBF8C38232F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07054" y="1784785"/>
              <a:ext cx="108000" cy="108000"/>
            </a:xfrm>
            <a:prstGeom prst="rect">
              <a:avLst/>
            </a:prstGeom>
          </p:spPr>
        </p:pic>
        <p:pic>
          <p:nvPicPr>
            <p:cNvPr id="29" name="그래픽 28" descr="쓰레기 단색으로 채워진">
              <a:extLst>
                <a:ext uri="{FF2B5EF4-FFF2-40B4-BE49-F238E27FC236}">
                  <a16:creationId xmlns:a16="http://schemas.microsoft.com/office/drawing/2014/main" id="{EAD47E01-9F3C-05EE-8016-CBF17FE015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26191" y="1784647"/>
              <a:ext cx="108000" cy="108000"/>
            </a:xfrm>
            <a:prstGeom prst="rect">
              <a:avLst/>
            </a:prstGeom>
          </p:spPr>
        </p:pic>
      </p:grpSp>
      <p:grpSp>
        <p:nvGrpSpPr>
          <p:cNvPr id="30" name="그룹 29">
            <a:extLst>
              <a:ext uri="{FF2B5EF4-FFF2-40B4-BE49-F238E27FC236}">
                <a16:creationId xmlns:a16="http://schemas.microsoft.com/office/drawing/2014/main" id="{85613280-3701-E49E-99B8-FF506625F9A4}"/>
              </a:ext>
            </a:extLst>
          </p:cNvPr>
          <p:cNvGrpSpPr/>
          <p:nvPr/>
        </p:nvGrpSpPr>
        <p:grpSpPr>
          <a:xfrm>
            <a:off x="2093742" y="2088442"/>
            <a:ext cx="1513147" cy="213389"/>
            <a:chOff x="465187" y="1732092"/>
            <a:chExt cx="1513147" cy="213389"/>
          </a:xfrm>
        </p:grpSpPr>
        <p:sp>
          <p:nvSpPr>
            <p:cNvPr id="32" name="사각형: 둥근 모서리 31">
              <a:extLst>
                <a:ext uri="{FF2B5EF4-FFF2-40B4-BE49-F238E27FC236}">
                  <a16:creationId xmlns:a16="http://schemas.microsoft.com/office/drawing/2014/main" id="{FFD99F92-CD32-E8CF-7602-B9F213DBF7D5}"/>
                </a:ext>
              </a:extLst>
            </p:cNvPr>
            <p:cNvSpPr/>
            <p:nvPr/>
          </p:nvSpPr>
          <p:spPr>
            <a:xfrm>
              <a:off x="465187" y="1732092"/>
              <a:ext cx="1513147"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3</a:t>
              </a:r>
              <a:endParaRPr lang="ko-KR" altLang="en-US" sz="500" dirty="0">
                <a:solidFill>
                  <a:schemeClr val="tx1"/>
                </a:solidFill>
              </a:endParaRPr>
            </a:p>
          </p:txBody>
        </p:sp>
        <p:pic>
          <p:nvPicPr>
            <p:cNvPr id="33" name="그래픽 32" descr="정렬 윤곽선">
              <a:extLst>
                <a:ext uri="{FF2B5EF4-FFF2-40B4-BE49-F238E27FC236}">
                  <a16:creationId xmlns:a16="http://schemas.microsoft.com/office/drawing/2014/main" id="{8A4054B6-7BBF-6942-D600-BA09EFDC1F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0035" y="1788728"/>
              <a:ext cx="100115" cy="100115"/>
            </a:xfrm>
            <a:prstGeom prst="rect">
              <a:avLst/>
            </a:prstGeom>
          </p:spPr>
        </p:pic>
        <p:pic>
          <p:nvPicPr>
            <p:cNvPr id="34" name="그래픽 33" descr="연필 단색으로 채워진">
              <a:extLst>
                <a:ext uri="{FF2B5EF4-FFF2-40B4-BE49-F238E27FC236}">
                  <a16:creationId xmlns:a16="http://schemas.microsoft.com/office/drawing/2014/main" id="{6B4BC11F-D912-017E-E6AA-141C80E07BD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07054" y="1784785"/>
              <a:ext cx="108000" cy="108000"/>
            </a:xfrm>
            <a:prstGeom prst="rect">
              <a:avLst/>
            </a:prstGeom>
          </p:spPr>
        </p:pic>
        <p:pic>
          <p:nvPicPr>
            <p:cNvPr id="35" name="그래픽 34" descr="쓰레기 단색으로 채워진">
              <a:extLst>
                <a:ext uri="{FF2B5EF4-FFF2-40B4-BE49-F238E27FC236}">
                  <a16:creationId xmlns:a16="http://schemas.microsoft.com/office/drawing/2014/main" id="{14402C80-1382-4064-50A7-E83ABE88D0D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26191" y="1784647"/>
              <a:ext cx="108000" cy="108000"/>
            </a:xfrm>
            <a:prstGeom prst="rect">
              <a:avLst/>
            </a:prstGeom>
          </p:spPr>
        </p:pic>
      </p:grpSp>
      <p:grpSp>
        <p:nvGrpSpPr>
          <p:cNvPr id="36" name="그룹 35">
            <a:extLst>
              <a:ext uri="{FF2B5EF4-FFF2-40B4-BE49-F238E27FC236}">
                <a16:creationId xmlns:a16="http://schemas.microsoft.com/office/drawing/2014/main" id="{46045A5B-2B68-7E32-3DCD-0C7FD3E5D7D3}"/>
              </a:ext>
            </a:extLst>
          </p:cNvPr>
          <p:cNvGrpSpPr/>
          <p:nvPr/>
        </p:nvGrpSpPr>
        <p:grpSpPr>
          <a:xfrm>
            <a:off x="2093742" y="2369725"/>
            <a:ext cx="1513147" cy="213389"/>
            <a:chOff x="465187" y="1732092"/>
            <a:chExt cx="1513147" cy="213389"/>
          </a:xfrm>
        </p:grpSpPr>
        <p:sp>
          <p:nvSpPr>
            <p:cNvPr id="37" name="사각형: 둥근 모서리 36">
              <a:extLst>
                <a:ext uri="{FF2B5EF4-FFF2-40B4-BE49-F238E27FC236}">
                  <a16:creationId xmlns:a16="http://schemas.microsoft.com/office/drawing/2014/main" id="{AA87E77B-A439-A242-3865-56BC44DFFEBB}"/>
                </a:ext>
              </a:extLst>
            </p:cNvPr>
            <p:cNvSpPr/>
            <p:nvPr/>
          </p:nvSpPr>
          <p:spPr>
            <a:xfrm>
              <a:off x="465187" y="1732092"/>
              <a:ext cx="1513147"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4</a:t>
              </a:r>
              <a:endParaRPr lang="ko-KR" altLang="en-US" sz="500" dirty="0">
                <a:solidFill>
                  <a:schemeClr val="tx1"/>
                </a:solidFill>
              </a:endParaRPr>
            </a:p>
          </p:txBody>
        </p:sp>
        <p:pic>
          <p:nvPicPr>
            <p:cNvPr id="38" name="그래픽 37" descr="정렬 윤곽선">
              <a:extLst>
                <a:ext uri="{FF2B5EF4-FFF2-40B4-BE49-F238E27FC236}">
                  <a16:creationId xmlns:a16="http://schemas.microsoft.com/office/drawing/2014/main" id="{C86964E5-5A39-D2E0-C3B5-5868C1C715B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0035" y="1788728"/>
              <a:ext cx="100115" cy="100115"/>
            </a:xfrm>
            <a:prstGeom prst="rect">
              <a:avLst/>
            </a:prstGeom>
          </p:spPr>
        </p:pic>
        <p:pic>
          <p:nvPicPr>
            <p:cNvPr id="39" name="그래픽 38" descr="연필 단색으로 채워진">
              <a:extLst>
                <a:ext uri="{FF2B5EF4-FFF2-40B4-BE49-F238E27FC236}">
                  <a16:creationId xmlns:a16="http://schemas.microsoft.com/office/drawing/2014/main" id="{D840134A-31D5-D33F-3F58-B868EBF4F0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07054" y="1784785"/>
              <a:ext cx="108000" cy="108000"/>
            </a:xfrm>
            <a:prstGeom prst="rect">
              <a:avLst/>
            </a:prstGeom>
          </p:spPr>
        </p:pic>
        <p:pic>
          <p:nvPicPr>
            <p:cNvPr id="40" name="그래픽 39" descr="쓰레기 단색으로 채워진">
              <a:extLst>
                <a:ext uri="{FF2B5EF4-FFF2-40B4-BE49-F238E27FC236}">
                  <a16:creationId xmlns:a16="http://schemas.microsoft.com/office/drawing/2014/main" id="{814B7968-9E9A-EE3C-83B5-CA3C1538675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26191" y="1784647"/>
              <a:ext cx="108000" cy="108000"/>
            </a:xfrm>
            <a:prstGeom prst="rect">
              <a:avLst/>
            </a:prstGeom>
          </p:spPr>
        </p:pic>
      </p:grpSp>
      <p:grpSp>
        <p:nvGrpSpPr>
          <p:cNvPr id="41" name="그룹 40">
            <a:extLst>
              <a:ext uri="{FF2B5EF4-FFF2-40B4-BE49-F238E27FC236}">
                <a16:creationId xmlns:a16="http://schemas.microsoft.com/office/drawing/2014/main" id="{F07B5428-81FA-E9D5-287F-6988938DE95D}"/>
              </a:ext>
            </a:extLst>
          </p:cNvPr>
          <p:cNvGrpSpPr/>
          <p:nvPr/>
        </p:nvGrpSpPr>
        <p:grpSpPr>
          <a:xfrm>
            <a:off x="2093742" y="2651006"/>
            <a:ext cx="1513147" cy="213389"/>
            <a:chOff x="465187" y="1732092"/>
            <a:chExt cx="1513147" cy="213389"/>
          </a:xfrm>
        </p:grpSpPr>
        <p:sp>
          <p:nvSpPr>
            <p:cNvPr id="47" name="사각형: 둥근 모서리 46">
              <a:extLst>
                <a:ext uri="{FF2B5EF4-FFF2-40B4-BE49-F238E27FC236}">
                  <a16:creationId xmlns:a16="http://schemas.microsoft.com/office/drawing/2014/main" id="{1C235CAE-378C-6BBD-323E-A460ECA220D9}"/>
                </a:ext>
              </a:extLst>
            </p:cNvPr>
            <p:cNvSpPr/>
            <p:nvPr/>
          </p:nvSpPr>
          <p:spPr>
            <a:xfrm>
              <a:off x="465187" y="1732092"/>
              <a:ext cx="1513147"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5</a:t>
              </a:r>
              <a:endParaRPr lang="ko-KR" altLang="en-US" sz="500" dirty="0">
                <a:solidFill>
                  <a:schemeClr val="tx1"/>
                </a:solidFill>
              </a:endParaRPr>
            </a:p>
          </p:txBody>
        </p:sp>
        <p:pic>
          <p:nvPicPr>
            <p:cNvPr id="48" name="그래픽 47" descr="정렬 윤곽선">
              <a:extLst>
                <a:ext uri="{FF2B5EF4-FFF2-40B4-BE49-F238E27FC236}">
                  <a16:creationId xmlns:a16="http://schemas.microsoft.com/office/drawing/2014/main" id="{7AF6A243-E3B8-593F-EBE0-DB0BCEA3222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0035" y="1788728"/>
              <a:ext cx="100115" cy="100115"/>
            </a:xfrm>
            <a:prstGeom prst="rect">
              <a:avLst/>
            </a:prstGeom>
          </p:spPr>
        </p:pic>
        <p:pic>
          <p:nvPicPr>
            <p:cNvPr id="49" name="그래픽 48" descr="연필 단색으로 채워진">
              <a:extLst>
                <a:ext uri="{FF2B5EF4-FFF2-40B4-BE49-F238E27FC236}">
                  <a16:creationId xmlns:a16="http://schemas.microsoft.com/office/drawing/2014/main" id="{FF5D0DB4-D438-BCE8-B1B3-CBE374F69D7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07054" y="1784785"/>
              <a:ext cx="108000" cy="108000"/>
            </a:xfrm>
            <a:prstGeom prst="rect">
              <a:avLst/>
            </a:prstGeom>
          </p:spPr>
        </p:pic>
        <p:pic>
          <p:nvPicPr>
            <p:cNvPr id="54" name="그래픽 53" descr="쓰레기 단색으로 채워진">
              <a:extLst>
                <a:ext uri="{FF2B5EF4-FFF2-40B4-BE49-F238E27FC236}">
                  <a16:creationId xmlns:a16="http://schemas.microsoft.com/office/drawing/2014/main" id="{347FA114-50AA-674D-A8D8-415178ABD75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26191" y="1784647"/>
              <a:ext cx="108000" cy="108000"/>
            </a:xfrm>
            <a:prstGeom prst="rect">
              <a:avLst/>
            </a:prstGeom>
          </p:spPr>
        </p:pic>
      </p:grpSp>
      <p:cxnSp>
        <p:nvCxnSpPr>
          <p:cNvPr id="55" name="직선 연결선 54">
            <a:extLst>
              <a:ext uri="{FF2B5EF4-FFF2-40B4-BE49-F238E27FC236}">
                <a16:creationId xmlns:a16="http://schemas.microsoft.com/office/drawing/2014/main" id="{62D0E67E-F861-941C-2E89-2BBEB4502A9D}"/>
              </a:ext>
            </a:extLst>
          </p:cNvPr>
          <p:cNvCxnSpPr/>
          <p:nvPr/>
        </p:nvCxnSpPr>
        <p:spPr>
          <a:xfrm>
            <a:off x="2100985" y="1456263"/>
            <a:ext cx="150590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9" name="그래픽 118" descr="닫기 윤곽선">
            <a:extLst>
              <a:ext uri="{FF2B5EF4-FFF2-40B4-BE49-F238E27FC236}">
                <a16:creationId xmlns:a16="http://schemas.microsoft.com/office/drawing/2014/main" id="{504D75D0-7733-00C4-7E0D-920FEAA5932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487048" y="939942"/>
            <a:ext cx="142977" cy="142977"/>
          </a:xfrm>
          <a:prstGeom prst="rect">
            <a:avLst/>
          </a:prstGeom>
        </p:spPr>
      </p:pic>
      <p:grpSp>
        <p:nvGrpSpPr>
          <p:cNvPr id="77" name="그룹 76">
            <a:extLst>
              <a:ext uri="{FF2B5EF4-FFF2-40B4-BE49-F238E27FC236}">
                <a16:creationId xmlns:a16="http://schemas.microsoft.com/office/drawing/2014/main" id="{7A2C2F53-D639-76AD-B175-352DB803E5E3}"/>
              </a:ext>
            </a:extLst>
          </p:cNvPr>
          <p:cNvGrpSpPr/>
          <p:nvPr/>
        </p:nvGrpSpPr>
        <p:grpSpPr>
          <a:xfrm>
            <a:off x="9985032" y="2418068"/>
            <a:ext cx="1023303" cy="232938"/>
            <a:chOff x="9660465" y="4734627"/>
            <a:chExt cx="1023303" cy="232938"/>
          </a:xfrm>
        </p:grpSpPr>
        <p:pic>
          <p:nvPicPr>
            <p:cNvPr id="114" name="그래픽 113" descr="커서 단색으로 채워진">
              <a:extLst>
                <a:ext uri="{FF2B5EF4-FFF2-40B4-BE49-F238E27FC236}">
                  <a16:creationId xmlns:a16="http://schemas.microsoft.com/office/drawing/2014/main" id="{7D3C82E4-ADDF-E277-2F22-96D76EBF2F7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660465" y="4746865"/>
              <a:ext cx="208463" cy="208463"/>
            </a:xfrm>
            <a:prstGeom prst="rect">
              <a:avLst/>
            </a:prstGeom>
          </p:spPr>
        </p:pic>
        <p:cxnSp>
          <p:nvCxnSpPr>
            <p:cNvPr id="115" name="직선 화살표 연결선 114">
              <a:extLst>
                <a:ext uri="{FF2B5EF4-FFF2-40B4-BE49-F238E27FC236}">
                  <a16:creationId xmlns:a16="http://schemas.microsoft.com/office/drawing/2014/main" id="{B05DEE83-1D04-8EB3-38B7-B923C752D5C5}"/>
                </a:ext>
              </a:extLst>
            </p:cNvPr>
            <p:cNvCxnSpPr>
              <a:cxnSpLocks/>
              <a:stCxn id="114" idx="3"/>
              <a:endCxn id="118" idx="1"/>
            </p:cNvCxnSpPr>
            <p:nvPr/>
          </p:nvCxnSpPr>
          <p:spPr>
            <a:xfrm flipV="1">
              <a:off x="9868928" y="4851096"/>
              <a:ext cx="18395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그룹 116">
              <a:extLst>
                <a:ext uri="{FF2B5EF4-FFF2-40B4-BE49-F238E27FC236}">
                  <a16:creationId xmlns:a16="http://schemas.microsoft.com/office/drawing/2014/main" id="{6DD51019-1FCF-8682-DED5-6F4A631156BC}"/>
                </a:ext>
              </a:extLst>
            </p:cNvPr>
            <p:cNvGrpSpPr/>
            <p:nvPr/>
          </p:nvGrpSpPr>
          <p:grpSpPr>
            <a:xfrm>
              <a:off x="10450830" y="4734627"/>
              <a:ext cx="232938" cy="232938"/>
              <a:chOff x="6170243" y="3639343"/>
              <a:chExt cx="232938" cy="232938"/>
            </a:xfrm>
          </p:grpSpPr>
          <p:pic>
            <p:nvPicPr>
              <p:cNvPr id="121" name="그래픽 120" descr="표식 단색으로 채워진">
                <a:extLst>
                  <a:ext uri="{FF2B5EF4-FFF2-40B4-BE49-F238E27FC236}">
                    <a16:creationId xmlns:a16="http://schemas.microsoft.com/office/drawing/2014/main" id="{6B36E283-21A9-FECF-0BE3-D25BA76B1C5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170243" y="3639343"/>
                <a:ext cx="232938" cy="232938"/>
              </a:xfrm>
              <a:prstGeom prst="rect">
                <a:avLst/>
              </a:prstGeom>
            </p:spPr>
          </p:pic>
          <p:sp>
            <p:nvSpPr>
              <p:cNvPr id="122" name="타원 121">
                <a:extLst>
                  <a:ext uri="{FF2B5EF4-FFF2-40B4-BE49-F238E27FC236}">
                    <a16:creationId xmlns:a16="http://schemas.microsoft.com/office/drawing/2014/main" id="{447743E8-DB59-91CB-32C8-4B5BBE241DC8}"/>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1</a:t>
                </a:r>
                <a:endParaRPr lang="ko-KR" altLang="en-US" sz="500" dirty="0">
                  <a:solidFill>
                    <a:schemeClr val="tx1"/>
                  </a:solidFill>
                </a:endParaRPr>
              </a:p>
            </p:txBody>
          </p:sp>
        </p:grpSp>
        <p:pic>
          <p:nvPicPr>
            <p:cNvPr id="118" name="그래픽 117" descr="표식 단색으로 채워진">
              <a:extLst>
                <a:ext uri="{FF2B5EF4-FFF2-40B4-BE49-F238E27FC236}">
                  <a16:creationId xmlns:a16="http://schemas.microsoft.com/office/drawing/2014/main" id="{B3892DB2-D8FE-0DA4-BF0D-6D30735B53A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052879" y="4734627"/>
              <a:ext cx="232938" cy="232938"/>
            </a:xfrm>
            <a:prstGeom prst="rect">
              <a:avLst/>
            </a:prstGeom>
          </p:spPr>
        </p:pic>
        <p:cxnSp>
          <p:nvCxnSpPr>
            <p:cNvPr id="120" name="직선 화살표 연결선 119">
              <a:extLst>
                <a:ext uri="{FF2B5EF4-FFF2-40B4-BE49-F238E27FC236}">
                  <a16:creationId xmlns:a16="http://schemas.microsoft.com/office/drawing/2014/main" id="{E1AD78F8-E0B2-D4D1-7563-98ABB19B7719}"/>
                </a:ext>
              </a:extLst>
            </p:cNvPr>
            <p:cNvCxnSpPr>
              <a:cxnSpLocks/>
              <a:stCxn id="118" idx="3"/>
              <a:endCxn id="121" idx="1"/>
            </p:cNvCxnSpPr>
            <p:nvPr/>
          </p:nvCxnSpPr>
          <p:spPr>
            <a:xfrm>
              <a:off x="10285817" y="4851096"/>
              <a:ext cx="1650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69" name="그림 68">
            <a:extLst>
              <a:ext uri="{FF2B5EF4-FFF2-40B4-BE49-F238E27FC236}">
                <a16:creationId xmlns:a16="http://schemas.microsoft.com/office/drawing/2014/main" id="{F4FC6C15-B664-DC04-3DCD-7E8EB34C3AFF}"/>
              </a:ext>
            </a:extLst>
          </p:cNvPr>
          <p:cNvPicPr>
            <a:picLocks noChangeAspect="1"/>
          </p:cNvPicPr>
          <p:nvPr/>
        </p:nvPicPr>
        <p:blipFill rotWithShape="1">
          <a:blip r:embed="rId22"/>
          <a:srcRect r="22400" b="94256"/>
          <a:stretch/>
        </p:blipFill>
        <p:spPr>
          <a:xfrm>
            <a:off x="3695468" y="922019"/>
            <a:ext cx="5775115" cy="259170"/>
          </a:xfrm>
          <a:prstGeom prst="rect">
            <a:avLst/>
          </a:prstGeom>
        </p:spPr>
      </p:pic>
      <p:pic>
        <p:nvPicPr>
          <p:cNvPr id="70" name="그림 69">
            <a:extLst>
              <a:ext uri="{FF2B5EF4-FFF2-40B4-BE49-F238E27FC236}">
                <a16:creationId xmlns:a16="http://schemas.microsoft.com/office/drawing/2014/main" id="{689E8E35-7362-57F7-55B0-CECC299ACAE3}"/>
              </a:ext>
            </a:extLst>
          </p:cNvPr>
          <p:cNvPicPr>
            <a:picLocks noChangeAspect="1"/>
          </p:cNvPicPr>
          <p:nvPr/>
        </p:nvPicPr>
        <p:blipFill rotWithShape="1">
          <a:blip r:embed="rId23"/>
          <a:srcRect t="2" r="33607" b="-1313"/>
          <a:stretch/>
        </p:blipFill>
        <p:spPr>
          <a:xfrm>
            <a:off x="3688064" y="1191727"/>
            <a:ext cx="5775115" cy="228211"/>
          </a:xfrm>
          <a:prstGeom prst="rect">
            <a:avLst/>
          </a:prstGeom>
        </p:spPr>
      </p:pic>
      <p:pic>
        <p:nvPicPr>
          <p:cNvPr id="27" name="그림 26">
            <a:extLst>
              <a:ext uri="{FF2B5EF4-FFF2-40B4-BE49-F238E27FC236}">
                <a16:creationId xmlns:a16="http://schemas.microsoft.com/office/drawing/2014/main" id="{AB7C43AD-6850-E46D-0FDA-A7E94549FE22}"/>
              </a:ext>
            </a:extLst>
          </p:cNvPr>
          <p:cNvPicPr>
            <a:picLocks noChangeAspect="1"/>
          </p:cNvPicPr>
          <p:nvPr/>
        </p:nvPicPr>
        <p:blipFill rotWithShape="1">
          <a:blip r:embed="rId22"/>
          <a:srcRect t="6611" r="22400"/>
          <a:stretch/>
        </p:blipFill>
        <p:spPr>
          <a:xfrm>
            <a:off x="3688064" y="1418497"/>
            <a:ext cx="5775115" cy="4213745"/>
          </a:xfrm>
          <a:prstGeom prst="rect">
            <a:avLst/>
          </a:prstGeom>
        </p:spPr>
      </p:pic>
      <p:pic>
        <p:nvPicPr>
          <p:cNvPr id="31" name="그림 30">
            <a:extLst>
              <a:ext uri="{FF2B5EF4-FFF2-40B4-BE49-F238E27FC236}">
                <a16:creationId xmlns:a16="http://schemas.microsoft.com/office/drawing/2014/main" id="{C81841F9-47FC-7BE0-4DA6-ADFC46EBE8F6}"/>
              </a:ext>
            </a:extLst>
          </p:cNvPr>
          <p:cNvPicPr>
            <a:picLocks noChangeAspect="1"/>
          </p:cNvPicPr>
          <p:nvPr/>
        </p:nvPicPr>
        <p:blipFill rotWithShape="1">
          <a:blip r:embed="rId24"/>
          <a:srcRect r="31848"/>
          <a:stretch/>
        </p:blipFill>
        <p:spPr>
          <a:xfrm>
            <a:off x="5755073" y="1387458"/>
            <a:ext cx="3708106" cy="4069556"/>
          </a:xfrm>
          <a:prstGeom prst="rect">
            <a:avLst/>
          </a:prstGeom>
        </p:spPr>
      </p:pic>
      <p:grpSp>
        <p:nvGrpSpPr>
          <p:cNvPr id="88" name="그룹 87">
            <a:extLst>
              <a:ext uri="{FF2B5EF4-FFF2-40B4-BE49-F238E27FC236}">
                <a16:creationId xmlns:a16="http://schemas.microsoft.com/office/drawing/2014/main" id="{BB5F326B-6AB6-E527-2C2E-77364B3596E6}"/>
              </a:ext>
            </a:extLst>
          </p:cNvPr>
          <p:cNvGrpSpPr/>
          <p:nvPr/>
        </p:nvGrpSpPr>
        <p:grpSpPr>
          <a:xfrm>
            <a:off x="3810073" y="1483421"/>
            <a:ext cx="1824266" cy="3314701"/>
            <a:chOff x="2107884" y="1243012"/>
            <a:chExt cx="1824266" cy="3314701"/>
          </a:xfrm>
        </p:grpSpPr>
        <p:sp>
          <p:nvSpPr>
            <p:cNvPr id="78" name="타원 77">
              <a:extLst>
                <a:ext uri="{FF2B5EF4-FFF2-40B4-BE49-F238E27FC236}">
                  <a16:creationId xmlns:a16="http://schemas.microsoft.com/office/drawing/2014/main" id="{799CF368-F21A-FAF6-1AAE-3F25D0F8AFB4}"/>
                </a:ext>
              </a:extLst>
            </p:cNvPr>
            <p:cNvSpPr/>
            <p:nvPr/>
          </p:nvSpPr>
          <p:spPr>
            <a:xfrm>
              <a:off x="3800537" y="2651194"/>
              <a:ext cx="131613" cy="131613"/>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1</a:t>
              </a:r>
              <a:endParaRPr lang="ko-KR" altLang="en-US" sz="700" dirty="0"/>
            </a:p>
          </p:txBody>
        </p:sp>
        <p:sp>
          <p:nvSpPr>
            <p:cNvPr id="79" name="사각형: 둥근 모서리 78">
              <a:extLst>
                <a:ext uri="{FF2B5EF4-FFF2-40B4-BE49-F238E27FC236}">
                  <a16:creationId xmlns:a16="http://schemas.microsoft.com/office/drawing/2014/main" id="{9333FD71-DC04-3DAF-C1DF-46BD2F501B7A}"/>
                </a:ext>
              </a:extLst>
            </p:cNvPr>
            <p:cNvSpPr/>
            <p:nvPr/>
          </p:nvSpPr>
          <p:spPr>
            <a:xfrm>
              <a:off x="2107884" y="1243012"/>
              <a:ext cx="1640295"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1</a:t>
              </a:r>
              <a:endParaRPr lang="ko-KR" altLang="en-US" sz="500" dirty="0">
                <a:solidFill>
                  <a:schemeClr val="tx1"/>
                </a:solidFill>
              </a:endParaRPr>
            </a:p>
          </p:txBody>
        </p:sp>
        <p:sp>
          <p:nvSpPr>
            <p:cNvPr id="80" name="사각형: 둥근 모서리 79">
              <a:extLst>
                <a:ext uri="{FF2B5EF4-FFF2-40B4-BE49-F238E27FC236}">
                  <a16:creationId xmlns:a16="http://schemas.microsoft.com/office/drawing/2014/main" id="{3BC846BA-275A-E335-9A7F-370B2794E8AA}"/>
                </a:ext>
              </a:extLst>
            </p:cNvPr>
            <p:cNvSpPr/>
            <p:nvPr/>
          </p:nvSpPr>
          <p:spPr>
            <a:xfrm>
              <a:off x="2107884" y="1530814"/>
              <a:ext cx="1640295" cy="302689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500" dirty="0">
                <a:solidFill>
                  <a:schemeClr val="tx1"/>
                </a:solidFill>
              </a:endParaRPr>
            </a:p>
          </p:txBody>
        </p:sp>
        <p:pic>
          <p:nvPicPr>
            <p:cNvPr id="81" name="그림 80">
              <a:extLst>
                <a:ext uri="{FF2B5EF4-FFF2-40B4-BE49-F238E27FC236}">
                  <a16:creationId xmlns:a16="http://schemas.microsoft.com/office/drawing/2014/main" id="{1846AF06-F750-5C14-C579-06E17FF01B41}"/>
                </a:ext>
              </a:extLst>
            </p:cNvPr>
            <p:cNvPicPr>
              <a:picLocks noChangeAspect="1"/>
            </p:cNvPicPr>
            <p:nvPr/>
          </p:nvPicPr>
          <p:blipFill>
            <a:blip r:embed="rId25"/>
            <a:stretch>
              <a:fillRect/>
            </a:stretch>
          </p:blipFill>
          <p:spPr>
            <a:xfrm>
              <a:off x="2112080" y="1537970"/>
              <a:ext cx="1631902" cy="120476"/>
            </a:xfrm>
            <a:prstGeom prst="rect">
              <a:avLst/>
            </a:prstGeom>
          </p:spPr>
        </p:pic>
        <p:sp>
          <p:nvSpPr>
            <p:cNvPr id="82" name="타원 81">
              <a:extLst>
                <a:ext uri="{FF2B5EF4-FFF2-40B4-BE49-F238E27FC236}">
                  <a16:creationId xmlns:a16="http://schemas.microsoft.com/office/drawing/2014/main" id="{7599ECC1-A849-3888-C39F-912FB8D93771}"/>
                </a:ext>
              </a:extLst>
            </p:cNvPr>
            <p:cNvSpPr/>
            <p:nvPr/>
          </p:nvSpPr>
          <p:spPr>
            <a:xfrm>
              <a:off x="3800537" y="2843970"/>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2</a:t>
              </a:r>
              <a:endParaRPr lang="ko-KR" altLang="en-US" sz="700" dirty="0"/>
            </a:p>
          </p:txBody>
        </p:sp>
        <p:sp>
          <p:nvSpPr>
            <p:cNvPr id="83" name="타원 82">
              <a:extLst>
                <a:ext uri="{FF2B5EF4-FFF2-40B4-BE49-F238E27FC236}">
                  <a16:creationId xmlns:a16="http://schemas.microsoft.com/office/drawing/2014/main" id="{AB452AC9-52C0-A59B-CA40-E0C875D0398A}"/>
                </a:ext>
              </a:extLst>
            </p:cNvPr>
            <p:cNvSpPr/>
            <p:nvPr/>
          </p:nvSpPr>
          <p:spPr>
            <a:xfrm>
              <a:off x="3800537" y="3044263"/>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3</a:t>
              </a:r>
              <a:endParaRPr lang="ko-KR" altLang="en-US" sz="700" dirty="0"/>
            </a:p>
          </p:txBody>
        </p:sp>
        <p:sp>
          <p:nvSpPr>
            <p:cNvPr id="84" name="타원 83">
              <a:extLst>
                <a:ext uri="{FF2B5EF4-FFF2-40B4-BE49-F238E27FC236}">
                  <a16:creationId xmlns:a16="http://schemas.microsoft.com/office/drawing/2014/main" id="{0CCA55D7-F16E-F022-A94D-8795E0119292}"/>
                </a:ext>
              </a:extLst>
            </p:cNvPr>
            <p:cNvSpPr/>
            <p:nvPr/>
          </p:nvSpPr>
          <p:spPr>
            <a:xfrm>
              <a:off x="3800537" y="3237039"/>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4</a:t>
              </a:r>
              <a:endParaRPr lang="ko-KR" altLang="en-US" sz="700" dirty="0"/>
            </a:p>
          </p:txBody>
        </p:sp>
        <p:sp>
          <p:nvSpPr>
            <p:cNvPr id="85" name="타원 84">
              <a:extLst>
                <a:ext uri="{FF2B5EF4-FFF2-40B4-BE49-F238E27FC236}">
                  <a16:creationId xmlns:a16="http://schemas.microsoft.com/office/drawing/2014/main" id="{B3511783-BFC5-A3F0-3262-79CFFF327E6E}"/>
                </a:ext>
              </a:extLst>
            </p:cNvPr>
            <p:cNvSpPr/>
            <p:nvPr/>
          </p:nvSpPr>
          <p:spPr>
            <a:xfrm>
              <a:off x="3800537" y="3432598"/>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5</a:t>
              </a:r>
              <a:endParaRPr lang="ko-KR" altLang="en-US" sz="700" dirty="0"/>
            </a:p>
          </p:txBody>
        </p:sp>
        <p:sp>
          <p:nvSpPr>
            <p:cNvPr id="86" name="사각형: 둥근 모서리 85">
              <a:extLst>
                <a:ext uri="{FF2B5EF4-FFF2-40B4-BE49-F238E27FC236}">
                  <a16:creationId xmlns:a16="http://schemas.microsoft.com/office/drawing/2014/main" id="{691F052D-1F73-88DB-451F-4999335DC5DA}"/>
                </a:ext>
              </a:extLst>
            </p:cNvPr>
            <p:cNvSpPr/>
            <p:nvPr/>
          </p:nvSpPr>
          <p:spPr>
            <a:xfrm>
              <a:off x="3232151" y="1268486"/>
              <a:ext cx="478710" cy="160204"/>
            </a:xfrm>
            <a:prstGeom prst="roundRect">
              <a:avLst>
                <a:gd name="adj" fmla="val 12208"/>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b="1" dirty="0">
                  <a:solidFill>
                    <a:schemeClr val="bg1"/>
                  </a:solidFill>
                </a:rPr>
                <a:t>       위치지정</a:t>
              </a:r>
            </a:p>
          </p:txBody>
        </p:sp>
        <p:pic>
          <p:nvPicPr>
            <p:cNvPr id="87" name="그래픽 86" descr="표식 단색으로 채워진">
              <a:extLst>
                <a:ext uri="{FF2B5EF4-FFF2-40B4-BE49-F238E27FC236}">
                  <a16:creationId xmlns:a16="http://schemas.microsoft.com/office/drawing/2014/main" id="{F02205E8-AA8B-99D3-8779-175770FB2AE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249570" y="1277320"/>
              <a:ext cx="144772" cy="144772"/>
            </a:xfrm>
            <a:prstGeom prst="rect">
              <a:avLst/>
            </a:prstGeom>
          </p:spPr>
        </p:pic>
      </p:grpSp>
      <p:grpSp>
        <p:nvGrpSpPr>
          <p:cNvPr id="89" name="그룹 88">
            <a:extLst>
              <a:ext uri="{FF2B5EF4-FFF2-40B4-BE49-F238E27FC236}">
                <a16:creationId xmlns:a16="http://schemas.microsoft.com/office/drawing/2014/main" id="{8859B612-806F-697A-E292-7C7809637A8F}"/>
              </a:ext>
            </a:extLst>
          </p:cNvPr>
          <p:cNvGrpSpPr/>
          <p:nvPr/>
        </p:nvGrpSpPr>
        <p:grpSpPr>
          <a:xfrm>
            <a:off x="6892237" y="4059486"/>
            <a:ext cx="232938" cy="232938"/>
            <a:chOff x="6170243" y="3639343"/>
            <a:chExt cx="232938" cy="232938"/>
          </a:xfrm>
        </p:grpSpPr>
        <p:pic>
          <p:nvPicPr>
            <p:cNvPr id="90" name="그래픽 89" descr="표식 단색으로 채워진">
              <a:extLst>
                <a:ext uri="{FF2B5EF4-FFF2-40B4-BE49-F238E27FC236}">
                  <a16:creationId xmlns:a16="http://schemas.microsoft.com/office/drawing/2014/main" id="{22EB41BD-D31F-91B7-3934-1EF7DC0EE16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170243" y="3639343"/>
              <a:ext cx="232938" cy="232938"/>
            </a:xfrm>
            <a:prstGeom prst="rect">
              <a:avLst/>
            </a:prstGeom>
          </p:spPr>
        </p:pic>
        <p:sp>
          <p:nvSpPr>
            <p:cNvPr id="91" name="타원 90">
              <a:extLst>
                <a:ext uri="{FF2B5EF4-FFF2-40B4-BE49-F238E27FC236}">
                  <a16:creationId xmlns:a16="http://schemas.microsoft.com/office/drawing/2014/main" id="{38E1EFF5-0BBF-D23F-416F-178937016DFF}"/>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1</a:t>
              </a:r>
              <a:endParaRPr lang="ko-KR" altLang="en-US" sz="500" dirty="0">
                <a:solidFill>
                  <a:schemeClr val="tx1"/>
                </a:solidFill>
              </a:endParaRPr>
            </a:p>
          </p:txBody>
        </p:sp>
      </p:grpSp>
      <p:grpSp>
        <p:nvGrpSpPr>
          <p:cNvPr id="92" name="그룹 91">
            <a:extLst>
              <a:ext uri="{FF2B5EF4-FFF2-40B4-BE49-F238E27FC236}">
                <a16:creationId xmlns:a16="http://schemas.microsoft.com/office/drawing/2014/main" id="{1DCF5B42-CFE2-5A91-70FA-BE75F092FC40}"/>
              </a:ext>
            </a:extLst>
          </p:cNvPr>
          <p:cNvGrpSpPr/>
          <p:nvPr/>
        </p:nvGrpSpPr>
        <p:grpSpPr>
          <a:xfrm>
            <a:off x="7411037" y="3305767"/>
            <a:ext cx="232938" cy="232938"/>
            <a:chOff x="6170243" y="3639343"/>
            <a:chExt cx="232938" cy="232938"/>
          </a:xfrm>
        </p:grpSpPr>
        <p:pic>
          <p:nvPicPr>
            <p:cNvPr id="93" name="그래픽 92" descr="표식 단색으로 채워진">
              <a:extLst>
                <a:ext uri="{FF2B5EF4-FFF2-40B4-BE49-F238E27FC236}">
                  <a16:creationId xmlns:a16="http://schemas.microsoft.com/office/drawing/2014/main" id="{B6DAAC70-618E-6778-E69E-440D7E685DB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170243" y="3639343"/>
              <a:ext cx="232938" cy="232938"/>
            </a:xfrm>
            <a:prstGeom prst="rect">
              <a:avLst/>
            </a:prstGeom>
          </p:spPr>
        </p:pic>
        <p:sp>
          <p:nvSpPr>
            <p:cNvPr id="94" name="타원 93">
              <a:extLst>
                <a:ext uri="{FF2B5EF4-FFF2-40B4-BE49-F238E27FC236}">
                  <a16:creationId xmlns:a16="http://schemas.microsoft.com/office/drawing/2014/main" id="{5566D38D-8378-0D84-7F02-A6174E0BD952}"/>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2</a:t>
              </a:r>
              <a:endParaRPr lang="ko-KR" altLang="en-US" sz="500" dirty="0">
                <a:solidFill>
                  <a:schemeClr val="tx1"/>
                </a:solidFill>
              </a:endParaRPr>
            </a:p>
          </p:txBody>
        </p:sp>
      </p:grpSp>
      <p:grpSp>
        <p:nvGrpSpPr>
          <p:cNvPr id="95" name="그룹 94">
            <a:extLst>
              <a:ext uri="{FF2B5EF4-FFF2-40B4-BE49-F238E27FC236}">
                <a16:creationId xmlns:a16="http://schemas.microsoft.com/office/drawing/2014/main" id="{5686D530-EA61-8248-6D99-A6B912C14F66}"/>
              </a:ext>
            </a:extLst>
          </p:cNvPr>
          <p:cNvGrpSpPr/>
          <p:nvPr/>
        </p:nvGrpSpPr>
        <p:grpSpPr>
          <a:xfrm>
            <a:off x="6163382" y="2353815"/>
            <a:ext cx="232938" cy="232938"/>
            <a:chOff x="6170243" y="3639343"/>
            <a:chExt cx="232938" cy="232938"/>
          </a:xfrm>
        </p:grpSpPr>
        <p:pic>
          <p:nvPicPr>
            <p:cNvPr id="96" name="그래픽 95" descr="표식 단색으로 채워진">
              <a:extLst>
                <a:ext uri="{FF2B5EF4-FFF2-40B4-BE49-F238E27FC236}">
                  <a16:creationId xmlns:a16="http://schemas.microsoft.com/office/drawing/2014/main" id="{8EA4EF67-E157-53E4-9B28-F70EE9E5459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170243" y="3639343"/>
              <a:ext cx="232938" cy="232938"/>
            </a:xfrm>
            <a:prstGeom prst="rect">
              <a:avLst/>
            </a:prstGeom>
          </p:spPr>
        </p:pic>
        <p:sp>
          <p:nvSpPr>
            <p:cNvPr id="97" name="타원 96">
              <a:extLst>
                <a:ext uri="{FF2B5EF4-FFF2-40B4-BE49-F238E27FC236}">
                  <a16:creationId xmlns:a16="http://schemas.microsoft.com/office/drawing/2014/main" id="{80126F2E-DB87-7683-4153-B7A887EC28FE}"/>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3</a:t>
              </a:r>
              <a:endParaRPr lang="ko-KR" altLang="en-US" sz="500" dirty="0">
                <a:solidFill>
                  <a:schemeClr val="tx1"/>
                </a:solidFill>
              </a:endParaRPr>
            </a:p>
          </p:txBody>
        </p:sp>
      </p:grpSp>
      <p:grpSp>
        <p:nvGrpSpPr>
          <p:cNvPr id="98" name="그룹 97">
            <a:extLst>
              <a:ext uri="{FF2B5EF4-FFF2-40B4-BE49-F238E27FC236}">
                <a16:creationId xmlns:a16="http://schemas.microsoft.com/office/drawing/2014/main" id="{BDA4BFAC-BF07-1CF5-FB95-1182388908D1}"/>
              </a:ext>
            </a:extLst>
          </p:cNvPr>
          <p:cNvGrpSpPr/>
          <p:nvPr/>
        </p:nvGrpSpPr>
        <p:grpSpPr>
          <a:xfrm>
            <a:off x="8836092" y="2865552"/>
            <a:ext cx="232938" cy="232938"/>
            <a:chOff x="6170243" y="3639343"/>
            <a:chExt cx="232938" cy="232938"/>
          </a:xfrm>
        </p:grpSpPr>
        <p:pic>
          <p:nvPicPr>
            <p:cNvPr id="99" name="그래픽 98" descr="표식 단색으로 채워진">
              <a:extLst>
                <a:ext uri="{FF2B5EF4-FFF2-40B4-BE49-F238E27FC236}">
                  <a16:creationId xmlns:a16="http://schemas.microsoft.com/office/drawing/2014/main" id="{8C083623-E21A-993C-46C5-B98D501BC4F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170243" y="3639343"/>
              <a:ext cx="232938" cy="232938"/>
            </a:xfrm>
            <a:prstGeom prst="rect">
              <a:avLst/>
            </a:prstGeom>
          </p:spPr>
        </p:pic>
        <p:sp>
          <p:nvSpPr>
            <p:cNvPr id="100" name="타원 99">
              <a:extLst>
                <a:ext uri="{FF2B5EF4-FFF2-40B4-BE49-F238E27FC236}">
                  <a16:creationId xmlns:a16="http://schemas.microsoft.com/office/drawing/2014/main" id="{99182B2B-A0D9-BD3F-7FF9-BFDC4E5A54E0}"/>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5</a:t>
              </a:r>
              <a:endParaRPr lang="ko-KR" altLang="en-US" sz="500" dirty="0">
                <a:solidFill>
                  <a:schemeClr val="tx1"/>
                </a:solidFill>
              </a:endParaRPr>
            </a:p>
          </p:txBody>
        </p:sp>
      </p:grpSp>
      <p:grpSp>
        <p:nvGrpSpPr>
          <p:cNvPr id="101" name="그룹 100">
            <a:extLst>
              <a:ext uri="{FF2B5EF4-FFF2-40B4-BE49-F238E27FC236}">
                <a16:creationId xmlns:a16="http://schemas.microsoft.com/office/drawing/2014/main" id="{6C19C4DC-EE9E-145E-18C1-7698075C9290}"/>
              </a:ext>
            </a:extLst>
          </p:cNvPr>
          <p:cNvGrpSpPr/>
          <p:nvPr/>
        </p:nvGrpSpPr>
        <p:grpSpPr>
          <a:xfrm>
            <a:off x="7737585" y="2096120"/>
            <a:ext cx="232938" cy="232938"/>
            <a:chOff x="6170243" y="3639343"/>
            <a:chExt cx="232938" cy="232938"/>
          </a:xfrm>
        </p:grpSpPr>
        <p:pic>
          <p:nvPicPr>
            <p:cNvPr id="102" name="그래픽 101" descr="표식 단색으로 채워진">
              <a:extLst>
                <a:ext uri="{FF2B5EF4-FFF2-40B4-BE49-F238E27FC236}">
                  <a16:creationId xmlns:a16="http://schemas.microsoft.com/office/drawing/2014/main" id="{0F81A419-2F65-B037-B891-D137ABD343D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170243" y="3639343"/>
              <a:ext cx="232938" cy="232938"/>
            </a:xfrm>
            <a:prstGeom prst="rect">
              <a:avLst/>
            </a:prstGeom>
          </p:spPr>
        </p:pic>
        <p:sp>
          <p:nvSpPr>
            <p:cNvPr id="103" name="타원 102">
              <a:extLst>
                <a:ext uri="{FF2B5EF4-FFF2-40B4-BE49-F238E27FC236}">
                  <a16:creationId xmlns:a16="http://schemas.microsoft.com/office/drawing/2014/main" id="{017A1ADA-F1FC-774A-1785-ADEA5CD8CF56}"/>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4</a:t>
              </a:r>
              <a:endParaRPr lang="ko-KR" altLang="en-US" sz="500" dirty="0">
                <a:solidFill>
                  <a:schemeClr val="tx1"/>
                </a:solidFill>
              </a:endParaRPr>
            </a:p>
          </p:txBody>
        </p:sp>
      </p:grpSp>
      <p:sp>
        <p:nvSpPr>
          <p:cNvPr id="3" name="사각형: 둥근 모서리 2">
            <a:extLst>
              <a:ext uri="{FF2B5EF4-FFF2-40B4-BE49-F238E27FC236}">
                <a16:creationId xmlns:a16="http://schemas.microsoft.com/office/drawing/2014/main" id="{DCDE7F3F-EF9B-1AC5-9C4E-7F2895C107FC}"/>
              </a:ext>
            </a:extLst>
          </p:cNvPr>
          <p:cNvSpPr/>
          <p:nvPr/>
        </p:nvSpPr>
        <p:spPr>
          <a:xfrm>
            <a:off x="5862245" y="1483421"/>
            <a:ext cx="1073776"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1</a:t>
            </a:r>
            <a:endParaRPr lang="ko-KR" altLang="en-US" sz="500" dirty="0">
              <a:solidFill>
                <a:schemeClr val="tx1"/>
              </a:solidFill>
            </a:endParaRPr>
          </a:p>
        </p:txBody>
      </p:sp>
      <p:sp>
        <p:nvSpPr>
          <p:cNvPr id="21" name="사각형: 둥근 모서리 20">
            <a:extLst>
              <a:ext uri="{FF2B5EF4-FFF2-40B4-BE49-F238E27FC236}">
                <a16:creationId xmlns:a16="http://schemas.microsoft.com/office/drawing/2014/main" id="{27D0169F-DCC5-A525-A78D-8411185A14D9}"/>
              </a:ext>
            </a:extLst>
          </p:cNvPr>
          <p:cNvSpPr/>
          <p:nvPr/>
        </p:nvSpPr>
        <p:spPr>
          <a:xfrm>
            <a:off x="6340189" y="1483421"/>
            <a:ext cx="581965" cy="213389"/>
          </a:xfrm>
          <a:prstGeom prst="roundRect">
            <a:avLst>
              <a:gd name="adj" fmla="val 0"/>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500" dirty="0">
                <a:solidFill>
                  <a:schemeClr val="tx1"/>
                </a:solidFill>
              </a:rPr>
              <a:t>126.7616280011729</a:t>
            </a:r>
          </a:p>
          <a:p>
            <a:pPr algn="r"/>
            <a:r>
              <a:rPr lang="en-US" altLang="ko-KR" sz="500" dirty="0">
                <a:solidFill>
                  <a:schemeClr val="tx1"/>
                </a:solidFill>
              </a:rPr>
              <a:t>37.39564743694882</a:t>
            </a:r>
          </a:p>
          <a:p>
            <a:pPr algn="r"/>
            <a:r>
              <a:rPr lang="ko-KR" altLang="en-US" sz="500" dirty="0" err="1">
                <a:solidFill>
                  <a:schemeClr val="tx1"/>
                </a:solidFill>
              </a:rPr>
              <a:t>줌레벨</a:t>
            </a:r>
            <a:r>
              <a:rPr lang="en-US" altLang="ko-KR" sz="500" dirty="0">
                <a:solidFill>
                  <a:schemeClr val="tx1"/>
                </a:solidFill>
              </a:rPr>
              <a:t> : 10</a:t>
            </a:r>
            <a:endParaRPr lang="ko-KR" altLang="en-US" sz="500" dirty="0">
              <a:solidFill>
                <a:schemeClr val="tx1"/>
              </a:solidFill>
            </a:endParaRPr>
          </a:p>
        </p:txBody>
      </p:sp>
      <p:sp>
        <p:nvSpPr>
          <p:cNvPr id="22" name="모서리가 둥근 직사각형 299">
            <a:extLst>
              <a:ext uri="{FF2B5EF4-FFF2-40B4-BE49-F238E27FC236}">
                <a16:creationId xmlns:a16="http://schemas.microsoft.com/office/drawing/2014/main" id="{3FA278FD-24DA-22D3-A44A-A912858335C3}"/>
              </a:ext>
            </a:extLst>
          </p:cNvPr>
          <p:cNvSpPr/>
          <p:nvPr/>
        </p:nvSpPr>
        <p:spPr>
          <a:xfrm>
            <a:off x="4731156" y="137588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67" name="직사각형 66">
            <a:extLst>
              <a:ext uri="{FF2B5EF4-FFF2-40B4-BE49-F238E27FC236}">
                <a16:creationId xmlns:a16="http://schemas.microsoft.com/office/drawing/2014/main" id="{3E2354DE-7732-EF6C-69F5-171FD3D015E5}"/>
              </a:ext>
            </a:extLst>
          </p:cNvPr>
          <p:cNvSpPr/>
          <p:nvPr/>
        </p:nvSpPr>
        <p:spPr>
          <a:xfrm>
            <a:off x="5809783" y="1461187"/>
            <a:ext cx="1204381" cy="284581"/>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8" name="연결선: 꺾임 67">
            <a:extLst>
              <a:ext uri="{FF2B5EF4-FFF2-40B4-BE49-F238E27FC236}">
                <a16:creationId xmlns:a16="http://schemas.microsoft.com/office/drawing/2014/main" id="{C445A5CE-BC2A-9C43-6F96-8E0C7EFFE8FD}"/>
              </a:ext>
            </a:extLst>
          </p:cNvPr>
          <p:cNvCxnSpPr>
            <a:cxnSpLocks/>
            <a:stCxn id="86" idx="3"/>
            <a:endCxn id="67" idx="0"/>
          </p:cNvCxnSpPr>
          <p:nvPr/>
        </p:nvCxnSpPr>
        <p:spPr>
          <a:xfrm flipV="1">
            <a:off x="5413050" y="1461187"/>
            <a:ext cx="998924" cy="127810"/>
          </a:xfrm>
          <a:prstGeom prst="bentConnector4">
            <a:avLst>
              <a:gd name="adj1" fmla="val 19858"/>
              <a:gd name="adj2" fmla="val 278859"/>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3" name="모서리가 둥근 직사각형 299">
            <a:extLst>
              <a:ext uri="{FF2B5EF4-FFF2-40B4-BE49-F238E27FC236}">
                <a16:creationId xmlns:a16="http://schemas.microsoft.com/office/drawing/2014/main" id="{D3D3F2E2-6AA1-ACA1-6143-7C11912AC73A}"/>
              </a:ext>
            </a:extLst>
          </p:cNvPr>
          <p:cNvSpPr/>
          <p:nvPr/>
        </p:nvSpPr>
        <p:spPr>
          <a:xfrm>
            <a:off x="5730075" y="127180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1-1</a:t>
            </a:r>
            <a:endParaRPr lang="ko-KR" altLang="en-US" sz="750" b="1" dirty="0"/>
          </a:p>
        </p:txBody>
      </p:sp>
      <p:sp>
        <p:nvSpPr>
          <p:cNvPr id="74" name="직사각형 73">
            <a:extLst>
              <a:ext uri="{FF2B5EF4-FFF2-40B4-BE49-F238E27FC236}">
                <a16:creationId xmlns:a16="http://schemas.microsoft.com/office/drawing/2014/main" id="{97FBFD99-92A9-C0C5-80B8-013FA1D5B5BF}"/>
              </a:ext>
            </a:extLst>
          </p:cNvPr>
          <p:cNvSpPr/>
          <p:nvPr/>
        </p:nvSpPr>
        <p:spPr>
          <a:xfrm>
            <a:off x="6887860" y="4033664"/>
            <a:ext cx="237315" cy="284581"/>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모서리가 둥근 직사각형 299">
            <a:extLst>
              <a:ext uri="{FF2B5EF4-FFF2-40B4-BE49-F238E27FC236}">
                <a16:creationId xmlns:a16="http://schemas.microsoft.com/office/drawing/2014/main" id="{3AF6696D-543E-7893-07D2-0604C8DF4A4B}"/>
              </a:ext>
            </a:extLst>
          </p:cNvPr>
          <p:cNvSpPr/>
          <p:nvPr/>
        </p:nvSpPr>
        <p:spPr>
          <a:xfrm>
            <a:off x="6719493" y="386783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123" name="사각형: 둥근 모서리 122">
            <a:extLst>
              <a:ext uri="{FF2B5EF4-FFF2-40B4-BE49-F238E27FC236}">
                <a16:creationId xmlns:a16="http://schemas.microsoft.com/office/drawing/2014/main" id="{49D0833D-FE09-C9A3-5389-B18E540A4714}"/>
              </a:ext>
            </a:extLst>
          </p:cNvPr>
          <p:cNvSpPr/>
          <p:nvPr/>
        </p:nvSpPr>
        <p:spPr>
          <a:xfrm>
            <a:off x="4985190" y="4915426"/>
            <a:ext cx="478710" cy="160204"/>
          </a:xfrm>
          <a:prstGeom prst="roundRect">
            <a:avLst>
              <a:gd name="adj" fmla="val 12208"/>
            </a:avLst>
          </a:prstGeom>
          <a:solidFill>
            <a:srgbClr val="2F5597"/>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저장</a:t>
            </a:r>
          </a:p>
        </p:txBody>
      </p:sp>
    </p:spTree>
    <p:extLst>
      <p:ext uri="{BB962C8B-B14F-4D97-AF65-F5344CB8AC3E}">
        <p14:creationId xmlns:p14="http://schemas.microsoft.com/office/powerpoint/2010/main" val="3950587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6257197"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err="1">
                <a:latin typeface="맑은 고딕" panose="020B0503020000020004" pitchFamily="50" charset="-127"/>
              </a:rPr>
              <a:t>스토리맵</a:t>
            </a:r>
            <a:r>
              <a:rPr lang="ko-KR" altLang="en-US" dirty="0">
                <a:latin typeface="맑은 고딕" panose="020B0503020000020004" pitchFamily="50" charset="-127"/>
              </a:rPr>
              <a:t> 투어 템플릿</a:t>
            </a:r>
            <a:r>
              <a:rPr lang="en-US" altLang="ko-KR" dirty="0">
                <a:latin typeface="맑은 고딕" panose="020B0503020000020004" pitchFamily="50" charset="-127"/>
              </a:rPr>
              <a:t>_</a:t>
            </a:r>
            <a:r>
              <a:rPr lang="ko-KR" altLang="en-US" dirty="0">
                <a:latin typeface="맑은 고딕" panose="020B0503020000020004" pitchFamily="50" charset="-127"/>
              </a:rPr>
              <a:t>투어 컨텐츠 작성</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err="1"/>
              <a:t>스토리맵</a:t>
            </a:r>
            <a:r>
              <a:rPr lang="ko-KR" altLang="en-US" dirty="0"/>
              <a:t> 투어</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LXPFA_SB_2D_WA_027</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25081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err="1">
                          <a:latin typeface="맑은 고딕" panose="020B0503020000020004" pitchFamily="50" charset="-127"/>
                          <a:ea typeface="+mn-ea"/>
                        </a:rPr>
                        <a:t>스토리맵</a:t>
                      </a:r>
                      <a:r>
                        <a:rPr lang="ko-KR" altLang="en-US" sz="800" b="1" baseline="0" dirty="0">
                          <a:latin typeface="맑은 고딕" panose="020B0503020000020004" pitchFamily="50" charset="-127"/>
                          <a:ea typeface="+mn-ea"/>
                        </a:rPr>
                        <a:t> 투어</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위치기반의 순차적인 이야기를 보여줄 수 있는 신규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컨텐츠 </a:t>
                      </a: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입력창</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해당 투어 섹션의 컨텐츠를 입력하는 창</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기존 기능과 동일</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컨텐츠 설정</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23655809"/>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컨텐츠 작성 시 필요한 설정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기존 기능과 동일</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2936574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5" name="그림 4">
            <a:extLst>
              <a:ext uri="{FF2B5EF4-FFF2-40B4-BE49-F238E27FC236}">
                <a16:creationId xmlns:a16="http://schemas.microsoft.com/office/drawing/2014/main" id="{063C13B5-6962-B131-467F-F8E249CEC465}"/>
              </a:ext>
            </a:extLst>
          </p:cNvPr>
          <p:cNvPicPr>
            <a:picLocks noChangeAspect="1"/>
          </p:cNvPicPr>
          <p:nvPr/>
        </p:nvPicPr>
        <p:blipFill>
          <a:blip r:embed="rId2"/>
          <a:stretch>
            <a:fillRect/>
          </a:stretch>
        </p:blipFill>
        <p:spPr>
          <a:xfrm>
            <a:off x="142875" y="910803"/>
            <a:ext cx="9320304" cy="4512018"/>
          </a:xfrm>
          <a:prstGeom prst="rect">
            <a:avLst/>
          </a:prstGeom>
        </p:spPr>
      </p:pic>
      <p:sp>
        <p:nvSpPr>
          <p:cNvPr id="9" name="직사각형 8">
            <a:extLst>
              <a:ext uri="{FF2B5EF4-FFF2-40B4-BE49-F238E27FC236}">
                <a16:creationId xmlns:a16="http://schemas.microsoft.com/office/drawing/2014/main" id="{532AC00B-2F04-91DF-FC0A-D2E10A1930E3}"/>
              </a:ext>
            </a:extLst>
          </p:cNvPr>
          <p:cNvSpPr/>
          <p:nvPr/>
        </p:nvSpPr>
        <p:spPr>
          <a:xfrm>
            <a:off x="804283" y="963377"/>
            <a:ext cx="553029" cy="109537"/>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rPr>
              <a:t>(</a:t>
            </a:r>
            <a:r>
              <a:rPr lang="ko-KR" altLang="en-US" sz="600" b="1" dirty="0" err="1">
                <a:solidFill>
                  <a:schemeClr val="bg1"/>
                </a:solidFill>
              </a:rPr>
              <a:t>스토리맵</a:t>
            </a:r>
            <a:r>
              <a:rPr lang="ko-KR" altLang="en-US" sz="600" b="1" dirty="0">
                <a:solidFill>
                  <a:schemeClr val="bg1"/>
                </a:solidFill>
              </a:rPr>
              <a:t> 투어</a:t>
            </a:r>
            <a:r>
              <a:rPr lang="en-US" altLang="ko-KR" sz="600" b="1" dirty="0">
                <a:solidFill>
                  <a:schemeClr val="bg1"/>
                </a:solidFill>
              </a:rPr>
              <a:t>)</a:t>
            </a:r>
            <a:endParaRPr lang="ko-KR" altLang="en-US" sz="600" b="1" dirty="0">
              <a:solidFill>
                <a:schemeClr val="bg1"/>
              </a:solidFill>
            </a:endParaRPr>
          </a:p>
        </p:txBody>
      </p:sp>
      <p:pic>
        <p:nvPicPr>
          <p:cNvPr id="27" name="그림 26">
            <a:extLst>
              <a:ext uri="{FF2B5EF4-FFF2-40B4-BE49-F238E27FC236}">
                <a16:creationId xmlns:a16="http://schemas.microsoft.com/office/drawing/2014/main" id="{AB7C43AD-6850-E46D-0FDA-A7E94549FE22}"/>
              </a:ext>
            </a:extLst>
          </p:cNvPr>
          <p:cNvPicPr>
            <a:picLocks noChangeAspect="1"/>
          </p:cNvPicPr>
          <p:nvPr/>
        </p:nvPicPr>
        <p:blipFill rotWithShape="1">
          <a:blip r:embed="rId3"/>
          <a:srcRect t="6611" r="22400"/>
          <a:stretch/>
        </p:blipFill>
        <p:spPr>
          <a:xfrm>
            <a:off x="3688064" y="1442321"/>
            <a:ext cx="5775115" cy="4213744"/>
          </a:xfrm>
          <a:prstGeom prst="rect">
            <a:avLst/>
          </a:prstGeom>
        </p:spPr>
      </p:pic>
      <p:pic>
        <p:nvPicPr>
          <p:cNvPr id="31" name="그림 30">
            <a:extLst>
              <a:ext uri="{FF2B5EF4-FFF2-40B4-BE49-F238E27FC236}">
                <a16:creationId xmlns:a16="http://schemas.microsoft.com/office/drawing/2014/main" id="{C81841F9-47FC-7BE0-4DA6-ADFC46EBE8F6}"/>
              </a:ext>
            </a:extLst>
          </p:cNvPr>
          <p:cNvPicPr>
            <a:picLocks noChangeAspect="1"/>
          </p:cNvPicPr>
          <p:nvPr/>
        </p:nvPicPr>
        <p:blipFill rotWithShape="1">
          <a:blip r:embed="rId4"/>
          <a:srcRect r="31848"/>
          <a:stretch/>
        </p:blipFill>
        <p:spPr>
          <a:xfrm>
            <a:off x="5755073" y="1411281"/>
            <a:ext cx="3708106" cy="4069556"/>
          </a:xfrm>
          <a:prstGeom prst="rect">
            <a:avLst/>
          </a:prstGeom>
        </p:spPr>
      </p:pic>
      <p:sp>
        <p:nvSpPr>
          <p:cNvPr id="2" name="사각형: 둥근 모서리 1">
            <a:extLst>
              <a:ext uri="{FF2B5EF4-FFF2-40B4-BE49-F238E27FC236}">
                <a16:creationId xmlns:a16="http://schemas.microsoft.com/office/drawing/2014/main" id="{AB8966ED-4769-D6B6-FF4D-1AE7C5765F3A}"/>
              </a:ext>
            </a:extLst>
          </p:cNvPr>
          <p:cNvSpPr/>
          <p:nvPr/>
        </p:nvSpPr>
        <p:spPr>
          <a:xfrm>
            <a:off x="1231106" y="1160863"/>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메인</a:t>
            </a:r>
          </a:p>
        </p:txBody>
      </p:sp>
      <p:sp>
        <p:nvSpPr>
          <p:cNvPr id="4" name="사각형: 둥근 모서리 3">
            <a:extLst>
              <a:ext uri="{FF2B5EF4-FFF2-40B4-BE49-F238E27FC236}">
                <a16:creationId xmlns:a16="http://schemas.microsoft.com/office/drawing/2014/main" id="{61803A45-82FA-6A0B-237B-594CAE5EC467}"/>
              </a:ext>
            </a:extLst>
          </p:cNvPr>
          <p:cNvSpPr/>
          <p:nvPr/>
        </p:nvSpPr>
        <p:spPr>
          <a:xfrm>
            <a:off x="465188"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7" name="사각형: 둥근 모서리 6">
            <a:extLst>
              <a:ext uri="{FF2B5EF4-FFF2-40B4-BE49-F238E27FC236}">
                <a16:creationId xmlns:a16="http://schemas.microsoft.com/office/drawing/2014/main" id="{A1958342-FC88-5AC8-1619-77644C72F93A}"/>
              </a:ext>
            </a:extLst>
          </p:cNvPr>
          <p:cNvSpPr/>
          <p:nvPr/>
        </p:nvSpPr>
        <p:spPr>
          <a:xfrm>
            <a:off x="846187"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pic>
        <p:nvPicPr>
          <p:cNvPr id="42" name="그림 41">
            <a:extLst>
              <a:ext uri="{FF2B5EF4-FFF2-40B4-BE49-F238E27FC236}">
                <a16:creationId xmlns:a16="http://schemas.microsoft.com/office/drawing/2014/main" id="{B9CA454D-AB0D-EA9E-BDCB-CCC0A2FBC48E}"/>
              </a:ext>
            </a:extLst>
          </p:cNvPr>
          <p:cNvPicPr>
            <a:picLocks noChangeAspect="1"/>
          </p:cNvPicPr>
          <p:nvPr/>
        </p:nvPicPr>
        <p:blipFill rotWithShape="1">
          <a:blip r:embed="rId5"/>
          <a:srcRect t="53817" r="17835" b="9599"/>
          <a:stretch/>
        </p:blipFill>
        <p:spPr>
          <a:xfrm>
            <a:off x="455661" y="1387458"/>
            <a:ext cx="1550621" cy="1323240"/>
          </a:xfrm>
          <a:prstGeom prst="rect">
            <a:avLst/>
          </a:prstGeom>
        </p:spPr>
      </p:pic>
      <p:grpSp>
        <p:nvGrpSpPr>
          <p:cNvPr id="43" name="그룹 42">
            <a:extLst>
              <a:ext uri="{FF2B5EF4-FFF2-40B4-BE49-F238E27FC236}">
                <a16:creationId xmlns:a16="http://schemas.microsoft.com/office/drawing/2014/main" id="{914A6200-B5E9-F7EF-6D01-20FC45D97A82}"/>
              </a:ext>
            </a:extLst>
          </p:cNvPr>
          <p:cNvGrpSpPr/>
          <p:nvPr/>
        </p:nvGrpSpPr>
        <p:grpSpPr>
          <a:xfrm>
            <a:off x="399523" y="1397383"/>
            <a:ext cx="1582737" cy="184667"/>
            <a:chOff x="382636" y="1325507"/>
            <a:chExt cx="1488643" cy="153454"/>
          </a:xfrm>
        </p:grpSpPr>
        <p:sp>
          <p:nvSpPr>
            <p:cNvPr id="44" name="사각형: 둥근 모서리 43">
              <a:extLst>
                <a:ext uri="{FF2B5EF4-FFF2-40B4-BE49-F238E27FC236}">
                  <a16:creationId xmlns:a16="http://schemas.microsoft.com/office/drawing/2014/main" id="{4B361E41-53CD-8C9A-0557-C98BF23EEA3A}"/>
                </a:ext>
              </a:extLst>
            </p:cNvPr>
            <p:cNvSpPr/>
            <p:nvPr/>
          </p:nvSpPr>
          <p:spPr>
            <a:xfrm>
              <a:off x="438726" y="1346407"/>
              <a:ext cx="1432553" cy="103058"/>
            </a:xfrm>
            <a:prstGeom prst="roundRect">
              <a:avLst>
                <a:gd name="adj" fmla="val 600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C4B0990C-971E-69F9-3CD0-20D0E1FB53FE}"/>
                </a:ext>
              </a:extLst>
            </p:cNvPr>
            <p:cNvSpPr txBox="1"/>
            <p:nvPr/>
          </p:nvSpPr>
          <p:spPr>
            <a:xfrm>
              <a:off x="382636" y="1325507"/>
              <a:ext cx="1171851" cy="153454"/>
            </a:xfrm>
            <a:prstGeom prst="rect">
              <a:avLst/>
            </a:prstGeom>
            <a:noFill/>
          </p:spPr>
          <p:txBody>
            <a:bodyPr wrap="square" rtlCol="0">
              <a:spAutoFit/>
            </a:bodyPr>
            <a:lstStyle/>
            <a:p>
              <a:r>
                <a:rPr lang="ko-KR" altLang="en-US" sz="600" b="1" dirty="0">
                  <a:solidFill>
                    <a:schemeClr val="bg1">
                      <a:lumMod val="50000"/>
                    </a:schemeClr>
                  </a:solidFill>
                </a:rPr>
                <a:t>탭 명을 입력해주세요</a:t>
              </a:r>
              <a:r>
                <a:rPr lang="en-US" altLang="ko-KR" sz="600" b="1" dirty="0">
                  <a:solidFill>
                    <a:schemeClr val="bg1">
                      <a:lumMod val="50000"/>
                    </a:schemeClr>
                  </a:solidFill>
                </a:rPr>
                <a:t>.</a:t>
              </a:r>
              <a:endParaRPr lang="ko-KR" altLang="en-US" sz="600" b="1" dirty="0">
                <a:solidFill>
                  <a:schemeClr val="bg1">
                    <a:lumMod val="50000"/>
                  </a:schemeClr>
                </a:solidFill>
              </a:endParaRPr>
            </a:p>
          </p:txBody>
        </p:sp>
      </p:grpSp>
      <p:pic>
        <p:nvPicPr>
          <p:cNvPr id="46" name="그림 45">
            <a:extLst>
              <a:ext uri="{FF2B5EF4-FFF2-40B4-BE49-F238E27FC236}">
                <a16:creationId xmlns:a16="http://schemas.microsoft.com/office/drawing/2014/main" id="{AEBE7B84-2A81-B7D3-5DBD-B84DD599D66F}"/>
              </a:ext>
            </a:extLst>
          </p:cNvPr>
          <p:cNvPicPr>
            <a:picLocks noChangeAspect="1"/>
          </p:cNvPicPr>
          <p:nvPr/>
        </p:nvPicPr>
        <p:blipFill rotWithShape="1">
          <a:blip r:embed="rId6"/>
          <a:srcRect l="1642" t="2904" r="2008" b="3757"/>
          <a:stretch/>
        </p:blipFill>
        <p:spPr>
          <a:xfrm>
            <a:off x="452400" y="1594248"/>
            <a:ext cx="1490702" cy="1031555"/>
          </a:xfrm>
          <a:prstGeom prst="rect">
            <a:avLst/>
          </a:prstGeom>
        </p:spPr>
      </p:pic>
      <p:sp>
        <p:nvSpPr>
          <p:cNvPr id="50" name="직사각형 49">
            <a:extLst>
              <a:ext uri="{FF2B5EF4-FFF2-40B4-BE49-F238E27FC236}">
                <a16:creationId xmlns:a16="http://schemas.microsoft.com/office/drawing/2014/main" id="{66F90737-A4E9-28C5-EE61-4E51BBF85127}"/>
              </a:ext>
            </a:extLst>
          </p:cNvPr>
          <p:cNvSpPr/>
          <p:nvPr/>
        </p:nvSpPr>
        <p:spPr>
          <a:xfrm>
            <a:off x="455662" y="2163172"/>
            <a:ext cx="1487440" cy="1011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1" name="그룹 50">
            <a:extLst>
              <a:ext uri="{FF2B5EF4-FFF2-40B4-BE49-F238E27FC236}">
                <a16:creationId xmlns:a16="http://schemas.microsoft.com/office/drawing/2014/main" id="{E9F8FEAD-D2F0-9E4B-96FF-765BE0005554}"/>
              </a:ext>
            </a:extLst>
          </p:cNvPr>
          <p:cNvGrpSpPr/>
          <p:nvPr/>
        </p:nvGrpSpPr>
        <p:grpSpPr>
          <a:xfrm>
            <a:off x="442646" y="2190983"/>
            <a:ext cx="1426841" cy="280439"/>
            <a:chOff x="522212" y="2228850"/>
            <a:chExt cx="1580949" cy="310728"/>
          </a:xfrm>
        </p:grpSpPr>
        <p:sp>
          <p:nvSpPr>
            <p:cNvPr id="52" name="직사각형 51">
              <a:extLst>
                <a:ext uri="{FF2B5EF4-FFF2-40B4-BE49-F238E27FC236}">
                  <a16:creationId xmlns:a16="http://schemas.microsoft.com/office/drawing/2014/main" id="{96C5BB91-C98F-96D5-1E3B-3E443CE3DD8A}"/>
                </a:ext>
              </a:extLst>
            </p:cNvPr>
            <p:cNvSpPr/>
            <p:nvPr/>
          </p:nvSpPr>
          <p:spPr>
            <a:xfrm>
              <a:off x="575735" y="2228850"/>
              <a:ext cx="648228" cy="180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3" name="그림 52">
              <a:extLst>
                <a:ext uri="{FF2B5EF4-FFF2-40B4-BE49-F238E27FC236}">
                  <a16:creationId xmlns:a16="http://schemas.microsoft.com/office/drawing/2014/main" id="{6419E904-C840-508C-054A-7455C5E5EEE4}"/>
                </a:ext>
              </a:extLst>
            </p:cNvPr>
            <p:cNvPicPr>
              <a:picLocks noChangeAspect="1"/>
            </p:cNvPicPr>
            <p:nvPr/>
          </p:nvPicPr>
          <p:blipFill>
            <a:blip r:embed="rId7"/>
            <a:stretch>
              <a:fillRect/>
            </a:stretch>
          </p:blipFill>
          <p:spPr>
            <a:xfrm>
              <a:off x="522212" y="2229035"/>
              <a:ext cx="1580949" cy="310543"/>
            </a:xfrm>
            <a:prstGeom prst="rect">
              <a:avLst/>
            </a:prstGeom>
          </p:spPr>
        </p:pic>
      </p:grpSp>
      <p:sp>
        <p:nvSpPr>
          <p:cNvPr id="56" name="TextBox 55">
            <a:extLst>
              <a:ext uri="{FF2B5EF4-FFF2-40B4-BE49-F238E27FC236}">
                <a16:creationId xmlns:a16="http://schemas.microsoft.com/office/drawing/2014/main" id="{386754F6-C24E-078B-2F93-E6F457BA1512}"/>
              </a:ext>
            </a:extLst>
          </p:cNvPr>
          <p:cNvSpPr txBox="1"/>
          <p:nvPr/>
        </p:nvSpPr>
        <p:spPr>
          <a:xfrm>
            <a:off x="449138" y="2565128"/>
            <a:ext cx="369515" cy="176972"/>
          </a:xfrm>
          <a:prstGeom prst="rect">
            <a:avLst/>
          </a:prstGeom>
          <a:noFill/>
        </p:spPr>
        <p:txBody>
          <a:bodyPr wrap="square" rtlCol="0">
            <a:spAutoFit/>
          </a:bodyPr>
          <a:lstStyle/>
          <a:p>
            <a:r>
              <a:rPr lang="ko-KR" altLang="en-US" sz="550" b="1" dirty="0">
                <a:solidFill>
                  <a:schemeClr val="tx1">
                    <a:lumMod val="65000"/>
                    <a:lumOff val="35000"/>
                  </a:schemeClr>
                </a:solidFill>
              </a:rPr>
              <a:t>설정</a:t>
            </a:r>
          </a:p>
        </p:txBody>
      </p:sp>
      <p:sp>
        <p:nvSpPr>
          <p:cNvPr id="57" name="사각형: 둥근 모서리 56">
            <a:extLst>
              <a:ext uri="{FF2B5EF4-FFF2-40B4-BE49-F238E27FC236}">
                <a16:creationId xmlns:a16="http://schemas.microsoft.com/office/drawing/2014/main" id="{4464DCA2-E5DD-5528-2B45-A638340F5A4E}"/>
              </a:ext>
            </a:extLst>
          </p:cNvPr>
          <p:cNvSpPr/>
          <p:nvPr/>
        </p:nvSpPr>
        <p:spPr>
          <a:xfrm>
            <a:off x="519063" y="2749610"/>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섹션</a:t>
            </a:r>
          </a:p>
        </p:txBody>
      </p:sp>
      <p:sp>
        <p:nvSpPr>
          <p:cNvPr id="58" name="직사각형 57">
            <a:extLst>
              <a:ext uri="{FF2B5EF4-FFF2-40B4-BE49-F238E27FC236}">
                <a16:creationId xmlns:a16="http://schemas.microsoft.com/office/drawing/2014/main" id="{284EFD78-8AD8-ED75-E828-61AC91478CB7}"/>
              </a:ext>
            </a:extLst>
          </p:cNvPr>
          <p:cNvSpPr/>
          <p:nvPr/>
        </p:nvSpPr>
        <p:spPr>
          <a:xfrm>
            <a:off x="1614455" y="1145874"/>
            <a:ext cx="391827" cy="191765"/>
          </a:xfrm>
          <a:prstGeom prst="rect">
            <a:avLst/>
          </a:prstGeom>
          <a:solidFill>
            <a:srgbClr val="F6F9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FB82A0AC-A841-5005-97D6-9385382F1CA2}"/>
              </a:ext>
            </a:extLst>
          </p:cNvPr>
          <p:cNvSpPr/>
          <p:nvPr/>
        </p:nvSpPr>
        <p:spPr>
          <a:xfrm>
            <a:off x="-1297592" y="1261973"/>
            <a:ext cx="433344" cy="20381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9" name="그룹 58">
            <a:extLst>
              <a:ext uri="{FF2B5EF4-FFF2-40B4-BE49-F238E27FC236}">
                <a16:creationId xmlns:a16="http://schemas.microsoft.com/office/drawing/2014/main" id="{CEFF1542-DCD9-78C2-06D7-C5766EB33E07}"/>
              </a:ext>
            </a:extLst>
          </p:cNvPr>
          <p:cNvGrpSpPr/>
          <p:nvPr/>
        </p:nvGrpSpPr>
        <p:grpSpPr>
          <a:xfrm>
            <a:off x="767538" y="3362606"/>
            <a:ext cx="860425" cy="311607"/>
            <a:chOff x="655804" y="2447320"/>
            <a:chExt cx="860425" cy="311607"/>
          </a:xfrm>
        </p:grpSpPr>
        <p:sp>
          <p:nvSpPr>
            <p:cNvPr id="60" name="TextBox 59">
              <a:extLst>
                <a:ext uri="{FF2B5EF4-FFF2-40B4-BE49-F238E27FC236}">
                  <a16:creationId xmlns:a16="http://schemas.microsoft.com/office/drawing/2014/main" id="{099E546E-1E6C-9F3C-3C79-8D3B18B42C44}"/>
                </a:ext>
              </a:extLst>
            </p:cNvPr>
            <p:cNvSpPr txBox="1"/>
            <p:nvPr/>
          </p:nvSpPr>
          <p:spPr>
            <a:xfrm>
              <a:off x="655804" y="2447320"/>
              <a:ext cx="860425" cy="169277"/>
            </a:xfrm>
            <a:prstGeom prst="rect">
              <a:avLst/>
            </a:prstGeom>
            <a:noFill/>
          </p:spPr>
          <p:txBody>
            <a:bodyPr wrap="square" rtlCol="0">
              <a:spAutoFit/>
            </a:bodyPr>
            <a:lstStyle/>
            <a:p>
              <a:pPr algn="ctr"/>
              <a:r>
                <a:rPr lang="ko-KR" altLang="en-US" sz="500" b="1" dirty="0">
                  <a:solidFill>
                    <a:schemeClr val="bg1">
                      <a:lumMod val="50000"/>
                    </a:schemeClr>
                  </a:solidFill>
                </a:rPr>
                <a:t>탭 추가</a:t>
              </a:r>
            </a:p>
          </p:txBody>
        </p:sp>
        <p:grpSp>
          <p:nvGrpSpPr>
            <p:cNvPr id="61" name="그룹 60">
              <a:extLst>
                <a:ext uri="{FF2B5EF4-FFF2-40B4-BE49-F238E27FC236}">
                  <a16:creationId xmlns:a16="http://schemas.microsoft.com/office/drawing/2014/main" id="{61F6FE17-D27F-F1BD-0586-904B559824E8}"/>
                </a:ext>
              </a:extLst>
            </p:cNvPr>
            <p:cNvGrpSpPr/>
            <p:nvPr/>
          </p:nvGrpSpPr>
          <p:grpSpPr>
            <a:xfrm>
              <a:off x="1001379" y="2589650"/>
              <a:ext cx="169277" cy="169277"/>
              <a:chOff x="857250" y="2919413"/>
              <a:chExt cx="169277" cy="169277"/>
            </a:xfrm>
          </p:grpSpPr>
          <p:sp>
            <p:nvSpPr>
              <p:cNvPr id="62" name="타원 61">
                <a:extLst>
                  <a:ext uri="{FF2B5EF4-FFF2-40B4-BE49-F238E27FC236}">
                    <a16:creationId xmlns:a16="http://schemas.microsoft.com/office/drawing/2014/main" id="{B7BD9DF2-6CBE-7932-093B-067F58DB1DD0}"/>
                  </a:ext>
                </a:extLst>
              </p:cNvPr>
              <p:cNvSpPr/>
              <p:nvPr/>
            </p:nvSpPr>
            <p:spPr>
              <a:xfrm>
                <a:off x="857250" y="2919413"/>
                <a:ext cx="169277" cy="169277"/>
              </a:xfrm>
              <a:prstGeom prst="ellipse">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4" name="그래픽 63" descr="추가 단색으로 채워진">
                <a:extLst>
                  <a:ext uri="{FF2B5EF4-FFF2-40B4-BE49-F238E27FC236}">
                    <a16:creationId xmlns:a16="http://schemas.microsoft.com/office/drawing/2014/main" id="{5D77953E-94BD-AEA3-EB0F-896D993836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9500" y="2951663"/>
                <a:ext cx="104776" cy="104776"/>
              </a:xfrm>
              <a:prstGeom prst="rect">
                <a:avLst/>
              </a:prstGeom>
            </p:spPr>
          </p:pic>
        </p:grpSp>
      </p:grpSp>
      <p:pic>
        <p:nvPicPr>
          <p:cNvPr id="65" name="그림 64">
            <a:extLst>
              <a:ext uri="{FF2B5EF4-FFF2-40B4-BE49-F238E27FC236}">
                <a16:creationId xmlns:a16="http://schemas.microsoft.com/office/drawing/2014/main" id="{226D1302-86D3-6842-2E5E-71BCEBC86146}"/>
              </a:ext>
            </a:extLst>
          </p:cNvPr>
          <p:cNvPicPr>
            <a:picLocks noChangeAspect="1"/>
          </p:cNvPicPr>
          <p:nvPr/>
        </p:nvPicPr>
        <p:blipFill rotWithShape="1">
          <a:blip r:embed="rId6"/>
          <a:srcRect l="70204" t="75746" r="7266" b="10134"/>
          <a:stretch/>
        </p:blipFill>
        <p:spPr>
          <a:xfrm>
            <a:off x="1488186" y="2941558"/>
            <a:ext cx="386557" cy="173168"/>
          </a:xfrm>
          <a:prstGeom prst="rect">
            <a:avLst/>
          </a:prstGeom>
        </p:spPr>
      </p:pic>
      <p:sp>
        <p:nvSpPr>
          <p:cNvPr id="66" name="모서리가 둥근 직사각형 299">
            <a:extLst>
              <a:ext uri="{FF2B5EF4-FFF2-40B4-BE49-F238E27FC236}">
                <a16:creationId xmlns:a16="http://schemas.microsoft.com/office/drawing/2014/main" id="{9A073783-BE25-8AEE-DBD1-FAC84B67F910}"/>
              </a:ext>
            </a:extLst>
          </p:cNvPr>
          <p:cNvSpPr/>
          <p:nvPr/>
        </p:nvSpPr>
        <p:spPr>
          <a:xfrm>
            <a:off x="-1119002" y="85691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75" name="TextBox 74">
            <a:extLst>
              <a:ext uri="{FF2B5EF4-FFF2-40B4-BE49-F238E27FC236}">
                <a16:creationId xmlns:a16="http://schemas.microsoft.com/office/drawing/2014/main" id="{41EA7D7B-A1D8-97E8-320C-66805C9078CB}"/>
              </a:ext>
            </a:extLst>
          </p:cNvPr>
          <p:cNvSpPr txBox="1"/>
          <p:nvPr/>
        </p:nvSpPr>
        <p:spPr>
          <a:xfrm>
            <a:off x="437046" y="2900572"/>
            <a:ext cx="727517" cy="153888"/>
          </a:xfrm>
          <a:prstGeom prst="rect">
            <a:avLst/>
          </a:prstGeom>
          <a:noFill/>
        </p:spPr>
        <p:txBody>
          <a:bodyPr wrap="square" rtlCol="0">
            <a:spAutoFit/>
          </a:bodyPr>
          <a:lstStyle/>
          <a:p>
            <a:r>
              <a:rPr lang="ko-KR" altLang="en-US" sz="400">
                <a:solidFill>
                  <a:schemeClr val="bg1">
                    <a:lumMod val="50000"/>
                  </a:schemeClr>
                </a:solidFill>
              </a:rPr>
              <a:t>섹션 설정은 </a:t>
            </a:r>
            <a:r>
              <a:rPr lang="ko-KR" altLang="en-US" sz="400" dirty="0">
                <a:solidFill>
                  <a:schemeClr val="bg1">
                    <a:lumMod val="50000"/>
                  </a:schemeClr>
                </a:solidFill>
              </a:rPr>
              <a:t>필수입니다</a:t>
            </a:r>
            <a:r>
              <a:rPr lang="en-US" altLang="ko-KR" sz="400" dirty="0">
                <a:solidFill>
                  <a:schemeClr val="bg1">
                    <a:lumMod val="50000"/>
                  </a:schemeClr>
                </a:solidFill>
              </a:rPr>
              <a:t>.</a:t>
            </a:r>
            <a:endParaRPr lang="ko-KR" altLang="en-US" sz="400" dirty="0">
              <a:solidFill>
                <a:schemeClr val="bg1">
                  <a:lumMod val="50000"/>
                </a:schemeClr>
              </a:solidFill>
            </a:endParaRPr>
          </a:p>
        </p:txBody>
      </p:sp>
      <p:sp>
        <p:nvSpPr>
          <p:cNvPr id="6" name="직사각형 5">
            <a:extLst>
              <a:ext uri="{FF2B5EF4-FFF2-40B4-BE49-F238E27FC236}">
                <a16:creationId xmlns:a16="http://schemas.microsoft.com/office/drawing/2014/main" id="{51475574-0A47-FE8F-DD9D-A0EC01ADCCA4}"/>
              </a:ext>
            </a:extLst>
          </p:cNvPr>
          <p:cNvSpPr/>
          <p:nvPr/>
        </p:nvSpPr>
        <p:spPr>
          <a:xfrm>
            <a:off x="2039300" y="1125488"/>
            <a:ext cx="1648764" cy="4297333"/>
          </a:xfrm>
          <a:prstGeom prst="rect">
            <a:avLst/>
          </a:prstGeom>
          <a:solidFill>
            <a:srgbClr val="F6F9F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사각형: 둥근 모서리 7">
            <a:extLst>
              <a:ext uri="{FF2B5EF4-FFF2-40B4-BE49-F238E27FC236}">
                <a16:creationId xmlns:a16="http://schemas.microsoft.com/office/drawing/2014/main" id="{71014F66-5AE4-B195-99E4-C26E92D23718}"/>
              </a:ext>
            </a:extLst>
          </p:cNvPr>
          <p:cNvSpPr/>
          <p:nvPr/>
        </p:nvSpPr>
        <p:spPr>
          <a:xfrm>
            <a:off x="2093742" y="1219284"/>
            <a:ext cx="1310182"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lumMod val="50000"/>
                    <a:lumOff val="50000"/>
                  </a:schemeClr>
                </a:solidFill>
              </a:rPr>
              <a:t> 투어명을 입력해주세요</a:t>
            </a:r>
            <a:r>
              <a:rPr lang="en-US" altLang="ko-KR" sz="500" dirty="0">
                <a:solidFill>
                  <a:schemeClr val="tx1">
                    <a:lumMod val="50000"/>
                    <a:lumOff val="50000"/>
                  </a:schemeClr>
                </a:solidFill>
              </a:rPr>
              <a:t>.</a:t>
            </a:r>
            <a:endParaRPr lang="ko-KR" altLang="en-US" sz="500" dirty="0">
              <a:solidFill>
                <a:schemeClr val="tx1">
                  <a:lumMod val="50000"/>
                  <a:lumOff val="50000"/>
                </a:schemeClr>
              </a:solidFill>
            </a:endParaRPr>
          </a:p>
        </p:txBody>
      </p:sp>
      <p:grpSp>
        <p:nvGrpSpPr>
          <p:cNvPr id="10" name="그룹 9">
            <a:extLst>
              <a:ext uri="{FF2B5EF4-FFF2-40B4-BE49-F238E27FC236}">
                <a16:creationId xmlns:a16="http://schemas.microsoft.com/office/drawing/2014/main" id="{4AC35195-9B2A-EBA8-04B9-81F4811B161B}"/>
              </a:ext>
            </a:extLst>
          </p:cNvPr>
          <p:cNvGrpSpPr/>
          <p:nvPr/>
        </p:nvGrpSpPr>
        <p:grpSpPr>
          <a:xfrm>
            <a:off x="3444889" y="1219284"/>
            <a:ext cx="162000" cy="160204"/>
            <a:chOff x="1676778" y="1429663"/>
            <a:chExt cx="162000" cy="160204"/>
          </a:xfrm>
        </p:grpSpPr>
        <p:sp>
          <p:nvSpPr>
            <p:cNvPr id="11" name="사각형: 둥근 모서리 10">
              <a:extLst>
                <a:ext uri="{FF2B5EF4-FFF2-40B4-BE49-F238E27FC236}">
                  <a16:creationId xmlns:a16="http://schemas.microsoft.com/office/drawing/2014/main" id="{51F33DC7-E737-70B3-4A53-248FEDE79BE6}"/>
                </a:ext>
              </a:extLst>
            </p:cNvPr>
            <p:cNvSpPr/>
            <p:nvPr/>
          </p:nvSpPr>
          <p:spPr>
            <a:xfrm>
              <a:off x="1676778" y="1429663"/>
              <a:ext cx="162000"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500" dirty="0">
                <a:solidFill>
                  <a:schemeClr val="tx1">
                    <a:lumMod val="50000"/>
                    <a:lumOff val="50000"/>
                  </a:schemeClr>
                </a:solidFill>
              </a:endParaRPr>
            </a:p>
          </p:txBody>
        </p:sp>
        <p:pic>
          <p:nvPicPr>
            <p:cNvPr id="12" name="그래픽 11" descr="배지 팔로우 윤곽선">
              <a:extLst>
                <a:ext uri="{FF2B5EF4-FFF2-40B4-BE49-F238E27FC236}">
                  <a16:creationId xmlns:a16="http://schemas.microsoft.com/office/drawing/2014/main" id="{9601D2EE-786E-521F-F967-02385FBF80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87534" y="1437765"/>
              <a:ext cx="144000" cy="144000"/>
            </a:xfrm>
            <a:prstGeom prst="rect">
              <a:avLst/>
            </a:prstGeom>
          </p:spPr>
        </p:pic>
      </p:grpSp>
      <p:sp>
        <p:nvSpPr>
          <p:cNvPr id="13" name="직사각형 12">
            <a:extLst>
              <a:ext uri="{FF2B5EF4-FFF2-40B4-BE49-F238E27FC236}">
                <a16:creationId xmlns:a16="http://schemas.microsoft.com/office/drawing/2014/main" id="{0D7B27B9-18B3-E6A7-2663-341C63AEB4B7}"/>
              </a:ext>
            </a:extLst>
          </p:cNvPr>
          <p:cNvSpPr/>
          <p:nvPr/>
        </p:nvSpPr>
        <p:spPr>
          <a:xfrm>
            <a:off x="2031256" y="910803"/>
            <a:ext cx="1656808" cy="2159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0D5A9E2-7A6B-3CDD-44BF-DB207DDBDA5B}"/>
              </a:ext>
            </a:extLst>
          </p:cNvPr>
          <p:cNvSpPr/>
          <p:nvPr/>
        </p:nvSpPr>
        <p:spPr>
          <a:xfrm>
            <a:off x="2123767" y="963377"/>
            <a:ext cx="553029"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bg1"/>
                </a:solidFill>
              </a:rPr>
              <a:t>섹션 설정</a:t>
            </a:r>
          </a:p>
        </p:txBody>
      </p:sp>
      <p:cxnSp>
        <p:nvCxnSpPr>
          <p:cNvPr id="18" name="연결선: 꺾임 17">
            <a:extLst>
              <a:ext uri="{FF2B5EF4-FFF2-40B4-BE49-F238E27FC236}">
                <a16:creationId xmlns:a16="http://schemas.microsoft.com/office/drawing/2014/main" id="{ECBF6124-3A9A-30B6-6AA5-0B35300C25C2}"/>
              </a:ext>
            </a:extLst>
          </p:cNvPr>
          <p:cNvCxnSpPr>
            <a:cxnSpLocks/>
          </p:cNvCxnSpPr>
          <p:nvPr/>
        </p:nvCxnSpPr>
        <p:spPr>
          <a:xfrm flipV="1">
            <a:off x="-1765829" y="1763527"/>
            <a:ext cx="1138598" cy="1810909"/>
          </a:xfrm>
          <a:prstGeom prst="bentConnector3">
            <a:avLst>
              <a:gd name="adj1" fmla="val 50000"/>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4" name="그룹 13">
            <a:extLst>
              <a:ext uri="{FF2B5EF4-FFF2-40B4-BE49-F238E27FC236}">
                <a16:creationId xmlns:a16="http://schemas.microsoft.com/office/drawing/2014/main" id="{46C5CFC7-AD4D-11C3-0741-428908663E88}"/>
              </a:ext>
            </a:extLst>
          </p:cNvPr>
          <p:cNvGrpSpPr/>
          <p:nvPr/>
        </p:nvGrpSpPr>
        <p:grpSpPr>
          <a:xfrm>
            <a:off x="2093742" y="1525876"/>
            <a:ext cx="1513147" cy="213389"/>
            <a:chOff x="465187" y="1732092"/>
            <a:chExt cx="1513147" cy="213389"/>
          </a:xfrm>
        </p:grpSpPr>
        <p:sp>
          <p:nvSpPr>
            <p:cNvPr id="15" name="사각형: 둥근 모서리 14">
              <a:extLst>
                <a:ext uri="{FF2B5EF4-FFF2-40B4-BE49-F238E27FC236}">
                  <a16:creationId xmlns:a16="http://schemas.microsoft.com/office/drawing/2014/main" id="{18D173B6-4B0F-65B9-2A0C-9095AA338416}"/>
                </a:ext>
              </a:extLst>
            </p:cNvPr>
            <p:cNvSpPr/>
            <p:nvPr/>
          </p:nvSpPr>
          <p:spPr>
            <a:xfrm>
              <a:off x="465187" y="1732092"/>
              <a:ext cx="1513147" cy="213389"/>
            </a:xfrm>
            <a:prstGeom prst="roundRect">
              <a:avLst>
                <a:gd name="adj" fmla="val 0"/>
              </a:avLst>
            </a:prstGeom>
            <a:solidFill>
              <a:schemeClr val="bg1"/>
            </a:solidFill>
            <a:ln w="127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1</a:t>
              </a:r>
              <a:endParaRPr lang="ko-KR" altLang="en-US" sz="500" dirty="0">
                <a:solidFill>
                  <a:schemeClr val="tx1"/>
                </a:solidFill>
              </a:endParaRPr>
            </a:p>
          </p:txBody>
        </p:sp>
        <p:pic>
          <p:nvPicPr>
            <p:cNvPr id="17" name="그래픽 16" descr="정렬 윤곽선">
              <a:extLst>
                <a:ext uri="{FF2B5EF4-FFF2-40B4-BE49-F238E27FC236}">
                  <a16:creationId xmlns:a16="http://schemas.microsoft.com/office/drawing/2014/main" id="{4E2A97AC-27EE-628B-7CFD-26469604E4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0035" y="1788728"/>
              <a:ext cx="100115" cy="100115"/>
            </a:xfrm>
            <a:prstGeom prst="rect">
              <a:avLst/>
            </a:prstGeom>
          </p:spPr>
        </p:pic>
        <p:pic>
          <p:nvPicPr>
            <p:cNvPr id="19" name="그래픽 18" descr="연필 단색으로 채워진">
              <a:extLst>
                <a:ext uri="{FF2B5EF4-FFF2-40B4-BE49-F238E27FC236}">
                  <a16:creationId xmlns:a16="http://schemas.microsoft.com/office/drawing/2014/main" id="{93259F07-ED06-A04A-6BE6-1EC6056B315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07054" y="1784785"/>
              <a:ext cx="108000" cy="108000"/>
            </a:xfrm>
            <a:prstGeom prst="rect">
              <a:avLst/>
            </a:prstGeom>
          </p:spPr>
        </p:pic>
        <p:pic>
          <p:nvPicPr>
            <p:cNvPr id="20" name="그래픽 19" descr="쓰레기 단색으로 채워진">
              <a:extLst>
                <a:ext uri="{FF2B5EF4-FFF2-40B4-BE49-F238E27FC236}">
                  <a16:creationId xmlns:a16="http://schemas.microsoft.com/office/drawing/2014/main" id="{CCDA03EB-9303-6627-A37F-85CE53C20EE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26191" y="1784647"/>
              <a:ext cx="108000" cy="108000"/>
            </a:xfrm>
            <a:prstGeom prst="rect">
              <a:avLst/>
            </a:prstGeom>
          </p:spPr>
        </p:pic>
      </p:grpSp>
      <p:grpSp>
        <p:nvGrpSpPr>
          <p:cNvPr id="24" name="그룹 23">
            <a:extLst>
              <a:ext uri="{FF2B5EF4-FFF2-40B4-BE49-F238E27FC236}">
                <a16:creationId xmlns:a16="http://schemas.microsoft.com/office/drawing/2014/main" id="{E0FE4251-88E3-2F04-2250-64D5FF6A9FBE}"/>
              </a:ext>
            </a:extLst>
          </p:cNvPr>
          <p:cNvGrpSpPr/>
          <p:nvPr/>
        </p:nvGrpSpPr>
        <p:grpSpPr>
          <a:xfrm>
            <a:off x="2093742" y="1807159"/>
            <a:ext cx="1513147" cy="213389"/>
            <a:chOff x="465187" y="1732092"/>
            <a:chExt cx="1513147" cy="213389"/>
          </a:xfrm>
        </p:grpSpPr>
        <p:sp>
          <p:nvSpPr>
            <p:cNvPr id="25" name="사각형: 둥근 모서리 24">
              <a:extLst>
                <a:ext uri="{FF2B5EF4-FFF2-40B4-BE49-F238E27FC236}">
                  <a16:creationId xmlns:a16="http://schemas.microsoft.com/office/drawing/2014/main" id="{394A2384-F984-3270-82DD-9B2903195D88}"/>
                </a:ext>
              </a:extLst>
            </p:cNvPr>
            <p:cNvSpPr/>
            <p:nvPr/>
          </p:nvSpPr>
          <p:spPr>
            <a:xfrm>
              <a:off x="465187" y="1732092"/>
              <a:ext cx="1513147"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2</a:t>
              </a:r>
              <a:endParaRPr lang="ko-KR" altLang="en-US" sz="500" dirty="0">
                <a:solidFill>
                  <a:schemeClr val="tx1"/>
                </a:solidFill>
              </a:endParaRPr>
            </a:p>
          </p:txBody>
        </p:sp>
        <p:pic>
          <p:nvPicPr>
            <p:cNvPr id="26" name="그래픽 25" descr="정렬 윤곽선">
              <a:extLst>
                <a:ext uri="{FF2B5EF4-FFF2-40B4-BE49-F238E27FC236}">
                  <a16:creationId xmlns:a16="http://schemas.microsoft.com/office/drawing/2014/main" id="{C97738D6-E921-3B35-6B07-69FE1040189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0035" y="1788728"/>
              <a:ext cx="100115" cy="100115"/>
            </a:xfrm>
            <a:prstGeom prst="rect">
              <a:avLst/>
            </a:prstGeom>
          </p:spPr>
        </p:pic>
        <p:pic>
          <p:nvPicPr>
            <p:cNvPr id="28" name="그래픽 27" descr="연필 단색으로 채워진">
              <a:extLst>
                <a:ext uri="{FF2B5EF4-FFF2-40B4-BE49-F238E27FC236}">
                  <a16:creationId xmlns:a16="http://schemas.microsoft.com/office/drawing/2014/main" id="{0A2F94C0-50A7-86AD-04B3-DBF8C38232F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07054" y="1784785"/>
              <a:ext cx="108000" cy="108000"/>
            </a:xfrm>
            <a:prstGeom prst="rect">
              <a:avLst/>
            </a:prstGeom>
          </p:spPr>
        </p:pic>
        <p:pic>
          <p:nvPicPr>
            <p:cNvPr id="29" name="그래픽 28" descr="쓰레기 단색으로 채워진">
              <a:extLst>
                <a:ext uri="{FF2B5EF4-FFF2-40B4-BE49-F238E27FC236}">
                  <a16:creationId xmlns:a16="http://schemas.microsoft.com/office/drawing/2014/main" id="{EAD47E01-9F3C-05EE-8016-CBF17FE015C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26191" y="1784647"/>
              <a:ext cx="108000" cy="108000"/>
            </a:xfrm>
            <a:prstGeom prst="rect">
              <a:avLst/>
            </a:prstGeom>
          </p:spPr>
        </p:pic>
      </p:grpSp>
      <p:grpSp>
        <p:nvGrpSpPr>
          <p:cNvPr id="30" name="그룹 29">
            <a:extLst>
              <a:ext uri="{FF2B5EF4-FFF2-40B4-BE49-F238E27FC236}">
                <a16:creationId xmlns:a16="http://schemas.microsoft.com/office/drawing/2014/main" id="{85613280-3701-E49E-99B8-FF506625F9A4}"/>
              </a:ext>
            </a:extLst>
          </p:cNvPr>
          <p:cNvGrpSpPr/>
          <p:nvPr/>
        </p:nvGrpSpPr>
        <p:grpSpPr>
          <a:xfrm>
            <a:off x="2093742" y="2088442"/>
            <a:ext cx="1513147" cy="213389"/>
            <a:chOff x="465187" y="1732092"/>
            <a:chExt cx="1513147" cy="213389"/>
          </a:xfrm>
        </p:grpSpPr>
        <p:sp>
          <p:nvSpPr>
            <p:cNvPr id="32" name="사각형: 둥근 모서리 31">
              <a:extLst>
                <a:ext uri="{FF2B5EF4-FFF2-40B4-BE49-F238E27FC236}">
                  <a16:creationId xmlns:a16="http://schemas.microsoft.com/office/drawing/2014/main" id="{FFD99F92-CD32-E8CF-7602-B9F213DBF7D5}"/>
                </a:ext>
              </a:extLst>
            </p:cNvPr>
            <p:cNvSpPr/>
            <p:nvPr/>
          </p:nvSpPr>
          <p:spPr>
            <a:xfrm>
              <a:off x="465187" y="1732092"/>
              <a:ext cx="1513147"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3</a:t>
              </a:r>
              <a:endParaRPr lang="ko-KR" altLang="en-US" sz="500" dirty="0">
                <a:solidFill>
                  <a:schemeClr val="tx1"/>
                </a:solidFill>
              </a:endParaRPr>
            </a:p>
          </p:txBody>
        </p:sp>
        <p:pic>
          <p:nvPicPr>
            <p:cNvPr id="33" name="그래픽 32" descr="정렬 윤곽선">
              <a:extLst>
                <a:ext uri="{FF2B5EF4-FFF2-40B4-BE49-F238E27FC236}">
                  <a16:creationId xmlns:a16="http://schemas.microsoft.com/office/drawing/2014/main" id="{8A4054B6-7BBF-6942-D600-BA09EFDC1F4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0035" y="1788728"/>
              <a:ext cx="100115" cy="100115"/>
            </a:xfrm>
            <a:prstGeom prst="rect">
              <a:avLst/>
            </a:prstGeom>
          </p:spPr>
        </p:pic>
        <p:pic>
          <p:nvPicPr>
            <p:cNvPr id="34" name="그래픽 33" descr="연필 단색으로 채워진">
              <a:extLst>
                <a:ext uri="{FF2B5EF4-FFF2-40B4-BE49-F238E27FC236}">
                  <a16:creationId xmlns:a16="http://schemas.microsoft.com/office/drawing/2014/main" id="{6B4BC11F-D912-017E-E6AA-141C80E07BD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07054" y="1784785"/>
              <a:ext cx="108000" cy="108000"/>
            </a:xfrm>
            <a:prstGeom prst="rect">
              <a:avLst/>
            </a:prstGeom>
          </p:spPr>
        </p:pic>
        <p:pic>
          <p:nvPicPr>
            <p:cNvPr id="35" name="그래픽 34" descr="쓰레기 단색으로 채워진">
              <a:extLst>
                <a:ext uri="{FF2B5EF4-FFF2-40B4-BE49-F238E27FC236}">
                  <a16:creationId xmlns:a16="http://schemas.microsoft.com/office/drawing/2014/main" id="{14402C80-1382-4064-50A7-E83ABE88D0D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26191" y="1784647"/>
              <a:ext cx="108000" cy="108000"/>
            </a:xfrm>
            <a:prstGeom prst="rect">
              <a:avLst/>
            </a:prstGeom>
          </p:spPr>
        </p:pic>
      </p:grpSp>
      <p:grpSp>
        <p:nvGrpSpPr>
          <p:cNvPr id="36" name="그룹 35">
            <a:extLst>
              <a:ext uri="{FF2B5EF4-FFF2-40B4-BE49-F238E27FC236}">
                <a16:creationId xmlns:a16="http://schemas.microsoft.com/office/drawing/2014/main" id="{46045A5B-2B68-7E32-3DCD-0C7FD3E5D7D3}"/>
              </a:ext>
            </a:extLst>
          </p:cNvPr>
          <p:cNvGrpSpPr/>
          <p:nvPr/>
        </p:nvGrpSpPr>
        <p:grpSpPr>
          <a:xfrm>
            <a:off x="2093742" y="2369725"/>
            <a:ext cx="1513147" cy="213389"/>
            <a:chOff x="465187" y="1732092"/>
            <a:chExt cx="1513147" cy="213389"/>
          </a:xfrm>
        </p:grpSpPr>
        <p:sp>
          <p:nvSpPr>
            <p:cNvPr id="37" name="사각형: 둥근 모서리 36">
              <a:extLst>
                <a:ext uri="{FF2B5EF4-FFF2-40B4-BE49-F238E27FC236}">
                  <a16:creationId xmlns:a16="http://schemas.microsoft.com/office/drawing/2014/main" id="{AA87E77B-A439-A242-3865-56BC44DFFEBB}"/>
                </a:ext>
              </a:extLst>
            </p:cNvPr>
            <p:cNvSpPr/>
            <p:nvPr/>
          </p:nvSpPr>
          <p:spPr>
            <a:xfrm>
              <a:off x="465187" y="1732092"/>
              <a:ext cx="1513147"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4</a:t>
              </a:r>
              <a:endParaRPr lang="ko-KR" altLang="en-US" sz="500" dirty="0">
                <a:solidFill>
                  <a:schemeClr val="tx1"/>
                </a:solidFill>
              </a:endParaRPr>
            </a:p>
          </p:txBody>
        </p:sp>
        <p:pic>
          <p:nvPicPr>
            <p:cNvPr id="38" name="그래픽 37" descr="정렬 윤곽선">
              <a:extLst>
                <a:ext uri="{FF2B5EF4-FFF2-40B4-BE49-F238E27FC236}">
                  <a16:creationId xmlns:a16="http://schemas.microsoft.com/office/drawing/2014/main" id="{C86964E5-5A39-D2E0-C3B5-5868C1C715B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0035" y="1788728"/>
              <a:ext cx="100115" cy="100115"/>
            </a:xfrm>
            <a:prstGeom prst="rect">
              <a:avLst/>
            </a:prstGeom>
          </p:spPr>
        </p:pic>
        <p:pic>
          <p:nvPicPr>
            <p:cNvPr id="39" name="그래픽 38" descr="연필 단색으로 채워진">
              <a:extLst>
                <a:ext uri="{FF2B5EF4-FFF2-40B4-BE49-F238E27FC236}">
                  <a16:creationId xmlns:a16="http://schemas.microsoft.com/office/drawing/2014/main" id="{D840134A-31D5-D33F-3F58-B868EBF4F0C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07054" y="1784785"/>
              <a:ext cx="108000" cy="108000"/>
            </a:xfrm>
            <a:prstGeom prst="rect">
              <a:avLst/>
            </a:prstGeom>
          </p:spPr>
        </p:pic>
        <p:pic>
          <p:nvPicPr>
            <p:cNvPr id="40" name="그래픽 39" descr="쓰레기 단색으로 채워진">
              <a:extLst>
                <a:ext uri="{FF2B5EF4-FFF2-40B4-BE49-F238E27FC236}">
                  <a16:creationId xmlns:a16="http://schemas.microsoft.com/office/drawing/2014/main" id="{814B7968-9E9A-EE3C-83B5-CA3C1538675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26191" y="1784647"/>
              <a:ext cx="108000" cy="108000"/>
            </a:xfrm>
            <a:prstGeom prst="rect">
              <a:avLst/>
            </a:prstGeom>
          </p:spPr>
        </p:pic>
      </p:grpSp>
      <p:grpSp>
        <p:nvGrpSpPr>
          <p:cNvPr id="41" name="그룹 40">
            <a:extLst>
              <a:ext uri="{FF2B5EF4-FFF2-40B4-BE49-F238E27FC236}">
                <a16:creationId xmlns:a16="http://schemas.microsoft.com/office/drawing/2014/main" id="{F07B5428-81FA-E9D5-287F-6988938DE95D}"/>
              </a:ext>
            </a:extLst>
          </p:cNvPr>
          <p:cNvGrpSpPr/>
          <p:nvPr/>
        </p:nvGrpSpPr>
        <p:grpSpPr>
          <a:xfrm>
            <a:off x="2093742" y="2651006"/>
            <a:ext cx="1513147" cy="213389"/>
            <a:chOff x="465187" y="1732092"/>
            <a:chExt cx="1513147" cy="213389"/>
          </a:xfrm>
        </p:grpSpPr>
        <p:sp>
          <p:nvSpPr>
            <p:cNvPr id="47" name="사각형: 둥근 모서리 46">
              <a:extLst>
                <a:ext uri="{FF2B5EF4-FFF2-40B4-BE49-F238E27FC236}">
                  <a16:creationId xmlns:a16="http://schemas.microsoft.com/office/drawing/2014/main" id="{1C235CAE-378C-6BBD-323E-A460ECA220D9}"/>
                </a:ext>
              </a:extLst>
            </p:cNvPr>
            <p:cNvSpPr/>
            <p:nvPr/>
          </p:nvSpPr>
          <p:spPr>
            <a:xfrm>
              <a:off x="465187" y="1732092"/>
              <a:ext cx="1513147"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5</a:t>
              </a:r>
              <a:endParaRPr lang="ko-KR" altLang="en-US" sz="500" dirty="0">
                <a:solidFill>
                  <a:schemeClr val="tx1"/>
                </a:solidFill>
              </a:endParaRPr>
            </a:p>
          </p:txBody>
        </p:sp>
        <p:pic>
          <p:nvPicPr>
            <p:cNvPr id="48" name="그래픽 47" descr="정렬 윤곽선">
              <a:extLst>
                <a:ext uri="{FF2B5EF4-FFF2-40B4-BE49-F238E27FC236}">
                  <a16:creationId xmlns:a16="http://schemas.microsoft.com/office/drawing/2014/main" id="{7AF6A243-E3B8-593F-EBE0-DB0BCEA3222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0035" y="1788728"/>
              <a:ext cx="100115" cy="100115"/>
            </a:xfrm>
            <a:prstGeom prst="rect">
              <a:avLst/>
            </a:prstGeom>
          </p:spPr>
        </p:pic>
        <p:pic>
          <p:nvPicPr>
            <p:cNvPr id="49" name="그래픽 48" descr="연필 단색으로 채워진">
              <a:extLst>
                <a:ext uri="{FF2B5EF4-FFF2-40B4-BE49-F238E27FC236}">
                  <a16:creationId xmlns:a16="http://schemas.microsoft.com/office/drawing/2014/main" id="{FF5D0DB4-D438-BCE8-B1B3-CBE374F69D7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07054" y="1784785"/>
              <a:ext cx="108000" cy="108000"/>
            </a:xfrm>
            <a:prstGeom prst="rect">
              <a:avLst/>
            </a:prstGeom>
          </p:spPr>
        </p:pic>
        <p:pic>
          <p:nvPicPr>
            <p:cNvPr id="54" name="그래픽 53" descr="쓰레기 단색으로 채워진">
              <a:extLst>
                <a:ext uri="{FF2B5EF4-FFF2-40B4-BE49-F238E27FC236}">
                  <a16:creationId xmlns:a16="http://schemas.microsoft.com/office/drawing/2014/main" id="{347FA114-50AA-674D-A8D8-415178ABD75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26191" y="1784647"/>
              <a:ext cx="108000" cy="108000"/>
            </a:xfrm>
            <a:prstGeom prst="rect">
              <a:avLst/>
            </a:prstGeom>
          </p:spPr>
        </p:pic>
      </p:grpSp>
      <p:cxnSp>
        <p:nvCxnSpPr>
          <p:cNvPr id="55" name="직선 연결선 54">
            <a:extLst>
              <a:ext uri="{FF2B5EF4-FFF2-40B4-BE49-F238E27FC236}">
                <a16:creationId xmlns:a16="http://schemas.microsoft.com/office/drawing/2014/main" id="{62D0E67E-F861-941C-2E89-2BBEB4502A9D}"/>
              </a:ext>
            </a:extLst>
          </p:cNvPr>
          <p:cNvCxnSpPr/>
          <p:nvPr/>
        </p:nvCxnSpPr>
        <p:spPr>
          <a:xfrm>
            <a:off x="2100985" y="1456263"/>
            <a:ext cx="150590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88" name="그룹 87">
            <a:extLst>
              <a:ext uri="{FF2B5EF4-FFF2-40B4-BE49-F238E27FC236}">
                <a16:creationId xmlns:a16="http://schemas.microsoft.com/office/drawing/2014/main" id="{BB5F326B-6AB6-E527-2C2E-77364B3596E6}"/>
              </a:ext>
            </a:extLst>
          </p:cNvPr>
          <p:cNvGrpSpPr/>
          <p:nvPr/>
        </p:nvGrpSpPr>
        <p:grpSpPr>
          <a:xfrm>
            <a:off x="3810073" y="1507244"/>
            <a:ext cx="1824266" cy="3314701"/>
            <a:chOff x="2107884" y="1243012"/>
            <a:chExt cx="1824266" cy="3314701"/>
          </a:xfrm>
        </p:grpSpPr>
        <p:sp>
          <p:nvSpPr>
            <p:cNvPr id="78" name="타원 77">
              <a:extLst>
                <a:ext uri="{FF2B5EF4-FFF2-40B4-BE49-F238E27FC236}">
                  <a16:creationId xmlns:a16="http://schemas.microsoft.com/office/drawing/2014/main" id="{799CF368-F21A-FAF6-1AAE-3F25D0F8AFB4}"/>
                </a:ext>
              </a:extLst>
            </p:cNvPr>
            <p:cNvSpPr/>
            <p:nvPr/>
          </p:nvSpPr>
          <p:spPr>
            <a:xfrm>
              <a:off x="3800537" y="2651194"/>
              <a:ext cx="131613" cy="131613"/>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1</a:t>
              </a:r>
              <a:endParaRPr lang="ko-KR" altLang="en-US" sz="700" dirty="0"/>
            </a:p>
          </p:txBody>
        </p:sp>
        <p:sp>
          <p:nvSpPr>
            <p:cNvPr id="79" name="사각형: 둥근 모서리 78">
              <a:extLst>
                <a:ext uri="{FF2B5EF4-FFF2-40B4-BE49-F238E27FC236}">
                  <a16:creationId xmlns:a16="http://schemas.microsoft.com/office/drawing/2014/main" id="{9333FD71-DC04-3DAF-C1DF-46BD2F501B7A}"/>
                </a:ext>
              </a:extLst>
            </p:cNvPr>
            <p:cNvSpPr/>
            <p:nvPr/>
          </p:nvSpPr>
          <p:spPr>
            <a:xfrm>
              <a:off x="2107884" y="1243012"/>
              <a:ext cx="1640295"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1</a:t>
              </a:r>
              <a:endParaRPr lang="ko-KR" altLang="en-US" sz="500" dirty="0">
                <a:solidFill>
                  <a:schemeClr val="tx1"/>
                </a:solidFill>
              </a:endParaRPr>
            </a:p>
          </p:txBody>
        </p:sp>
        <p:sp>
          <p:nvSpPr>
            <p:cNvPr id="80" name="사각형: 둥근 모서리 79">
              <a:extLst>
                <a:ext uri="{FF2B5EF4-FFF2-40B4-BE49-F238E27FC236}">
                  <a16:creationId xmlns:a16="http://schemas.microsoft.com/office/drawing/2014/main" id="{3BC846BA-275A-E335-9A7F-370B2794E8AA}"/>
                </a:ext>
              </a:extLst>
            </p:cNvPr>
            <p:cNvSpPr/>
            <p:nvPr/>
          </p:nvSpPr>
          <p:spPr>
            <a:xfrm>
              <a:off x="2107884" y="1530814"/>
              <a:ext cx="1640295" cy="302689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500" dirty="0">
                <a:solidFill>
                  <a:schemeClr val="tx1"/>
                </a:solidFill>
              </a:endParaRPr>
            </a:p>
          </p:txBody>
        </p:sp>
        <p:pic>
          <p:nvPicPr>
            <p:cNvPr id="81" name="그림 80">
              <a:extLst>
                <a:ext uri="{FF2B5EF4-FFF2-40B4-BE49-F238E27FC236}">
                  <a16:creationId xmlns:a16="http://schemas.microsoft.com/office/drawing/2014/main" id="{1846AF06-F750-5C14-C579-06E17FF01B41}"/>
                </a:ext>
              </a:extLst>
            </p:cNvPr>
            <p:cNvPicPr>
              <a:picLocks noChangeAspect="1"/>
            </p:cNvPicPr>
            <p:nvPr/>
          </p:nvPicPr>
          <p:blipFill>
            <a:blip r:embed="rId18"/>
            <a:stretch>
              <a:fillRect/>
            </a:stretch>
          </p:blipFill>
          <p:spPr>
            <a:xfrm>
              <a:off x="2112080" y="1537970"/>
              <a:ext cx="1631902" cy="120476"/>
            </a:xfrm>
            <a:prstGeom prst="rect">
              <a:avLst/>
            </a:prstGeom>
          </p:spPr>
        </p:pic>
        <p:sp>
          <p:nvSpPr>
            <p:cNvPr id="82" name="타원 81">
              <a:extLst>
                <a:ext uri="{FF2B5EF4-FFF2-40B4-BE49-F238E27FC236}">
                  <a16:creationId xmlns:a16="http://schemas.microsoft.com/office/drawing/2014/main" id="{7599ECC1-A849-3888-C39F-912FB8D93771}"/>
                </a:ext>
              </a:extLst>
            </p:cNvPr>
            <p:cNvSpPr/>
            <p:nvPr/>
          </p:nvSpPr>
          <p:spPr>
            <a:xfrm>
              <a:off x="3800537" y="2843970"/>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2</a:t>
              </a:r>
              <a:endParaRPr lang="ko-KR" altLang="en-US" sz="700" dirty="0"/>
            </a:p>
          </p:txBody>
        </p:sp>
        <p:sp>
          <p:nvSpPr>
            <p:cNvPr id="83" name="타원 82">
              <a:extLst>
                <a:ext uri="{FF2B5EF4-FFF2-40B4-BE49-F238E27FC236}">
                  <a16:creationId xmlns:a16="http://schemas.microsoft.com/office/drawing/2014/main" id="{AB452AC9-52C0-A59B-CA40-E0C875D0398A}"/>
                </a:ext>
              </a:extLst>
            </p:cNvPr>
            <p:cNvSpPr/>
            <p:nvPr/>
          </p:nvSpPr>
          <p:spPr>
            <a:xfrm>
              <a:off x="3800537" y="3044263"/>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3</a:t>
              </a:r>
              <a:endParaRPr lang="ko-KR" altLang="en-US" sz="700" dirty="0"/>
            </a:p>
          </p:txBody>
        </p:sp>
        <p:sp>
          <p:nvSpPr>
            <p:cNvPr id="84" name="타원 83">
              <a:extLst>
                <a:ext uri="{FF2B5EF4-FFF2-40B4-BE49-F238E27FC236}">
                  <a16:creationId xmlns:a16="http://schemas.microsoft.com/office/drawing/2014/main" id="{0CCA55D7-F16E-F022-A94D-8795E0119292}"/>
                </a:ext>
              </a:extLst>
            </p:cNvPr>
            <p:cNvSpPr/>
            <p:nvPr/>
          </p:nvSpPr>
          <p:spPr>
            <a:xfrm>
              <a:off x="3800537" y="3237039"/>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4</a:t>
              </a:r>
              <a:endParaRPr lang="ko-KR" altLang="en-US" sz="700" dirty="0"/>
            </a:p>
          </p:txBody>
        </p:sp>
        <p:sp>
          <p:nvSpPr>
            <p:cNvPr id="85" name="타원 84">
              <a:extLst>
                <a:ext uri="{FF2B5EF4-FFF2-40B4-BE49-F238E27FC236}">
                  <a16:creationId xmlns:a16="http://schemas.microsoft.com/office/drawing/2014/main" id="{B3511783-BFC5-A3F0-3262-79CFFF327E6E}"/>
                </a:ext>
              </a:extLst>
            </p:cNvPr>
            <p:cNvSpPr/>
            <p:nvPr/>
          </p:nvSpPr>
          <p:spPr>
            <a:xfrm>
              <a:off x="3800537" y="3432598"/>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5</a:t>
              </a:r>
              <a:endParaRPr lang="ko-KR" altLang="en-US" sz="700" dirty="0"/>
            </a:p>
          </p:txBody>
        </p:sp>
        <p:sp>
          <p:nvSpPr>
            <p:cNvPr id="86" name="사각형: 둥근 모서리 85">
              <a:extLst>
                <a:ext uri="{FF2B5EF4-FFF2-40B4-BE49-F238E27FC236}">
                  <a16:creationId xmlns:a16="http://schemas.microsoft.com/office/drawing/2014/main" id="{691F052D-1F73-88DB-451F-4999335DC5DA}"/>
                </a:ext>
              </a:extLst>
            </p:cNvPr>
            <p:cNvSpPr/>
            <p:nvPr/>
          </p:nvSpPr>
          <p:spPr>
            <a:xfrm>
              <a:off x="3232151" y="1268486"/>
              <a:ext cx="478710" cy="160204"/>
            </a:xfrm>
            <a:prstGeom prst="roundRect">
              <a:avLst>
                <a:gd name="adj" fmla="val 12208"/>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b="1" dirty="0">
                  <a:solidFill>
                    <a:schemeClr val="bg1"/>
                  </a:solidFill>
                </a:rPr>
                <a:t>       위치지정</a:t>
              </a:r>
            </a:p>
          </p:txBody>
        </p:sp>
        <p:pic>
          <p:nvPicPr>
            <p:cNvPr id="87" name="그래픽 86" descr="표식 단색으로 채워진">
              <a:extLst>
                <a:ext uri="{FF2B5EF4-FFF2-40B4-BE49-F238E27FC236}">
                  <a16:creationId xmlns:a16="http://schemas.microsoft.com/office/drawing/2014/main" id="{F02205E8-AA8B-99D3-8779-175770FB2AE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49570" y="1277320"/>
              <a:ext cx="144772" cy="144772"/>
            </a:xfrm>
            <a:prstGeom prst="rect">
              <a:avLst/>
            </a:prstGeom>
          </p:spPr>
        </p:pic>
      </p:grpSp>
      <p:grpSp>
        <p:nvGrpSpPr>
          <p:cNvPr id="89" name="그룹 88">
            <a:extLst>
              <a:ext uri="{FF2B5EF4-FFF2-40B4-BE49-F238E27FC236}">
                <a16:creationId xmlns:a16="http://schemas.microsoft.com/office/drawing/2014/main" id="{8859B612-806F-697A-E292-7C7809637A8F}"/>
              </a:ext>
            </a:extLst>
          </p:cNvPr>
          <p:cNvGrpSpPr/>
          <p:nvPr/>
        </p:nvGrpSpPr>
        <p:grpSpPr>
          <a:xfrm>
            <a:off x="6892237" y="4083309"/>
            <a:ext cx="232938" cy="232938"/>
            <a:chOff x="6170243" y="3639343"/>
            <a:chExt cx="232938" cy="232938"/>
          </a:xfrm>
        </p:grpSpPr>
        <p:pic>
          <p:nvPicPr>
            <p:cNvPr id="90" name="그래픽 89" descr="표식 단색으로 채워진">
              <a:extLst>
                <a:ext uri="{FF2B5EF4-FFF2-40B4-BE49-F238E27FC236}">
                  <a16:creationId xmlns:a16="http://schemas.microsoft.com/office/drawing/2014/main" id="{22EB41BD-D31F-91B7-3934-1EF7DC0EE16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170243" y="3639343"/>
              <a:ext cx="232938" cy="232938"/>
            </a:xfrm>
            <a:prstGeom prst="rect">
              <a:avLst/>
            </a:prstGeom>
          </p:spPr>
        </p:pic>
        <p:sp>
          <p:nvSpPr>
            <p:cNvPr id="91" name="타원 90">
              <a:extLst>
                <a:ext uri="{FF2B5EF4-FFF2-40B4-BE49-F238E27FC236}">
                  <a16:creationId xmlns:a16="http://schemas.microsoft.com/office/drawing/2014/main" id="{38E1EFF5-0BBF-D23F-416F-178937016DFF}"/>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1</a:t>
              </a:r>
              <a:endParaRPr lang="ko-KR" altLang="en-US" sz="500" dirty="0">
                <a:solidFill>
                  <a:schemeClr val="tx1"/>
                </a:solidFill>
              </a:endParaRPr>
            </a:p>
          </p:txBody>
        </p:sp>
      </p:grpSp>
      <p:grpSp>
        <p:nvGrpSpPr>
          <p:cNvPr id="92" name="그룹 91">
            <a:extLst>
              <a:ext uri="{FF2B5EF4-FFF2-40B4-BE49-F238E27FC236}">
                <a16:creationId xmlns:a16="http://schemas.microsoft.com/office/drawing/2014/main" id="{1DCF5B42-CFE2-5A91-70FA-BE75F092FC40}"/>
              </a:ext>
            </a:extLst>
          </p:cNvPr>
          <p:cNvGrpSpPr/>
          <p:nvPr/>
        </p:nvGrpSpPr>
        <p:grpSpPr>
          <a:xfrm>
            <a:off x="7411037" y="3329590"/>
            <a:ext cx="232938" cy="232938"/>
            <a:chOff x="6170243" y="3639343"/>
            <a:chExt cx="232938" cy="232938"/>
          </a:xfrm>
        </p:grpSpPr>
        <p:pic>
          <p:nvPicPr>
            <p:cNvPr id="93" name="그래픽 92" descr="표식 단색으로 채워진">
              <a:extLst>
                <a:ext uri="{FF2B5EF4-FFF2-40B4-BE49-F238E27FC236}">
                  <a16:creationId xmlns:a16="http://schemas.microsoft.com/office/drawing/2014/main" id="{B6DAAC70-618E-6778-E69E-440D7E685DB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170243" y="3639343"/>
              <a:ext cx="232938" cy="232938"/>
            </a:xfrm>
            <a:prstGeom prst="rect">
              <a:avLst/>
            </a:prstGeom>
          </p:spPr>
        </p:pic>
        <p:sp>
          <p:nvSpPr>
            <p:cNvPr id="94" name="타원 93">
              <a:extLst>
                <a:ext uri="{FF2B5EF4-FFF2-40B4-BE49-F238E27FC236}">
                  <a16:creationId xmlns:a16="http://schemas.microsoft.com/office/drawing/2014/main" id="{5566D38D-8378-0D84-7F02-A6174E0BD952}"/>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2</a:t>
              </a:r>
              <a:endParaRPr lang="ko-KR" altLang="en-US" sz="500" dirty="0">
                <a:solidFill>
                  <a:schemeClr val="tx1"/>
                </a:solidFill>
              </a:endParaRPr>
            </a:p>
          </p:txBody>
        </p:sp>
      </p:grpSp>
      <p:grpSp>
        <p:nvGrpSpPr>
          <p:cNvPr id="95" name="그룹 94">
            <a:extLst>
              <a:ext uri="{FF2B5EF4-FFF2-40B4-BE49-F238E27FC236}">
                <a16:creationId xmlns:a16="http://schemas.microsoft.com/office/drawing/2014/main" id="{5686D530-EA61-8248-6D99-A6B912C14F66}"/>
              </a:ext>
            </a:extLst>
          </p:cNvPr>
          <p:cNvGrpSpPr/>
          <p:nvPr/>
        </p:nvGrpSpPr>
        <p:grpSpPr>
          <a:xfrm>
            <a:off x="6163382" y="2377638"/>
            <a:ext cx="232938" cy="232938"/>
            <a:chOff x="6170243" y="3639343"/>
            <a:chExt cx="232938" cy="232938"/>
          </a:xfrm>
        </p:grpSpPr>
        <p:pic>
          <p:nvPicPr>
            <p:cNvPr id="96" name="그래픽 95" descr="표식 단색으로 채워진">
              <a:extLst>
                <a:ext uri="{FF2B5EF4-FFF2-40B4-BE49-F238E27FC236}">
                  <a16:creationId xmlns:a16="http://schemas.microsoft.com/office/drawing/2014/main" id="{8EA4EF67-E157-53E4-9B28-F70EE9E5459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170243" y="3639343"/>
              <a:ext cx="232938" cy="232938"/>
            </a:xfrm>
            <a:prstGeom prst="rect">
              <a:avLst/>
            </a:prstGeom>
          </p:spPr>
        </p:pic>
        <p:sp>
          <p:nvSpPr>
            <p:cNvPr id="97" name="타원 96">
              <a:extLst>
                <a:ext uri="{FF2B5EF4-FFF2-40B4-BE49-F238E27FC236}">
                  <a16:creationId xmlns:a16="http://schemas.microsoft.com/office/drawing/2014/main" id="{80126F2E-DB87-7683-4153-B7A887EC28FE}"/>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3</a:t>
              </a:r>
              <a:endParaRPr lang="ko-KR" altLang="en-US" sz="500" dirty="0">
                <a:solidFill>
                  <a:schemeClr val="tx1"/>
                </a:solidFill>
              </a:endParaRPr>
            </a:p>
          </p:txBody>
        </p:sp>
      </p:grpSp>
      <p:grpSp>
        <p:nvGrpSpPr>
          <p:cNvPr id="98" name="그룹 97">
            <a:extLst>
              <a:ext uri="{FF2B5EF4-FFF2-40B4-BE49-F238E27FC236}">
                <a16:creationId xmlns:a16="http://schemas.microsoft.com/office/drawing/2014/main" id="{BDA4BFAC-BF07-1CF5-FB95-1182388908D1}"/>
              </a:ext>
            </a:extLst>
          </p:cNvPr>
          <p:cNvGrpSpPr/>
          <p:nvPr/>
        </p:nvGrpSpPr>
        <p:grpSpPr>
          <a:xfrm>
            <a:off x="8836092" y="2889375"/>
            <a:ext cx="232938" cy="232938"/>
            <a:chOff x="6170243" y="3639343"/>
            <a:chExt cx="232938" cy="232938"/>
          </a:xfrm>
        </p:grpSpPr>
        <p:pic>
          <p:nvPicPr>
            <p:cNvPr id="99" name="그래픽 98" descr="표식 단색으로 채워진">
              <a:extLst>
                <a:ext uri="{FF2B5EF4-FFF2-40B4-BE49-F238E27FC236}">
                  <a16:creationId xmlns:a16="http://schemas.microsoft.com/office/drawing/2014/main" id="{8C083623-E21A-993C-46C5-B98D501BC4F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170243" y="3639343"/>
              <a:ext cx="232938" cy="232938"/>
            </a:xfrm>
            <a:prstGeom prst="rect">
              <a:avLst/>
            </a:prstGeom>
          </p:spPr>
        </p:pic>
        <p:sp>
          <p:nvSpPr>
            <p:cNvPr id="100" name="타원 99">
              <a:extLst>
                <a:ext uri="{FF2B5EF4-FFF2-40B4-BE49-F238E27FC236}">
                  <a16:creationId xmlns:a16="http://schemas.microsoft.com/office/drawing/2014/main" id="{99182B2B-A0D9-BD3F-7FF9-BFDC4E5A54E0}"/>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5</a:t>
              </a:r>
              <a:endParaRPr lang="ko-KR" altLang="en-US" sz="500" dirty="0">
                <a:solidFill>
                  <a:schemeClr val="tx1"/>
                </a:solidFill>
              </a:endParaRPr>
            </a:p>
          </p:txBody>
        </p:sp>
      </p:grpSp>
      <p:grpSp>
        <p:nvGrpSpPr>
          <p:cNvPr id="101" name="그룹 100">
            <a:extLst>
              <a:ext uri="{FF2B5EF4-FFF2-40B4-BE49-F238E27FC236}">
                <a16:creationId xmlns:a16="http://schemas.microsoft.com/office/drawing/2014/main" id="{6C19C4DC-EE9E-145E-18C1-7698075C9290}"/>
              </a:ext>
            </a:extLst>
          </p:cNvPr>
          <p:cNvGrpSpPr/>
          <p:nvPr/>
        </p:nvGrpSpPr>
        <p:grpSpPr>
          <a:xfrm>
            <a:off x="7737585" y="2119943"/>
            <a:ext cx="232938" cy="232938"/>
            <a:chOff x="6170243" y="3639343"/>
            <a:chExt cx="232938" cy="232938"/>
          </a:xfrm>
        </p:grpSpPr>
        <p:pic>
          <p:nvPicPr>
            <p:cNvPr id="102" name="그래픽 101" descr="표식 단색으로 채워진">
              <a:extLst>
                <a:ext uri="{FF2B5EF4-FFF2-40B4-BE49-F238E27FC236}">
                  <a16:creationId xmlns:a16="http://schemas.microsoft.com/office/drawing/2014/main" id="{0F81A419-2F65-B037-B891-D137ABD343D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170243" y="3639343"/>
              <a:ext cx="232938" cy="232938"/>
            </a:xfrm>
            <a:prstGeom prst="rect">
              <a:avLst/>
            </a:prstGeom>
          </p:spPr>
        </p:pic>
        <p:sp>
          <p:nvSpPr>
            <p:cNvPr id="103" name="타원 102">
              <a:extLst>
                <a:ext uri="{FF2B5EF4-FFF2-40B4-BE49-F238E27FC236}">
                  <a16:creationId xmlns:a16="http://schemas.microsoft.com/office/drawing/2014/main" id="{017A1ADA-F1FC-774A-1785-ADEA5CD8CF56}"/>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4</a:t>
              </a:r>
              <a:endParaRPr lang="ko-KR" altLang="en-US" sz="500" dirty="0">
                <a:solidFill>
                  <a:schemeClr val="tx1"/>
                </a:solidFill>
              </a:endParaRPr>
            </a:p>
          </p:txBody>
        </p:sp>
      </p:grpSp>
      <p:pic>
        <p:nvPicPr>
          <p:cNvPr id="119" name="그래픽 118" descr="닫기 윤곽선">
            <a:extLst>
              <a:ext uri="{FF2B5EF4-FFF2-40B4-BE49-F238E27FC236}">
                <a16:creationId xmlns:a16="http://schemas.microsoft.com/office/drawing/2014/main" id="{504D75D0-7733-00C4-7E0D-920FEAA5932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487048" y="939942"/>
            <a:ext cx="142977" cy="142977"/>
          </a:xfrm>
          <a:prstGeom prst="rect">
            <a:avLst/>
          </a:prstGeom>
        </p:spPr>
      </p:pic>
      <p:sp>
        <p:nvSpPr>
          <p:cNvPr id="22" name="모서리가 둥근 직사각형 299">
            <a:extLst>
              <a:ext uri="{FF2B5EF4-FFF2-40B4-BE49-F238E27FC236}">
                <a16:creationId xmlns:a16="http://schemas.microsoft.com/office/drawing/2014/main" id="{3FA278FD-24DA-22D3-A44A-A912858335C3}"/>
              </a:ext>
            </a:extLst>
          </p:cNvPr>
          <p:cNvSpPr/>
          <p:nvPr/>
        </p:nvSpPr>
        <p:spPr>
          <a:xfrm>
            <a:off x="3624254" y="160952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70" name="직사각형 69">
            <a:extLst>
              <a:ext uri="{FF2B5EF4-FFF2-40B4-BE49-F238E27FC236}">
                <a16:creationId xmlns:a16="http://schemas.microsoft.com/office/drawing/2014/main" id="{439DEC5A-9BA3-CC71-84EC-AABD97F7260F}"/>
              </a:ext>
            </a:extLst>
          </p:cNvPr>
          <p:cNvSpPr/>
          <p:nvPr/>
        </p:nvSpPr>
        <p:spPr>
          <a:xfrm>
            <a:off x="3814269" y="1798677"/>
            <a:ext cx="1631902" cy="177464"/>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모서리가 둥근 직사각형 299">
            <a:extLst>
              <a:ext uri="{FF2B5EF4-FFF2-40B4-BE49-F238E27FC236}">
                <a16:creationId xmlns:a16="http://schemas.microsoft.com/office/drawing/2014/main" id="{9BAA3EC7-8C7D-9CEA-185A-1409767EE0C9}"/>
              </a:ext>
            </a:extLst>
          </p:cNvPr>
          <p:cNvSpPr/>
          <p:nvPr/>
        </p:nvSpPr>
        <p:spPr>
          <a:xfrm>
            <a:off x="5582444" y="178179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cxnSp>
        <p:nvCxnSpPr>
          <p:cNvPr id="110" name="직선 연결선 109">
            <a:extLst>
              <a:ext uri="{FF2B5EF4-FFF2-40B4-BE49-F238E27FC236}">
                <a16:creationId xmlns:a16="http://schemas.microsoft.com/office/drawing/2014/main" id="{2752DD83-F6F5-C299-5CBC-13B6B96978C6}"/>
              </a:ext>
            </a:extLst>
          </p:cNvPr>
          <p:cNvCxnSpPr>
            <a:cxnSpLocks/>
            <a:stCxn id="70" idx="3"/>
            <a:endCxn id="71" idx="1"/>
          </p:cNvCxnSpPr>
          <p:nvPr/>
        </p:nvCxnSpPr>
        <p:spPr>
          <a:xfrm>
            <a:off x="5446171" y="1887409"/>
            <a:ext cx="136273" cy="23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16" name="사각형: 둥근 모서리 115">
            <a:extLst>
              <a:ext uri="{FF2B5EF4-FFF2-40B4-BE49-F238E27FC236}">
                <a16:creationId xmlns:a16="http://schemas.microsoft.com/office/drawing/2014/main" id="{4C26FF0D-7123-BC53-14BC-B4A8341D1282}"/>
              </a:ext>
            </a:extLst>
          </p:cNvPr>
          <p:cNvSpPr/>
          <p:nvPr/>
        </p:nvSpPr>
        <p:spPr>
          <a:xfrm>
            <a:off x="4985190" y="4939249"/>
            <a:ext cx="478710" cy="160204"/>
          </a:xfrm>
          <a:prstGeom prst="roundRect">
            <a:avLst>
              <a:gd name="adj" fmla="val 12208"/>
            </a:avLst>
          </a:prstGeom>
          <a:solidFill>
            <a:srgbClr val="2F5597"/>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저장</a:t>
            </a:r>
          </a:p>
        </p:txBody>
      </p:sp>
      <p:pic>
        <p:nvPicPr>
          <p:cNvPr id="3" name="그림 2">
            <a:extLst>
              <a:ext uri="{FF2B5EF4-FFF2-40B4-BE49-F238E27FC236}">
                <a16:creationId xmlns:a16="http://schemas.microsoft.com/office/drawing/2014/main" id="{9508D274-D0C5-3B3A-B72D-8AEBF465E638}"/>
              </a:ext>
            </a:extLst>
          </p:cNvPr>
          <p:cNvPicPr>
            <a:picLocks noChangeAspect="1"/>
          </p:cNvPicPr>
          <p:nvPr/>
        </p:nvPicPr>
        <p:blipFill rotWithShape="1">
          <a:blip r:embed="rId3"/>
          <a:srcRect r="22400" b="94256"/>
          <a:stretch/>
        </p:blipFill>
        <p:spPr>
          <a:xfrm>
            <a:off x="3695468" y="922019"/>
            <a:ext cx="5775115" cy="259170"/>
          </a:xfrm>
          <a:prstGeom prst="rect">
            <a:avLst/>
          </a:prstGeom>
        </p:spPr>
      </p:pic>
      <p:pic>
        <p:nvPicPr>
          <p:cNvPr id="21" name="그림 20">
            <a:extLst>
              <a:ext uri="{FF2B5EF4-FFF2-40B4-BE49-F238E27FC236}">
                <a16:creationId xmlns:a16="http://schemas.microsoft.com/office/drawing/2014/main" id="{D984D93B-14FE-EA23-9501-7FFFEB5ED2C3}"/>
              </a:ext>
            </a:extLst>
          </p:cNvPr>
          <p:cNvPicPr>
            <a:picLocks noChangeAspect="1"/>
          </p:cNvPicPr>
          <p:nvPr/>
        </p:nvPicPr>
        <p:blipFill rotWithShape="1">
          <a:blip r:embed="rId28"/>
          <a:srcRect t="2" r="33607" b="-1313"/>
          <a:stretch/>
        </p:blipFill>
        <p:spPr>
          <a:xfrm>
            <a:off x="3688064" y="1191727"/>
            <a:ext cx="5775115" cy="228211"/>
          </a:xfrm>
          <a:prstGeom prst="rect">
            <a:avLst/>
          </a:prstGeom>
        </p:spPr>
      </p:pic>
    </p:spTree>
    <p:extLst>
      <p:ext uri="{BB962C8B-B14F-4D97-AF65-F5344CB8AC3E}">
        <p14:creationId xmlns:p14="http://schemas.microsoft.com/office/powerpoint/2010/main" val="2318313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6092981"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err="1">
                <a:latin typeface="맑은 고딕" panose="020B0503020000020004" pitchFamily="50" charset="-127"/>
              </a:rPr>
              <a:t>스토리맵</a:t>
            </a:r>
            <a:r>
              <a:rPr lang="ko-KR" altLang="en-US" dirty="0">
                <a:latin typeface="맑은 고딕" panose="020B0503020000020004" pitchFamily="50" charset="-127"/>
              </a:rPr>
              <a:t> 투어 템플릿</a:t>
            </a:r>
            <a:r>
              <a:rPr lang="en-US" altLang="ko-KR" dirty="0">
                <a:latin typeface="맑은 고딕" panose="020B0503020000020004" pitchFamily="50" charset="-127"/>
              </a:rPr>
              <a:t>_</a:t>
            </a:r>
            <a:r>
              <a:rPr lang="ko-KR" altLang="en-US" dirty="0">
                <a:latin typeface="맑은 고딕" panose="020B0503020000020004" pitchFamily="50" charset="-127"/>
              </a:rPr>
              <a:t>투어 네비게이션 바</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err="1"/>
              <a:t>스토리맵</a:t>
            </a:r>
            <a:r>
              <a:rPr lang="ko-KR" altLang="en-US" dirty="0"/>
              <a:t> 투어</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LXPFA_SB_2D_WA_028</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28129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err="1">
                          <a:latin typeface="맑은 고딕" panose="020B0503020000020004" pitchFamily="50" charset="-127"/>
                          <a:ea typeface="+mn-ea"/>
                        </a:rPr>
                        <a:t>스토리맵</a:t>
                      </a:r>
                      <a:r>
                        <a:rPr lang="ko-KR" altLang="en-US" sz="800" b="1" baseline="0" dirty="0">
                          <a:latin typeface="맑은 고딕" panose="020B0503020000020004" pitchFamily="50" charset="-127"/>
                          <a:ea typeface="+mn-ea"/>
                        </a:rPr>
                        <a:t> 투어</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위치기반의 순차적인 이야기를 보여줄 수 있는 신규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네비게이션 바</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해당 투어 섹션의 순서를 안내해주는 네비게이션 바</a:t>
                      </a:r>
                      <a:b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b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EX)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첫 번째 투어 수정 중이면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번</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두 번째 수정 중이면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번 색상 강조</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저장</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23655809"/>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컨텐츠 작성 후 저장 버튼 클릭 시 컨텐츠 내용 저장</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2936574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5" name="그림 4">
            <a:extLst>
              <a:ext uri="{FF2B5EF4-FFF2-40B4-BE49-F238E27FC236}">
                <a16:creationId xmlns:a16="http://schemas.microsoft.com/office/drawing/2014/main" id="{063C13B5-6962-B131-467F-F8E249CEC465}"/>
              </a:ext>
            </a:extLst>
          </p:cNvPr>
          <p:cNvPicPr>
            <a:picLocks noChangeAspect="1"/>
          </p:cNvPicPr>
          <p:nvPr/>
        </p:nvPicPr>
        <p:blipFill>
          <a:blip r:embed="rId2"/>
          <a:stretch>
            <a:fillRect/>
          </a:stretch>
        </p:blipFill>
        <p:spPr>
          <a:xfrm>
            <a:off x="142875" y="910803"/>
            <a:ext cx="9320304" cy="4512018"/>
          </a:xfrm>
          <a:prstGeom prst="rect">
            <a:avLst/>
          </a:prstGeom>
        </p:spPr>
      </p:pic>
      <p:sp>
        <p:nvSpPr>
          <p:cNvPr id="9" name="직사각형 8">
            <a:extLst>
              <a:ext uri="{FF2B5EF4-FFF2-40B4-BE49-F238E27FC236}">
                <a16:creationId xmlns:a16="http://schemas.microsoft.com/office/drawing/2014/main" id="{532AC00B-2F04-91DF-FC0A-D2E10A1930E3}"/>
              </a:ext>
            </a:extLst>
          </p:cNvPr>
          <p:cNvSpPr/>
          <p:nvPr/>
        </p:nvSpPr>
        <p:spPr>
          <a:xfrm>
            <a:off x="804283" y="963377"/>
            <a:ext cx="553029" cy="109537"/>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rPr>
              <a:t>(</a:t>
            </a:r>
            <a:r>
              <a:rPr lang="ko-KR" altLang="en-US" sz="600" b="1" dirty="0" err="1">
                <a:solidFill>
                  <a:schemeClr val="bg1"/>
                </a:solidFill>
              </a:rPr>
              <a:t>스토리맵</a:t>
            </a:r>
            <a:r>
              <a:rPr lang="ko-KR" altLang="en-US" sz="600" b="1" dirty="0">
                <a:solidFill>
                  <a:schemeClr val="bg1"/>
                </a:solidFill>
              </a:rPr>
              <a:t> 투어</a:t>
            </a:r>
            <a:r>
              <a:rPr lang="en-US" altLang="ko-KR" sz="600" b="1" dirty="0">
                <a:solidFill>
                  <a:schemeClr val="bg1"/>
                </a:solidFill>
              </a:rPr>
              <a:t>)</a:t>
            </a:r>
            <a:endParaRPr lang="ko-KR" altLang="en-US" sz="600" b="1" dirty="0">
              <a:solidFill>
                <a:schemeClr val="bg1"/>
              </a:solidFill>
            </a:endParaRPr>
          </a:p>
        </p:txBody>
      </p:sp>
      <p:pic>
        <p:nvPicPr>
          <p:cNvPr id="27" name="그림 26">
            <a:extLst>
              <a:ext uri="{FF2B5EF4-FFF2-40B4-BE49-F238E27FC236}">
                <a16:creationId xmlns:a16="http://schemas.microsoft.com/office/drawing/2014/main" id="{AB7C43AD-6850-E46D-0FDA-A7E94549FE22}"/>
              </a:ext>
            </a:extLst>
          </p:cNvPr>
          <p:cNvPicPr>
            <a:picLocks noChangeAspect="1"/>
          </p:cNvPicPr>
          <p:nvPr/>
        </p:nvPicPr>
        <p:blipFill rotWithShape="1">
          <a:blip r:embed="rId3"/>
          <a:srcRect t="6611" r="22400"/>
          <a:stretch/>
        </p:blipFill>
        <p:spPr>
          <a:xfrm>
            <a:off x="3688064" y="1423109"/>
            <a:ext cx="5775115" cy="4213745"/>
          </a:xfrm>
          <a:prstGeom prst="rect">
            <a:avLst/>
          </a:prstGeom>
        </p:spPr>
      </p:pic>
      <p:pic>
        <p:nvPicPr>
          <p:cNvPr id="31" name="그림 30">
            <a:extLst>
              <a:ext uri="{FF2B5EF4-FFF2-40B4-BE49-F238E27FC236}">
                <a16:creationId xmlns:a16="http://schemas.microsoft.com/office/drawing/2014/main" id="{C81841F9-47FC-7BE0-4DA6-ADFC46EBE8F6}"/>
              </a:ext>
            </a:extLst>
          </p:cNvPr>
          <p:cNvPicPr>
            <a:picLocks noChangeAspect="1"/>
          </p:cNvPicPr>
          <p:nvPr/>
        </p:nvPicPr>
        <p:blipFill rotWithShape="1">
          <a:blip r:embed="rId4"/>
          <a:srcRect r="31848"/>
          <a:stretch/>
        </p:blipFill>
        <p:spPr>
          <a:xfrm>
            <a:off x="5755073" y="1392070"/>
            <a:ext cx="3708106" cy="4069556"/>
          </a:xfrm>
          <a:prstGeom prst="rect">
            <a:avLst/>
          </a:prstGeom>
        </p:spPr>
      </p:pic>
      <p:sp>
        <p:nvSpPr>
          <p:cNvPr id="2" name="사각형: 둥근 모서리 1">
            <a:extLst>
              <a:ext uri="{FF2B5EF4-FFF2-40B4-BE49-F238E27FC236}">
                <a16:creationId xmlns:a16="http://schemas.microsoft.com/office/drawing/2014/main" id="{AB8966ED-4769-D6B6-FF4D-1AE7C5765F3A}"/>
              </a:ext>
            </a:extLst>
          </p:cNvPr>
          <p:cNvSpPr/>
          <p:nvPr/>
        </p:nvSpPr>
        <p:spPr>
          <a:xfrm>
            <a:off x="1231106" y="1160863"/>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메인</a:t>
            </a:r>
          </a:p>
        </p:txBody>
      </p:sp>
      <p:sp>
        <p:nvSpPr>
          <p:cNvPr id="4" name="사각형: 둥근 모서리 3">
            <a:extLst>
              <a:ext uri="{FF2B5EF4-FFF2-40B4-BE49-F238E27FC236}">
                <a16:creationId xmlns:a16="http://schemas.microsoft.com/office/drawing/2014/main" id="{61803A45-82FA-6A0B-237B-594CAE5EC467}"/>
              </a:ext>
            </a:extLst>
          </p:cNvPr>
          <p:cNvSpPr/>
          <p:nvPr/>
        </p:nvSpPr>
        <p:spPr>
          <a:xfrm>
            <a:off x="465188"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7" name="사각형: 둥근 모서리 6">
            <a:extLst>
              <a:ext uri="{FF2B5EF4-FFF2-40B4-BE49-F238E27FC236}">
                <a16:creationId xmlns:a16="http://schemas.microsoft.com/office/drawing/2014/main" id="{A1958342-FC88-5AC8-1619-77644C72F93A}"/>
              </a:ext>
            </a:extLst>
          </p:cNvPr>
          <p:cNvSpPr/>
          <p:nvPr/>
        </p:nvSpPr>
        <p:spPr>
          <a:xfrm>
            <a:off x="846187"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pic>
        <p:nvPicPr>
          <p:cNvPr id="42" name="그림 41">
            <a:extLst>
              <a:ext uri="{FF2B5EF4-FFF2-40B4-BE49-F238E27FC236}">
                <a16:creationId xmlns:a16="http://schemas.microsoft.com/office/drawing/2014/main" id="{B9CA454D-AB0D-EA9E-BDCB-CCC0A2FBC48E}"/>
              </a:ext>
            </a:extLst>
          </p:cNvPr>
          <p:cNvPicPr>
            <a:picLocks noChangeAspect="1"/>
          </p:cNvPicPr>
          <p:nvPr/>
        </p:nvPicPr>
        <p:blipFill rotWithShape="1">
          <a:blip r:embed="rId5"/>
          <a:srcRect t="53817" r="17835" b="9599"/>
          <a:stretch/>
        </p:blipFill>
        <p:spPr>
          <a:xfrm>
            <a:off x="455661" y="1387458"/>
            <a:ext cx="1550621" cy="1323240"/>
          </a:xfrm>
          <a:prstGeom prst="rect">
            <a:avLst/>
          </a:prstGeom>
        </p:spPr>
      </p:pic>
      <p:grpSp>
        <p:nvGrpSpPr>
          <p:cNvPr id="43" name="그룹 42">
            <a:extLst>
              <a:ext uri="{FF2B5EF4-FFF2-40B4-BE49-F238E27FC236}">
                <a16:creationId xmlns:a16="http://schemas.microsoft.com/office/drawing/2014/main" id="{914A6200-B5E9-F7EF-6D01-20FC45D97A82}"/>
              </a:ext>
            </a:extLst>
          </p:cNvPr>
          <p:cNvGrpSpPr/>
          <p:nvPr/>
        </p:nvGrpSpPr>
        <p:grpSpPr>
          <a:xfrm>
            <a:off x="399523" y="1397383"/>
            <a:ext cx="1582737" cy="184667"/>
            <a:chOff x="382636" y="1325507"/>
            <a:chExt cx="1488643" cy="153454"/>
          </a:xfrm>
        </p:grpSpPr>
        <p:sp>
          <p:nvSpPr>
            <p:cNvPr id="44" name="사각형: 둥근 모서리 43">
              <a:extLst>
                <a:ext uri="{FF2B5EF4-FFF2-40B4-BE49-F238E27FC236}">
                  <a16:creationId xmlns:a16="http://schemas.microsoft.com/office/drawing/2014/main" id="{4B361E41-53CD-8C9A-0557-C98BF23EEA3A}"/>
                </a:ext>
              </a:extLst>
            </p:cNvPr>
            <p:cNvSpPr/>
            <p:nvPr/>
          </p:nvSpPr>
          <p:spPr>
            <a:xfrm>
              <a:off x="438726" y="1346407"/>
              <a:ext cx="1432553" cy="103058"/>
            </a:xfrm>
            <a:prstGeom prst="roundRect">
              <a:avLst>
                <a:gd name="adj" fmla="val 600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C4B0990C-971E-69F9-3CD0-20D0E1FB53FE}"/>
                </a:ext>
              </a:extLst>
            </p:cNvPr>
            <p:cNvSpPr txBox="1"/>
            <p:nvPr/>
          </p:nvSpPr>
          <p:spPr>
            <a:xfrm>
              <a:off x="382636" y="1325507"/>
              <a:ext cx="1171851" cy="153454"/>
            </a:xfrm>
            <a:prstGeom prst="rect">
              <a:avLst/>
            </a:prstGeom>
            <a:noFill/>
          </p:spPr>
          <p:txBody>
            <a:bodyPr wrap="square" rtlCol="0">
              <a:spAutoFit/>
            </a:bodyPr>
            <a:lstStyle/>
            <a:p>
              <a:r>
                <a:rPr lang="ko-KR" altLang="en-US" sz="600" b="1" dirty="0">
                  <a:solidFill>
                    <a:schemeClr val="bg1">
                      <a:lumMod val="50000"/>
                    </a:schemeClr>
                  </a:solidFill>
                </a:rPr>
                <a:t>탭 명을 입력해주세요</a:t>
              </a:r>
              <a:r>
                <a:rPr lang="en-US" altLang="ko-KR" sz="600" b="1" dirty="0">
                  <a:solidFill>
                    <a:schemeClr val="bg1">
                      <a:lumMod val="50000"/>
                    </a:schemeClr>
                  </a:solidFill>
                </a:rPr>
                <a:t>.</a:t>
              </a:r>
              <a:endParaRPr lang="ko-KR" altLang="en-US" sz="600" b="1" dirty="0">
                <a:solidFill>
                  <a:schemeClr val="bg1">
                    <a:lumMod val="50000"/>
                  </a:schemeClr>
                </a:solidFill>
              </a:endParaRPr>
            </a:p>
          </p:txBody>
        </p:sp>
      </p:grpSp>
      <p:pic>
        <p:nvPicPr>
          <p:cNvPr id="46" name="그림 45">
            <a:extLst>
              <a:ext uri="{FF2B5EF4-FFF2-40B4-BE49-F238E27FC236}">
                <a16:creationId xmlns:a16="http://schemas.microsoft.com/office/drawing/2014/main" id="{AEBE7B84-2A81-B7D3-5DBD-B84DD599D66F}"/>
              </a:ext>
            </a:extLst>
          </p:cNvPr>
          <p:cNvPicPr>
            <a:picLocks noChangeAspect="1"/>
          </p:cNvPicPr>
          <p:nvPr/>
        </p:nvPicPr>
        <p:blipFill rotWithShape="1">
          <a:blip r:embed="rId6"/>
          <a:srcRect l="1642" t="2904" r="2008" b="3757"/>
          <a:stretch/>
        </p:blipFill>
        <p:spPr>
          <a:xfrm>
            <a:off x="452400" y="1594248"/>
            <a:ext cx="1490702" cy="1031555"/>
          </a:xfrm>
          <a:prstGeom prst="rect">
            <a:avLst/>
          </a:prstGeom>
        </p:spPr>
      </p:pic>
      <p:sp>
        <p:nvSpPr>
          <p:cNvPr id="50" name="직사각형 49">
            <a:extLst>
              <a:ext uri="{FF2B5EF4-FFF2-40B4-BE49-F238E27FC236}">
                <a16:creationId xmlns:a16="http://schemas.microsoft.com/office/drawing/2014/main" id="{66F90737-A4E9-28C5-EE61-4E51BBF85127}"/>
              </a:ext>
            </a:extLst>
          </p:cNvPr>
          <p:cNvSpPr/>
          <p:nvPr/>
        </p:nvSpPr>
        <p:spPr>
          <a:xfrm>
            <a:off x="455662" y="2163172"/>
            <a:ext cx="1487440" cy="1011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1" name="그룹 50">
            <a:extLst>
              <a:ext uri="{FF2B5EF4-FFF2-40B4-BE49-F238E27FC236}">
                <a16:creationId xmlns:a16="http://schemas.microsoft.com/office/drawing/2014/main" id="{E9F8FEAD-D2F0-9E4B-96FF-765BE0005554}"/>
              </a:ext>
            </a:extLst>
          </p:cNvPr>
          <p:cNvGrpSpPr/>
          <p:nvPr/>
        </p:nvGrpSpPr>
        <p:grpSpPr>
          <a:xfrm>
            <a:off x="442646" y="2190983"/>
            <a:ext cx="1426841" cy="280439"/>
            <a:chOff x="522212" y="2228850"/>
            <a:chExt cx="1580949" cy="310728"/>
          </a:xfrm>
        </p:grpSpPr>
        <p:sp>
          <p:nvSpPr>
            <p:cNvPr id="52" name="직사각형 51">
              <a:extLst>
                <a:ext uri="{FF2B5EF4-FFF2-40B4-BE49-F238E27FC236}">
                  <a16:creationId xmlns:a16="http://schemas.microsoft.com/office/drawing/2014/main" id="{96C5BB91-C98F-96D5-1E3B-3E443CE3DD8A}"/>
                </a:ext>
              </a:extLst>
            </p:cNvPr>
            <p:cNvSpPr/>
            <p:nvPr/>
          </p:nvSpPr>
          <p:spPr>
            <a:xfrm>
              <a:off x="575735" y="2228850"/>
              <a:ext cx="648228" cy="180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3" name="그림 52">
              <a:extLst>
                <a:ext uri="{FF2B5EF4-FFF2-40B4-BE49-F238E27FC236}">
                  <a16:creationId xmlns:a16="http://schemas.microsoft.com/office/drawing/2014/main" id="{6419E904-C840-508C-054A-7455C5E5EEE4}"/>
                </a:ext>
              </a:extLst>
            </p:cNvPr>
            <p:cNvPicPr>
              <a:picLocks noChangeAspect="1"/>
            </p:cNvPicPr>
            <p:nvPr/>
          </p:nvPicPr>
          <p:blipFill>
            <a:blip r:embed="rId7"/>
            <a:stretch>
              <a:fillRect/>
            </a:stretch>
          </p:blipFill>
          <p:spPr>
            <a:xfrm>
              <a:off x="522212" y="2229035"/>
              <a:ext cx="1580949" cy="310543"/>
            </a:xfrm>
            <a:prstGeom prst="rect">
              <a:avLst/>
            </a:prstGeom>
          </p:spPr>
        </p:pic>
      </p:grpSp>
      <p:sp>
        <p:nvSpPr>
          <p:cNvPr id="56" name="TextBox 55">
            <a:extLst>
              <a:ext uri="{FF2B5EF4-FFF2-40B4-BE49-F238E27FC236}">
                <a16:creationId xmlns:a16="http://schemas.microsoft.com/office/drawing/2014/main" id="{386754F6-C24E-078B-2F93-E6F457BA1512}"/>
              </a:ext>
            </a:extLst>
          </p:cNvPr>
          <p:cNvSpPr txBox="1"/>
          <p:nvPr/>
        </p:nvSpPr>
        <p:spPr>
          <a:xfrm>
            <a:off x="449138" y="2565128"/>
            <a:ext cx="369515" cy="176972"/>
          </a:xfrm>
          <a:prstGeom prst="rect">
            <a:avLst/>
          </a:prstGeom>
          <a:noFill/>
        </p:spPr>
        <p:txBody>
          <a:bodyPr wrap="square" rtlCol="0">
            <a:spAutoFit/>
          </a:bodyPr>
          <a:lstStyle/>
          <a:p>
            <a:r>
              <a:rPr lang="ko-KR" altLang="en-US" sz="550" b="1" dirty="0">
                <a:solidFill>
                  <a:schemeClr val="tx1">
                    <a:lumMod val="65000"/>
                    <a:lumOff val="35000"/>
                  </a:schemeClr>
                </a:solidFill>
              </a:rPr>
              <a:t>설정</a:t>
            </a:r>
          </a:p>
        </p:txBody>
      </p:sp>
      <p:sp>
        <p:nvSpPr>
          <p:cNvPr id="57" name="사각형: 둥근 모서리 56">
            <a:extLst>
              <a:ext uri="{FF2B5EF4-FFF2-40B4-BE49-F238E27FC236}">
                <a16:creationId xmlns:a16="http://schemas.microsoft.com/office/drawing/2014/main" id="{4464DCA2-E5DD-5528-2B45-A638340F5A4E}"/>
              </a:ext>
            </a:extLst>
          </p:cNvPr>
          <p:cNvSpPr/>
          <p:nvPr/>
        </p:nvSpPr>
        <p:spPr>
          <a:xfrm>
            <a:off x="519063" y="2749610"/>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섹션</a:t>
            </a:r>
          </a:p>
        </p:txBody>
      </p:sp>
      <p:sp>
        <p:nvSpPr>
          <p:cNvPr id="58" name="직사각형 57">
            <a:extLst>
              <a:ext uri="{FF2B5EF4-FFF2-40B4-BE49-F238E27FC236}">
                <a16:creationId xmlns:a16="http://schemas.microsoft.com/office/drawing/2014/main" id="{284EFD78-8AD8-ED75-E828-61AC91478CB7}"/>
              </a:ext>
            </a:extLst>
          </p:cNvPr>
          <p:cNvSpPr/>
          <p:nvPr/>
        </p:nvSpPr>
        <p:spPr>
          <a:xfrm>
            <a:off x="1614455" y="1145874"/>
            <a:ext cx="391827" cy="191765"/>
          </a:xfrm>
          <a:prstGeom prst="rect">
            <a:avLst/>
          </a:prstGeom>
          <a:solidFill>
            <a:srgbClr val="F6F9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FB82A0AC-A841-5005-97D6-9385382F1CA2}"/>
              </a:ext>
            </a:extLst>
          </p:cNvPr>
          <p:cNvSpPr/>
          <p:nvPr/>
        </p:nvSpPr>
        <p:spPr>
          <a:xfrm>
            <a:off x="-1297592" y="1261973"/>
            <a:ext cx="433344" cy="20381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9" name="그룹 58">
            <a:extLst>
              <a:ext uri="{FF2B5EF4-FFF2-40B4-BE49-F238E27FC236}">
                <a16:creationId xmlns:a16="http://schemas.microsoft.com/office/drawing/2014/main" id="{CEFF1542-DCD9-78C2-06D7-C5766EB33E07}"/>
              </a:ext>
            </a:extLst>
          </p:cNvPr>
          <p:cNvGrpSpPr/>
          <p:nvPr/>
        </p:nvGrpSpPr>
        <p:grpSpPr>
          <a:xfrm>
            <a:off x="767538" y="3362606"/>
            <a:ext cx="860425" cy="311607"/>
            <a:chOff x="655804" y="2447320"/>
            <a:chExt cx="860425" cy="311607"/>
          </a:xfrm>
        </p:grpSpPr>
        <p:sp>
          <p:nvSpPr>
            <p:cNvPr id="60" name="TextBox 59">
              <a:extLst>
                <a:ext uri="{FF2B5EF4-FFF2-40B4-BE49-F238E27FC236}">
                  <a16:creationId xmlns:a16="http://schemas.microsoft.com/office/drawing/2014/main" id="{099E546E-1E6C-9F3C-3C79-8D3B18B42C44}"/>
                </a:ext>
              </a:extLst>
            </p:cNvPr>
            <p:cNvSpPr txBox="1"/>
            <p:nvPr/>
          </p:nvSpPr>
          <p:spPr>
            <a:xfrm>
              <a:off x="655804" y="2447320"/>
              <a:ext cx="860425" cy="169277"/>
            </a:xfrm>
            <a:prstGeom prst="rect">
              <a:avLst/>
            </a:prstGeom>
            <a:noFill/>
          </p:spPr>
          <p:txBody>
            <a:bodyPr wrap="square" rtlCol="0">
              <a:spAutoFit/>
            </a:bodyPr>
            <a:lstStyle/>
            <a:p>
              <a:pPr algn="ctr"/>
              <a:r>
                <a:rPr lang="ko-KR" altLang="en-US" sz="500" b="1" dirty="0">
                  <a:solidFill>
                    <a:schemeClr val="bg1">
                      <a:lumMod val="50000"/>
                    </a:schemeClr>
                  </a:solidFill>
                </a:rPr>
                <a:t>탭 추가</a:t>
              </a:r>
            </a:p>
          </p:txBody>
        </p:sp>
        <p:grpSp>
          <p:nvGrpSpPr>
            <p:cNvPr id="61" name="그룹 60">
              <a:extLst>
                <a:ext uri="{FF2B5EF4-FFF2-40B4-BE49-F238E27FC236}">
                  <a16:creationId xmlns:a16="http://schemas.microsoft.com/office/drawing/2014/main" id="{61F6FE17-D27F-F1BD-0586-904B559824E8}"/>
                </a:ext>
              </a:extLst>
            </p:cNvPr>
            <p:cNvGrpSpPr/>
            <p:nvPr/>
          </p:nvGrpSpPr>
          <p:grpSpPr>
            <a:xfrm>
              <a:off x="1001379" y="2589650"/>
              <a:ext cx="169277" cy="169277"/>
              <a:chOff x="857250" y="2919413"/>
              <a:chExt cx="169277" cy="169277"/>
            </a:xfrm>
          </p:grpSpPr>
          <p:sp>
            <p:nvSpPr>
              <p:cNvPr id="62" name="타원 61">
                <a:extLst>
                  <a:ext uri="{FF2B5EF4-FFF2-40B4-BE49-F238E27FC236}">
                    <a16:creationId xmlns:a16="http://schemas.microsoft.com/office/drawing/2014/main" id="{B7BD9DF2-6CBE-7932-093B-067F58DB1DD0}"/>
                  </a:ext>
                </a:extLst>
              </p:cNvPr>
              <p:cNvSpPr/>
              <p:nvPr/>
            </p:nvSpPr>
            <p:spPr>
              <a:xfrm>
                <a:off x="857250" y="2919413"/>
                <a:ext cx="169277" cy="169277"/>
              </a:xfrm>
              <a:prstGeom prst="ellipse">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4" name="그래픽 63" descr="추가 단색으로 채워진">
                <a:extLst>
                  <a:ext uri="{FF2B5EF4-FFF2-40B4-BE49-F238E27FC236}">
                    <a16:creationId xmlns:a16="http://schemas.microsoft.com/office/drawing/2014/main" id="{5D77953E-94BD-AEA3-EB0F-896D993836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9500" y="2951663"/>
                <a:ext cx="104776" cy="104776"/>
              </a:xfrm>
              <a:prstGeom prst="rect">
                <a:avLst/>
              </a:prstGeom>
            </p:spPr>
          </p:pic>
        </p:grpSp>
      </p:grpSp>
      <p:pic>
        <p:nvPicPr>
          <p:cNvPr id="65" name="그림 64">
            <a:extLst>
              <a:ext uri="{FF2B5EF4-FFF2-40B4-BE49-F238E27FC236}">
                <a16:creationId xmlns:a16="http://schemas.microsoft.com/office/drawing/2014/main" id="{226D1302-86D3-6842-2E5E-71BCEBC86146}"/>
              </a:ext>
            </a:extLst>
          </p:cNvPr>
          <p:cNvPicPr>
            <a:picLocks noChangeAspect="1"/>
          </p:cNvPicPr>
          <p:nvPr/>
        </p:nvPicPr>
        <p:blipFill rotWithShape="1">
          <a:blip r:embed="rId6"/>
          <a:srcRect l="70204" t="75746" r="7266" b="10134"/>
          <a:stretch/>
        </p:blipFill>
        <p:spPr>
          <a:xfrm>
            <a:off x="1488186" y="2941558"/>
            <a:ext cx="386557" cy="173168"/>
          </a:xfrm>
          <a:prstGeom prst="rect">
            <a:avLst/>
          </a:prstGeom>
        </p:spPr>
      </p:pic>
      <p:sp>
        <p:nvSpPr>
          <p:cNvPr id="66" name="모서리가 둥근 직사각형 299">
            <a:extLst>
              <a:ext uri="{FF2B5EF4-FFF2-40B4-BE49-F238E27FC236}">
                <a16:creationId xmlns:a16="http://schemas.microsoft.com/office/drawing/2014/main" id="{9A073783-BE25-8AEE-DBD1-FAC84B67F910}"/>
              </a:ext>
            </a:extLst>
          </p:cNvPr>
          <p:cNvSpPr/>
          <p:nvPr/>
        </p:nvSpPr>
        <p:spPr>
          <a:xfrm>
            <a:off x="-1119002" y="85691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75" name="TextBox 74">
            <a:extLst>
              <a:ext uri="{FF2B5EF4-FFF2-40B4-BE49-F238E27FC236}">
                <a16:creationId xmlns:a16="http://schemas.microsoft.com/office/drawing/2014/main" id="{41EA7D7B-A1D8-97E8-320C-66805C9078CB}"/>
              </a:ext>
            </a:extLst>
          </p:cNvPr>
          <p:cNvSpPr txBox="1"/>
          <p:nvPr/>
        </p:nvSpPr>
        <p:spPr>
          <a:xfrm>
            <a:off x="437046" y="2900572"/>
            <a:ext cx="727517" cy="153888"/>
          </a:xfrm>
          <a:prstGeom prst="rect">
            <a:avLst/>
          </a:prstGeom>
          <a:noFill/>
        </p:spPr>
        <p:txBody>
          <a:bodyPr wrap="square" rtlCol="0">
            <a:spAutoFit/>
          </a:bodyPr>
          <a:lstStyle/>
          <a:p>
            <a:r>
              <a:rPr lang="ko-KR" altLang="en-US" sz="400">
                <a:solidFill>
                  <a:schemeClr val="bg1">
                    <a:lumMod val="50000"/>
                  </a:schemeClr>
                </a:solidFill>
              </a:rPr>
              <a:t>섹션 설정은 </a:t>
            </a:r>
            <a:r>
              <a:rPr lang="ko-KR" altLang="en-US" sz="400" dirty="0">
                <a:solidFill>
                  <a:schemeClr val="bg1">
                    <a:lumMod val="50000"/>
                  </a:schemeClr>
                </a:solidFill>
              </a:rPr>
              <a:t>필수입니다</a:t>
            </a:r>
            <a:r>
              <a:rPr lang="en-US" altLang="ko-KR" sz="400" dirty="0">
                <a:solidFill>
                  <a:schemeClr val="bg1">
                    <a:lumMod val="50000"/>
                  </a:schemeClr>
                </a:solidFill>
              </a:rPr>
              <a:t>.</a:t>
            </a:r>
            <a:endParaRPr lang="ko-KR" altLang="en-US" sz="400" dirty="0">
              <a:solidFill>
                <a:schemeClr val="bg1">
                  <a:lumMod val="50000"/>
                </a:schemeClr>
              </a:solidFill>
            </a:endParaRPr>
          </a:p>
        </p:txBody>
      </p:sp>
      <p:sp>
        <p:nvSpPr>
          <p:cNvPr id="6" name="직사각형 5">
            <a:extLst>
              <a:ext uri="{FF2B5EF4-FFF2-40B4-BE49-F238E27FC236}">
                <a16:creationId xmlns:a16="http://schemas.microsoft.com/office/drawing/2014/main" id="{51475574-0A47-FE8F-DD9D-A0EC01ADCCA4}"/>
              </a:ext>
            </a:extLst>
          </p:cNvPr>
          <p:cNvSpPr/>
          <p:nvPr/>
        </p:nvSpPr>
        <p:spPr>
          <a:xfrm>
            <a:off x="2039300" y="1125488"/>
            <a:ext cx="1648764" cy="4297333"/>
          </a:xfrm>
          <a:prstGeom prst="rect">
            <a:avLst/>
          </a:prstGeom>
          <a:solidFill>
            <a:srgbClr val="F6F9F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사각형: 둥근 모서리 7">
            <a:extLst>
              <a:ext uri="{FF2B5EF4-FFF2-40B4-BE49-F238E27FC236}">
                <a16:creationId xmlns:a16="http://schemas.microsoft.com/office/drawing/2014/main" id="{71014F66-5AE4-B195-99E4-C26E92D23718}"/>
              </a:ext>
            </a:extLst>
          </p:cNvPr>
          <p:cNvSpPr/>
          <p:nvPr/>
        </p:nvSpPr>
        <p:spPr>
          <a:xfrm>
            <a:off x="2093742" y="1219284"/>
            <a:ext cx="1310182"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lumMod val="50000"/>
                    <a:lumOff val="50000"/>
                  </a:schemeClr>
                </a:solidFill>
              </a:rPr>
              <a:t> 투어명을 입력해주세요</a:t>
            </a:r>
            <a:r>
              <a:rPr lang="en-US" altLang="ko-KR" sz="500" dirty="0">
                <a:solidFill>
                  <a:schemeClr val="tx1">
                    <a:lumMod val="50000"/>
                    <a:lumOff val="50000"/>
                  </a:schemeClr>
                </a:solidFill>
              </a:rPr>
              <a:t>.</a:t>
            </a:r>
            <a:endParaRPr lang="ko-KR" altLang="en-US" sz="500" dirty="0">
              <a:solidFill>
                <a:schemeClr val="tx1">
                  <a:lumMod val="50000"/>
                  <a:lumOff val="50000"/>
                </a:schemeClr>
              </a:solidFill>
            </a:endParaRPr>
          </a:p>
        </p:txBody>
      </p:sp>
      <p:grpSp>
        <p:nvGrpSpPr>
          <p:cNvPr id="10" name="그룹 9">
            <a:extLst>
              <a:ext uri="{FF2B5EF4-FFF2-40B4-BE49-F238E27FC236}">
                <a16:creationId xmlns:a16="http://schemas.microsoft.com/office/drawing/2014/main" id="{4AC35195-9B2A-EBA8-04B9-81F4811B161B}"/>
              </a:ext>
            </a:extLst>
          </p:cNvPr>
          <p:cNvGrpSpPr/>
          <p:nvPr/>
        </p:nvGrpSpPr>
        <p:grpSpPr>
          <a:xfrm>
            <a:off x="3444889" y="1219284"/>
            <a:ext cx="162000" cy="160204"/>
            <a:chOff x="1676778" y="1429663"/>
            <a:chExt cx="162000" cy="160204"/>
          </a:xfrm>
        </p:grpSpPr>
        <p:sp>
          <p:nvSpPr>
            <p:cNvPr id="11" name="사각형: 둥근 모서리 10">
              <a:extLst>
                <a:ext uri="{FF2B5EF4-FFF2-40B4-BE49-F238E27FC236}">
                  <a16:creationId xmlns:a16="http://schemas.microsoft.com/office/drawing/2014/main" id="{51F33DC7-E737-70B3-4A53-248FEDE79BE6}"/>
                </a:ext>
              </a:extLst>
            </p:cNvPr>
            <p:cNvSpPr/>
            <p:nvPr/>
          </p:nvSpPr>
          <p:spPr>
            <a:xfrm>
              <a:off x="1676778" y="1429663"/>
              <a:ext cx="162000"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500" dirty="0">
                <a:solidFill>
                  <a:schemeClr val="tx1">
                    <a:lumMod val="50000"/>
                    <a:lumOff val="50000"/>
                  </a:schemeClr>
                </a:solidFill>
              </a:endParaRPr>
            </a:p>
          </p:txBody>
        </p:sp>
        <p:pic>
          <p:nvPicPr>
            <p:cNvPr id="12" name="그래픽 11" descr="배지 팔로우 윤곽선">
              <a:extLst>
                <a:ext uri="{FF2B5EF4-FFF2-40B4-BE49-F238E27FC236}">
                  <a16:creationId xmlns:a16="http://schemas.microsoft.com/office/drawing/2014/main" id="{9601D2EE-786E-521F-F967-02385FBF80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87534" y="1437765"/>
              <a:ext cx="144000" cy="144000"/>
            </a:xfrm>
            <a:prstGeom prst="rect">
              <a:avLst/>
            </a:prstGeom>
          </p:spPr>
        </p:pic>
      </p:grpSp>
      <p:sp>
        <p:nvSpPr>
          <p:cNvPr id="13" name="직사각형 12">
            <a:extLst>
              <a:ext uri="{FF2B5EF4-FFF2-40B4-BE49-F238E27FC236}">
                <a16:creationId xmlns:a16="http://schemas.microsoft.com/office/drawing/2014/main" id="{0D7B27B9-18B3-E6A7-2663-341C63AEB4B7}"/>
              </a:ext>
            </a:extLst>
          </p:cNvPr>
          <p:cNvSpPr/>
          <p:nvPr/>
        </p:nvSpPr>
        <p:spPr>
          <a:xfrm>
            <a:off x="2031256" y="910803"/>
            <a:ext cx="1656808" cy="2159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0D5A9E2-7A6B-3CDD-44BF-DB207DDBDA5B}"/>
              </a:ext>
            </a:extLst>
          </p:cNvPr>
          <p:cNvSpPr/>
          <p:nvPr/>
        </p:nvSpPr>
        <p:spPr>
          <a:xfrm>
            <a:off x="2123767" y="963377"/>
            <a:ext cx="553029"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bg1"/>
                </a:solidFill>
              </a:rPr>
              <a:t>섹션 설정</a:t>
            </a:r>
          </a:p>
        </p:txBody>
      </p:sp>
      <p:cxnSp>
        <p:nvCxnSpPr>
          <p:cNvPr id="18" name="연결선: 꺾임 17">
            <a:extLst>
              <a:ext uri="{FF2B5EF4-FFF2-40B4-BE49-F238E27FC236}">
                <a16:creationId xmlns:a16="http://schemas.microsoft.com/office/drawing/2014/main" id="{ECBF6124-3A9A-30B6-6AA5-0B35300C25C2}"/>
              </a:ext>
            </a:extLst>
          </p:cNvPr>
          <p:cNvCxnSpPr>
            <a:cxnSpLocks/>
          </p:cNvCxnSpPr>
          <p:nvPr/>
        </p:nvCxnSpPr>
        <p:spPr>
          <a:xfrm flipV="1">
            <a:off x="-1765829" y="1763527"/>
            <a:ext cx="1138598" cy="1810909"/>
          </a:xfrm>
          <a:prstGeom prst="bentConnector3">
            <a:avLst>
              <a:gd name="adj1" fmla="val 50000"/>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4" name="그룹 13">
            <a:extLst>
              <a:ext uri="{FF2B5EF4-FFF2-40B4-BE49-F238E27FC236}">
                <a16:creationId xmlns:a16="http://schemas.microsoft.com/office/drawing/2014/main" id="{46C5CFC7-AD4D-11C3-0741-428908663E88}"/>
              </a:ext>
            </a:extLst>
          </p:cNvPr>
          <p:cNvGrpSpPr/>
          <p:nvPr/>
        </p:nvGrpSpPr>
        <p:grpSpPr>
          <a:xfrm>
            <a:off x="2093742" y="1525876"/>
            <a:ext cx="1513147" cy="213389"/>
            <a:chOff x="465187" y="1732092"/>
            <a:chExt cx="1513147" cy="213389"/>
          </a:xfrm>
        </p:grpSpPr>
        <p:sp>
          <p:nvSpPr>
            <p:cNvPr id="15" name="사각형: 둥근 모서리 14">
              <a:extLst>
                <a:ext uri="{FF2B5EF4-FFF2-40B4-BE49-F238E27FC236}">
                  <a16:creationId xmlns:a16="http://schemas.microsoft.com/office/drawing/2014/main" id="{18D173B6-4B0F-65B9-2A0C-9095AA338416}"/>
                </a:ext>
              </a:extLst>
            </p:cNvPr>
            <p:cNvSpPr/>
            <p:nvPr/>
          </p:nvSpPr>
          <p:spPr>
            <a:xfrm>
              <a:off x="465187" y="1732092"/>
              <a:ext cx="1513147" cy="213389"/>
            </a:xfrm>
            <a:prstGeom prst="roundRect">
              <a:avLst>
                <a:gd name="adj" fmla="val 0"/>
              </a:avLst>
            </a:prstGeom>
            <a:solidFill>
              <a:schemeClr val="bg1"/>
            </a:solidFill>
            <a:ln w="127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1</a:t>
              </a:r>
              <a:endParaRPr lang="ko-KR" altLang="en-US" sz="500" dirty="0">
                <a:solidFill>
                  <a:schemeClr val="tx1"/>
                </a:solidFill>
              </a:endParaRPr>
            </a:p>
          </p:txBody>
        </p:sp>
        <p:pic>
          <p:nvPicPr>
            <p:cNvPr id="17" name="그래픽 16" descr="정렬 윤곽선">
              <a:extLst>
                <a:ext uri="{FF2B5EF4-FFF2-40B4-BE49-F238E27FC236}">
                  <a16:creationId xmlns:a16="http://schemas.microsoft.com/office/drawing/2014/main" id="{4E2A97AC-27EE-628B-7CFD-26469604E4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0035" y="1788728"/>
              <a:ext cx="100115" cy="100115"/>
            </a:xfrm>
            <a:prstGeom prst="rect">
              <a:avLst/>
            </a:prstGeom>
          </p:spPr>
        </p:pic>
        <p:pic>
          <p:nvPicPr>
            <p:cNvPr id="19" name="그래픽 18" descr="연필 단색으로 채워진">
              <a:extLst>
                <a:ext uri="{FF2B5EF4-FFF2-40B4-BE49-F238E27FC236}">
                  <a16:creationId xmlns:a16="http://schemas.microsoft.com/office/drawing/2014/main" id="{93259F07-ED06-A04A-6BE6-1EC6056B315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07054" y="1784785"/>
              <a:ext cx="108000" cy="108000"/>
            </a:xfrm>
            <a:prstGeom prst="rect">
              <a:avLst/>
            </a:prstGeom>
          </p:spPr>
        </p:pic>
        <p:pic>
          <p:nvPicPr>
            <p:cNvPr id="20" name="그래픽 19" descr="쓰레기 단색으로 채워진">
              <a:extLst>
                <a:ext uri="{FF2B5EF4-FFF2-40B4-BE49-F238E27FC236}">
                  <a16:creationId xmlns:a16="http://schemas.microsoft.com/office/drawing/2014/main" id="{CCDA03EB-9303-6627-A37F-85CE53C20EE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26191" y="1784647"/>
              <a:ext cx="108000" cy="108000"/>
            </a:xfrm>
            <a:prstGeom prst="rect">
              <a:avLst/>
            </a:prstGeom>
          </p:spPr>
        </p:pic>
      </p:grpSp>
      <p:grpSp>
        <p:nvGrpSpPr>
          <p:cNvPr id="24" name="그룹 23">
            <a:extLst>
              <a:ext uri="{FF2B5EF4-FFF2-40B4-BE49-F238E27FC236}">
                <a16:creationId xmlns:a16="http://schemas.microsoft.com/office/drawing/2014/main" id="{E0FE4251-88E3-2F04-2250-64D5FF6A9FBE}"/>
              </a:ext>
            </a:extLst>
          </p:cNvPr>
          <p:cNvGrpSpPr/>
          <p:nvPr/>
        </p:nvGrpSpPr>
        <p:grpSpPr>
          <a:xfrm>
            <a:off x="2093742" y="1807159"/>
            <a:ext cx="1513147" cy="213389"/>
            <a:chOff x="465187" y="1732092"/>
            <a:chExt cx="1513147" cy="213389"/>
          </a:xfrm>
        </p:grpSpPr>
        <p:sp>
          <p:nvSpPr>
            <p:cNvPr id="25" name="사각형: 둥근 모서리 24">
              <a:extLst>
                <a:ext uri="{FF2B5EF4-FFF2-40B4-BE49-F238E27FC236}">
                  <a16:creationId xmlns:a16="http://schemas.microsoft.com/office/drawing/2014/main" id="{394A2384-F984-3270-82DD-9B2903195D88}"/>
                </a:ext>
              </a:extLst>
            </p:cNvPr>
            <p:cNvSpPr/>
            <p:nvPr/>
          </p:nvSpPr>
          <p:spPr>
            <a:xfrm>
              <a:off x="465187" y="1732092"/>
              <a:ext cx="1513147"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2</a:t>
              </a:r>
              <a:endParaRPr lang="ko-KR" altLang="en-US" sz="500" dirty="0">
                <a:solidFill>
                  <a:schemeClr val="tx1"/>
                </a:solidFill>
              </a:endParaRPr>
            </a:p>
          </p:txBody>
        </p:sp>
        <p:pic>
          <p:nvPicPr>
            <p:cNvPr id="26" name="그래픽 25" descr="정렬 윤곽선">
              <a:extLst>
                <a:ext uri="{FF2B5EF4-FFF2-40B4-BE49-F238E27FC236}">
                  <a16:creationId xmlns:a16="http://schemas.microsoft.com/office/drawing/2014/main" id="{C97738D6-E921-3B35-6B07-69FE1040189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0035" y="1788728"/>
              <a:ext cx="100115" cy="100115"/>
            </a:xfrm>
            <a:prstGeom prst="rect">
              <a:avLst/>
            </a:prstGeom>
          </p:spPr>
        </p:pic>
        <p:pic>
          <p:nvPicPr>
            <p:cNvPr id="28" name="그래픽 27" descr="연필 단색으로 채워진">
              <a:extLst>
                <a:ext uri="{FF2B5EF4-FFF2-40B4-BE49-F238E27FC236}">
                  <a16:creationId xmlns:a16="http://schemas.microsoft.com/office/drawing/2014/main" id="{0A2F94C0-50A7-86AD-04B3-DBF8C38232F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07054" y="1784785"/>
              <a:ext cx="108000" cy="108000"/>
            </a:xfrm>
            <a:prstGeom prst="rect">
              <a:avLst/>
            </a:prstGeom>
          </p:spPr>
        </p:pic>
        <p:pic>
          <p:nvPicPr>
            <p:cNvPr id="29" name="그래픽 28" descr="쓰레기 단색으로 채워진">
              <a:extLst>
                <a:ext uri="{FF2B5EF4-FFF2-40B4-BE49-F238E27FC236}">
                  <a16:creationId xmlns:a16="http://schemas.microsoft.com/office/drawing/2014/main" id="{EAD47E01-9F3C-05EE-8016-CBF17FE015C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26191" y="1784647"/>
              <a:ext cx="108000" cy="108000"/>
            </a:xfrm>
            <a:prstGeom prst="rect">
              <a:avLst/>
            </a:prstGeom>
          </p:spPr>
        </p:pic>
      </p:grpSp>
      <p:grpSp>
        <p:nvGrpSpPr>
          <p:cNvPr id="30" name="그룹 29">
            <a:extLst>
              <a:ext uri="{FF2B5EF4-FFF2-40B4-BE49-F238E27FC236}">
                <a16:creationId xmlns:a16="http://schemas.microsoft.com/office/drawing/2014/main" id="{85613280-3701-E49E-99B8-FF506625F9A4}"/>
              </a:ext>
            </a:extLst>
          </p:cNvPr>
          <p:cNvGrpSpPr/>
          <p:nvPr/>
        </p:nvGrpSpPr>
        <p:grpSpPr>
          <a:xfrm>
            <a:off x="2093742" y="2088442"/>
            <a:ext cx="1513147" cy="213389"/>
            <a:chOff x="465187" y="1732092"/>
            <a:chExt cx="1513147" cy="213389"/>
          </a:xfrm>
        </p:grpSpPr>
        <p:sp>
          <p:nvSpPr>
            <p:cNvPr id="32" name="사각형: 둥근 모서리 31">
              <a:extLst>
                <a:ext uri="{FF2B5EF4-FFF2-40B4-BE49-F238E27FC236}">
                  <a16:creationId xmlns:a16="http://schemas.microsoft.com/office/drawing/2014/main" id="{FFD99F92-CD32-E8CF-7602-B9F213DBF7D5}"/>
                </a:ext>
              </a:extLst>
            </p:cNvPr>
            <p:cNvSpPr/>
            <p:nvPr/>
          </p:nvSpPr>
          <p:spPr>
            <a:xfrm>
              <a:off x="465187" y="1732092"/>
              <a:ext cx="1513147"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3</a:t>
              </a:r>
              <a:endParaRPr lang="ko-KR" altLang="en-US" sz="500" dirty="0">
                <a:solidFill>
                  <a:schemeClr val="tx1"/>
                </a:solidFill>
              </a:endParaRPr>
            </a:p>
          </p:txBody>
        </p:sp>
        <p:pic>
          <p:nvPicPr>
            <p:cNvPr id="33" name="그래픽 32" descr="정렬 윤곽선">
              <a:extLst>
                <a:ext uri="{FF2B5EF4-FFF2-40B4-BE49-F238E27FC236}">
                  <a16:creationId xmlns:a16="http://schemas.microsoft.com/office/drawing/2014/main" id="{8A4054B6-7BBF-6942-D600-BA09EFDC1F4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0035" y="1788728"/>
              <a:ext cx="100115" cy="100115"/>
            </a:xfrm>
            <a:prstGeom prst="rect">
              <a:avLst/>
            </a:prstGeom>
          </p:spPr>
        </p:pic>
        <p:pic>
          <p:nvPicPr>
            <p:cNvPr id="34" name="그래픽 33" descr="연필 단색으로 채워진">
              <a:extLst>
                <a:ext uri="{FF2B5EF4-FFF2-40B4-BE49-F238E27FC236}">
                  <a16:creationId xmlns:a16="http://schemas.microsoft.com/office/drawing/2014/main" id="{6B4BC11F-D912-017E-E6AA-141C80E07BD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07054" y="1784785"/>
              <a:ext cx="108000" cy="108000"/>
            </a:xfrm>
            <a:prstGeom prst="rect">
              <a:avLst/>
            </a:prstGeom>
          </p:spPr>
        </p:pic>
        <p:pic>
          <p:nvPicPr>
            <p:cNvPr id="35" name="그래픽 34" descr="쓰레기 단색으로 채워진">
              <a:extLst>
                <a:ext uri="{FF2B5EF4-FFF2-40B4-BE49-F238E27FC236}">
                  <a16:creationId xmlns:a16="http://schemas.microsoft.com/office/drawing/2014/main" id="{14402C80-1382-4064-50A7-E83ABE88D0D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26191" y="1784647"/>
              <a:ext cx="108000" cy="108000"/>
            </a:xfrm>
            <a:prstGeom prst="rect">
              <a:avLst/>
            </a:prstGeom>
          </p:spPr>
        </p:pic>
      </p:grpSp>
      <p:grpSp>
        <p:nvGrpSpPr>
          <p:cNvPr id="36" name="그룹 35">
            <a:extLst>
              <a:ext uri="{FF2B5EF4-FFF2-40B4-BE49-F238E27FC236}">
                <a16:creationId xmlns:a16="http://schemas.microsoft.com/office/drawing/2014/main" id="{46045A5B-2B68-7E32-3DCD-0C7FD3E5D7D3}"/>
              </a:ext>
            </a:extLst>
          </p:cNvPr>
          <p:cNvGrpSpPr/>
          <p:nvPr/>
        </p:nvGrpSpPr>
        <p:grpSpPr>
          <a:xfrm>
            <a:off x="2093742" y="2369725"/>
            <a:ext cx="1513147" cy="213389"/>
            <a:chOff x="465187" y="1732092"/>
            <a:chExt cx="1513147" cy="213389"/>
          </a:xfrm>
        </p:grpSpPr>
        <p:sp>
          <p:nvSpPr>
            <p:cNvPr id="37" name="사각형: 둥근 모서리 36">
              <a:extLst>
                <a:ext uri="{FF2B5EF4-FFF2-40B4-BE49-F238E27FC236}">
                  <a16:creationId xmlns:a16="http://schemas.microsoft.com/office/drawing/2014/main" id="{AA87E77B-A439-A242-3865-56BC44DFFEBB}"/>
                </a:ext>
              </a:extLst>
            </p:cNvPr>
            <p:cNvSpPr/>
            <p:nvPr/>
          </p:nvSpPr>
          <p:spPr>
            <a:xfrm>
              <a:off x="465187" y="1732092"/>
              <a:ext cx="1513147"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4</a:t>
              </a:r>
              <a:endParaRPr lang="ko-KR" altLang="en-US" sz="500" dirty="0">
                <a:solidFill>
                  <a:schemeClr val="tx1"/>
                </a:solidFill>
              </a:endParaRPr>
            </a:p>
          </p:txBody>
        </p:sp>
        <p:pic>
          <p:nvPicPr>
            <p:cNvPr id="38" name="그래픽 37" descr="정렬 윤곽선">
              <a:extLst>
                <a:ext uri="{FF2B5EF4-FFF2-40B4-BE49-F238E27FC236}">
                  <a16:creationId xmlns:a16="http://schemas.microsoft.com/office/drawing/2014/main" id="{C86964E5-5A39-D2E0-C3B5-5868C1C715B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0035" y="1788728"/>
              <a:ext cx="100115" cy="100115"/>
            </a:xfrm>
            <a:prstGeom prst="rect">
              <a:avLst/>
            </a:prstGeom>
          </p:spPr>
        </p:pic>
        <p:pic>
          <p:nvPicPr>
            <p:cNvPr id="39" name="그래픽 38" descr="연필 단색으로 채워진">
              <a:extLst>
                <a:ext uri="{FF2B5EF4-FFF2-40B4-BE49-F238E27FC236}">
                  <a16:creationId xmlns:a16="http://schemas.microsoft.com/office/drawing/2014/main" id="{D840134A-31D5-D33F-3F58-B868EBF4F0C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07054" y="1784785"/>
              <a:ext cx="108000" cy="108000"/>
            </a:xfrm>
            <a:prstGeom prst="rect">
              <a:avLst/>
            </a:prstGeom>
          </p:spPr>
        </p:pic>
        <p:pic>
          <p:nvPicPr>
            <p:cNvPr id="40" name="그래픽 39" descr="쓰레기 단색으로 채워진">
              <a:extLst>
                <a:ext uri="{FF2B5EF4-FFF2-40B4-BE49-F238E27FC236}">
                  <a16:creationId xmlns:a16="http://schemas.microsoft.com/office/drawing/2014/main" id="{814B7968-9E9A-EE3C-83B5-CA3C1538675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26191" y="1784647"/>
              <a:ext cx="108000" cy="108000"/>
            </a:xfrm>
            <a:prstGeom prst="rect">
              <a:avLst/>
            </a:prstGeom>
          </p:spPr>
        </p:pic>
      </p:grpSp>
      <p:grpSp>
        <p:nvGrpSpPr>
          <p:cNvPr id="41" name="그룹 40">
            <a:extLst>
              <a:ext uri="{FF2B5EF4-FFF2-40B4-BE49-F238E27FC236}">
                <a16:creationId xmlns:a16="http://schemas.microsoft.com/office/drawing/2014/main" id="{F07B5428-81FA-E9D5-287F-6988938DE95D}"/>
              </a:ext>
            </a:extLst>
          </p:cNvPr>
          <p:cNvGrpSpPr/>
          <p:nvPr/>
        </p:nvGrpSpPr>
        <p:grpSpPr>
          <a:xfrm>
            <a:off x="2093742" y="2651006"/>
            <a:ext cx="1513147" cy="213389"/>
            <a:chOff x="465187" y="1732092"/>
            <a:chExt cx="1513147" cy="213389"/>
          </a:xfrm>
        </p:grpSpPr>
        <p:sp>
          <p:nvSpPr>
            <p:cNvPr id="47" name="사각형: 둥근 모서리 46">
              <a:extLst>
                <a:ext uri="{FF2B5EF4-FFF2-40B4-BE49-F238E27FC236}">
                  <a16:creationId xmlns:a16="http://schemas.microsoft.com/office/drawing/2014/main" id="{1C235CAE-378C-6BBD-323E-A460ECA220D9}"/>
                </a:ext>
              </a:extLst>
            </p:cNvPr>
            <p:cNvSpPr/>
            <p:nvPr/>
          </p:nvSpPr>
          <p:spPr>
            <a:xfrm>
              <a:off x="465187" y="1732092"/>
              <a:ext cx="1513147"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5</a:t>
              </a:r>
              <a:endParaRPr lang="ko-KR" altLang="en-US" sz="500" dirty="0">
                <a:solidFill>
                  <a:schemeClr val="tx1"/>
                </a:solidFill>
              </a:endParaRPr>
            </a:p>
          </p:txBody>
        </p:sp>
        <p:pic>
          <p:nvPicPr>
            <p:cNvPr id="48" name="그래픽 47" descr="정렬 윤곽선">
              <a:extLst>
                <a:ext uri="{FF2B5EF4-FFF2-40B4-BE49-F238E27FC236}">
                  <a16:creationId xmlns:a16="http://schemas.microsoft.com/office/drawing/2014/main" id="{7AF6A243-E3B8-593F-EBE0-DB0BCEA3222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0035" y="1788728"/>
              <a:ext cx="100115" cy="100115"/>
            </a:xfrm>
            <a:prstGeom prst="rect">
              <a:avLst/>
            </a:prstGeom>
          </p:spPr>
        </p:pic>
        <p:pic>
          <p:nvPicPr>
            <p:cNvPr id="49" name="그래픽 48" descr="연필 단색으로 채워진">
              <a:extLst>
                <a:ext uri="{FF2B5EF4-FFF2-40B4-BE49-F238E27FC236}">
                  <a16:creationId xmlns:a16="http://schemas.microsoft.com/office/drawing/2014/main" id="{FF5D0DB4-D438-BCE8-B1B3-CBE374F69D7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07054" y="1784785"/>
              <a:ext cx="108000" cy="108000"/>
            </a:xfrm>
            <a:prstGeom prst="rect">
              <a:avLst/>
            </a:prstGeom>
          </p:spPr>
        </p:pic>
        <p:pic>
          <p:nvPicPr>
            <p:cNvPr id="54" name="그래픽 53" descr="쓰레기 단색으로 채워진">
              <a:extLst>
                <a:ext uri="{FF2B5EF4-FFF2-40B4-BE49-F238E27FC236}">
                  <a16:creationId xmlns:a16="http://schemas.microsoft.com/office/drawing/2014/main" id="{347FA114-50AA-674D-A8D8-415178ABD75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26191" y="1784647"/>
              <a:ext cx="108000" cy="108000"/>
            </a:xfrm>
            <a:prstGeom prst="rect">
              <a:avLst/>
            </a:prstGeom>
          </p:spPr>
        </p:pic>
      </p:grpSp>
      <p:cxnSp>
        <p:nvCxnSpPr>
          <p:cNvPr id="55" name="직선 연결선 54">
            <a:extLst>
              <a:ext uri="{FF2B5EF4-FFF2-40B4-BE49-F238E27FC236}">
                <a16:creationId xmlns:a16="http://schemas.microsoft.com/office/drawing/2014/main" id="{62D0E67E-F861-941C-2E89-2BBEB4502A9D}"/>
              </a:ext>
            </a:extLst>
          </p:cNvPr>
          <p:cNvCxnSpPr/>
          <p:nvPr/>
        </p:nvCxnSpPr>
        <p:spPr>
          <a:xfrm>
            <a:off x="2100985" y="1456263"/>
            <a:ext cx="150590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88" name="그룹 87">
            <a:extLst>
              <a:ext uri="{FF2B5EF4-FFF2-40B4-BE49-F238E27FC236}">
                <a16:creationId xmlns:a16="http://schemas.microsoft.com/office/drawing/2014/main" id="{BB5F326B-6AB6-E527-2C2E-77364B3596E6}"/>
              </a:ext>
            </a:extLst>
          </p:cNvPr>
          <p:cNvGrpSpPr/>
          <p:nvPr/>
        </p:nvGrpSpPr>
        <p:grpSpPr>
          <a:xfrm>
            <a:off x="3810073" y="1488033"/>
            <a:ext cx="1824266" cy="3314701"/>
            <a:chOff x="2107884" y="1243012"/>
            <a:chExt cx="1824266" cy="3314701"/>
          </a:xfrm>
        </p:grpSpPr>
        <p:sp>
          <p:nvSpPr>
            <p:cNvPr id="78" name="타원 77">
              <a:extLst>
                <a:ext uri="{FF2B5EF4-FFF2-40B4-BE49-F238E27FC236}">
                  <a16:creationId xmlns:a16="http://schemas.microsoft.com/office/drawing/2014/main" id="{799CF368-F21A-FAF6-1AAE-3F25D0F8AFB4}"/>
                </a:ext>
              </a:extLst>
            </p:cNvPr>
            <p:cNvSpPr/>
            <p:nvPr/>
          </p:nvSpPr>
          <p:spPr>
            <a:xfrm>
              <a:off x="3800537" y="2651194"/>
              <a:ext cx="131613" cy="131613"/>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1</a:t>
              </a:r>
              <a:endParaRPr lang="ko-KR" altLang="en-US" sz="700" dirty="0"/>
            </a:p>
          </p:txBody>
        </p:sp>
        <p:sp>
          <p:nvSpPr>
            <p:cNvPr id="79" name="사각형: 둥근 모서리 78">
              <a:extLst>
                <a:ext uri="{FF2B5EF4-FFF2-40B4-BE49-F238E27FC236}">
                  <a16:creationId xmlns:a16="http://schemas.microsoft.com/office/drawing/2014/main" id="{9333FD71-DC04-3DAF-C1DF-46BD2F501B7A}"/>
                </a:ext>
              </a:extLst>
            </p:cNvPr>
            <p:cNvSpPr/>
            <p:nvPr/>
          </p:nvSpPr>
          <p:spPr>
            <a:xfrm>
              <a:off x="2107884" y="1243012"/>
              <a:ext cx="1640295"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1</a:t>
              </a:r>
              <a:endParaRPr lang="ko-KR" altLang="en-US" sz="500" dirty="0">
                <a:solidFill>
                  <a:schemeClr val="tx1"/>
                </a:solidFill>
              </a:endParaRPr>
            </a:p>
          </p:txBody>
        </p:sp>
        <p:sp>
          <p:nvSpPr>
            <p:cNvPr id="80" name="사각형: 둥근 모서리 79">
              <a:extLst>
                <a:ext uri="{FF2B5EF4-FFF2-40B4-BE49-F238E27FC236}">
                  <a16:creationId xmlns:a16="http://schemas.microsoft.com/office/drawing/2014/main" id="{3BC846BA-275A-E335-9A7F-370B2794E8AA}"/>
                </a:ext>
              </a:extLst>
            </p:cNvPr>
            <p:cNvSpPr/>
            <p:nvPr/>
          </p:nvSpPr>
          <p:spPr>
            <a:xfrm>
              <a:off x="2107884" y="1530814"/>
              <a:ext cx="1640295" cy="302689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500" dirty="0">
                <a:solidFill>
                  <a:schemeClr val="tx1"/>
                </a:solidFill>
              </a:endParaRPr>
            </a:p>
          </p:txBody>
        </p:sp>
        <p:pic>
          <p:nvPicPr>
            <p:cNvPr id="81" name="그림 80">
              <a:extLst>
                <a:ext uri="{FF2B5EF4-FFF2-40B4-BE49-F238E27FC236}">
                  <a16:creationId xmlns:a16="http://schemas.microsoft.com/office/drawing/2014/main" id="{1846AF06-F750-5C14-C579-06E17FF01B41}"/>
                </a:ext>
              </a:extLst>
            </p:cNvPr>
            <p:cNvPicPr>
              <a:picLocks noChangeAspect="1"/>
            </p:cNvPicPr>
            <p:nvPr/>
          </p:nvPicPr>
          <p:blipFill>
            <a:blip r:embed="rId18"/>
            <a:stretch>
              <a:fillRect/>
            </a:stretch>
          </p:blipFill>
          <p:spPr>
            <a:xfrm>
              <a:off x="2112080" y="1537970"/>
              <a:ext cx="1631902" cy="120476"/>
            </a:xfrm>
            <a:prstGeom prst="rect">
              <a:avLst/>
            </a:prstGeom>
          </p:spPr>
        </p:pic>
        <p:sp>
          <p:nvSpPr>
            <p:cNvPr id="82" name="타원 81">
              <a:extLst>
                <a:ext uri="{FF2B5EF4-FFF2-40B4-BE49-F238E27FC236}">
                  <a16:creationId xmlns:a16="http://schemas.microsoft.com/office/drawing/2014/main" id="{7599ECC1-A849-3888-C39F-912FB8D93771}"/>
                </a:ext>
              </a:extLst>
            </p:cNvPr>
            <p:cNvSpPr/>
            <p:nvPr/>
          </p:nvSpPr>
          <p:spPr>
            <a:xfrm>
              <a:off x="3800537" y="2843970"/>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2</a:t>
              </a:r>
              <a:endParaRPr lang="ko-KR" altLang="en-US" sz="700" dirty="0"/>
            </a:p>
          </p:txBody>
        </p:sp>
        <p:sp>
          <p:nvSpPr>
            <p:cNvPr id="83" name="타원 82">
              <a:extLst>
                <a:ext uri="{FF2B5EF4-FFF2-40B4-BE49-F238E27FC236}">
                  <a16:creationId xmlns:a16="http://schemas.microsoft.com/office/drawing/2014/main" id="{AB452AC9-52C0-A59B-CA40-E0C875D0398A}"/>
                </a:ext>
              </a:extLst>
            </p:cNvPr>
            <p:cNvSpPr/>
            <p:nvPr/>
          </p:nvSpPr>
          <p:spPr>
            <a:xfrm>
              <a:off x="3800537" y="3044263"/>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3</a:t>
              </a:r>
              <a:endParaRPr lang="ko-KR" altLang="en-US" sz="700" dirty="0"/>
            </a:p>
          </p:txBody>
        </p:sp>
        <p:sp>
          <p:nvSpPr>
            <p:cNvPr id="84" name="타원 83">
              <a:extLst>
                <a:ext uri="{FF2B5EF4-FFF2-40B4-BE49-F238E27FC236}">
                  <a16:creationId xmlns:a16="http://schemas.microsoft.com/office/drawing/2014/main" id="{0CCA55D7-F16E-F022-A94D-8795E0119292}"/>
                </a:ext>
              </a:extLst>
            </p:cNvPr>
            <p:cNvSpPr/>
            <p:nvPr/>
          </p:nvSpPr>
          <p:spPr>
            <a:xfrm>
              <a:off x="3800537" y="3237039"/>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4</a:t>
              </a:r>
              <a:endParaRPr lang="ko-KR" altLang="en-US" sz="700" dirty="0"/>
            </a:p>
          </p:txBody>
        </p:sp>
        <p:sp>
          <p:nvSpPr>
            <p:cNvPr id="85" name="타원 84">
              <a:extLst>
                <a:ext uri="{FF2B5EF4-FFF2-40B4-BE49-F238E27FC236}">
                  <a16:creationId xmlns:a16="http://schemas.microsoft.com/office/drawing/2014/main" id="{B3511783-BFC5-A3F0-3262-79CFFF327E6E}"/>
                </a:ext>
              </a:extLst>
            </p:cNvPr>
            <p:cNvSpPr/>
            <p:nvPr/>
          </p:nvSpPr>
          <p:spPr>
            <a:xfrm>
              <a:off x="3800537" y="3432598"/>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5</a:t>
              </a:r>
              <a:endParaRPr lang="ko-KR" altLang="en-US" sz="700" dirty="0"/>
            </a:p>
          </p:txBody>
        </p:sp>
        <p:sp>
          <p:nvSpPr>
            <p:cNvPr id="86" name="사각형: 둥근 모서리 85">
              <a:extLst>
                <a:ext uri="{FF2B5EF4-FFF2-40B4-BE49-F238E27FC236}">
                  <a16:creationId xmlns:a16="http://schemas.microsoft.com/office/drawing/2014/main" id="{691F052D-1F73-88DB-451F-4999335DC5DA}"/>
                </a:ext>
              </a:extLst>
            </p:cNvPr>
            <p:cNvSpPr/>
            <p:nvPr/>
          </p:nvSpPr>
          <p:spPr>
            <a:xfrm>
              <a:off x="3232151" y="1268486"/>
              <a:ext cx="478710" cy="160204"/>
            </a:xfrm>
            <a:prstGeom prst="roundRect">
              <a:avLst>
                <a:gd name="adj" fmla="val 12208"/>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b="1" dirty="0">
                  <a:solidFill>
                    <a:schemeClr val="bg1"/>
                  </a:solidFill>
                </a:rPr>
                <a:t>       위치지정</a:t>
              </a:r>
            </a:p>
          </p:txBody>
        </p:sp>
        <p:pic>
          <p:nvPicPr>
            <p:cNvPr id="87" name="그래픽 86" descr="표식 단색으로 채워진">
              <a:extLst>
                <a:ext uri="{FF2B5EF4-FFF2-40B4-BE49-F238E27FC236}">
                  <a16:creationId xmlns:a16="http://schemas.microsoft.com/office/drawing/2014/main" id="{F02205E8-AA8B-99D3-8779-175770FB2AE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49570" y="1277320"/>
              <a:ext cx="144772" cy="144772"/>
            </a:xfrm>
            <a:prstGeom prst="rect">
              <a:avLst/>
            </a:prstGeom>
          </p:spPr>
        </p:pic>
      </p:grpSp>
      <p:grpSp>
        <p:nvGrpSpPr>
          <p:cNvPr id="89" name="그룹 88">
            <a:extLst>
              <a:ext uri="{FF2B5EF4-FFF2-40B4-BE49-F238E27FC236}">
                <a16:creationId xmlns:a16="http://schemas.microsoft.com/office/drawing/2014/main" id="{8859B612-806F-697A-E292-7C7809637A8F}"/>
              </a:ext>
            </a:extLst>
          </p:cNvPr>
          <p:cNvGrpSpPr/>
          <p:nvPr/>
        </p:nvGrpSpPr>
        <p:grpSpPr>
          <a:xfrm>
            <a:off x="6892237" y="4064098"/>
            <a:ext cx="232938" cy="232938"/>
            <a:chOff x="6170243" y="3639343"/>
            <a:chExt cx="232938" cy="232938"/>
          </a:xfrm>
        </p:grpSpPr>
        <p:pic>
          <p:nvPicPr>
            <p:cNvPr id="90" name="그래픽 89" descr="표식 단색으로 채워진">
              <a:extLst>
                <a:ext uri="{FF2B5EF4-FFF2-40B4-BE49-F238E27FC236}">
                  <a16:creationId xmlns:a16="http://schemas.microsoft.com/office/drawing/2014/main" id="{22EB41BD-D31F-91B7-3934-1EF7DC0EE16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170243" y="3639343"/>
              <a:ext cx="232938" cy="232938"/>
            </a:xfrm>
            <a:prstGeom prst="rect">
              <a:avLst/>
            </a:prstGeom>
          </p:spPr>
        </p:pic>
        <p:sp>
          <p:nvSpPr>
            <p:cNvPr id="91" name="타원 90">
              <a:extLst>
                <a:ext uri="{FF2B5EF4-FFF2-40B4-BE49-F238E27FC236}">
                  <a16:creationId xmlns:a16="http://schemas.microsoft.com/office/drawing/2014/main" id="{38E1EFF5-0BBF-D23F-416F-178937016DFF}"/>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1</a:t>
              </a:r>
              <a:endParaRPr lang="ko-KR" altLang="en-US" sz="500" dirty="0">
                <a:solidFill>
                  <a:schemeClr val="tx1"/>
                </a:solidFill>
              </a:endParaRPr>
            </a:p>
          </p:txBody>
        </p:sp>
      </p:grpSp>
      <p:grpSp>
        <p:nvGrpSpPr>
          <p:cNvPr id="92" name="그룹 91">
            <a:extLst>
              <a:ext uri="{FF2B5EF4-FFF2-40B4-BE49-F238E27FC236}">
                <a16:creationId xmlns:a16="http://schemas.microsoft.com/office/drawing/2014/main" id="{1DCF5B42-CFE2-5A91-70FA-BE75F092FC40}"/>
              </a:ext>
            </a:extLst>
          </p:cNvPr>
          <p:cNvGrpSpPr/>
          <p:nvPr/>
        </p:nvGrpSpPr>
        <p:grpSpPr>
          <a:xfrm>
            <a:off x="7411037" y="3310379"/>
            <a:ext cx="232938" cy="232938"/>
            <a:chOff x="6170243" y="3639343"/>
            <a:chExt cx="232938" cy="232938"/>
          </a:xfrm>
        </p:grpSpPr>
        <p:pic>
          <p:nvPicPr>
            <p:cNvPr id="93" name="그래픽 92" descr="표식 단색으로 채워진">
              <a:extLst>
                <a:ext uri="{FF2B5EF4-FFF2-40B4-BE49-F238E27FC236}">
                  <a16:creationId xmlns:a16="http://schemas.microsoft.com/office/drawing/2014/main" id="{B6DAAC70-618E-6778-E69E-440D7E685DB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170243" y="3639343"/>
              <a:ext cx="232938" cy="232938"/>
            </a:xfrm>
            <a:prstGeom prst="rect">
              <a:avLst/>
            </a:prstGeom>
          </p:spPr>
        </p:pic>
        <p:sp>
          <p:nvSpPr>
            <p:cNvPr id="94" name="타원 93">
              <a:extLst>
                <a:ext uri="{FF2B5EF4-FFF2-40B4-BE49-F238E27FC236}">
                  <a16:creationId xmlns:a16="http://schemas.microsoft.com/office/drawing/2014/main" id="{5566D38D-8378-0D84-7F02-A6174E0BD952}"/>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2</a:t>
              </a:r>
              <a:endParaRPr lang="ko-KR" altLang="en-US" sz="500" dirty="0">
                <a:solidFill>
                  <a:schemeClr val="tx1"/>
                </a:solidFill>
              </a:endParaRPr>
            </a:p>
          </p:txBody>
        </p:sp>
      </p:grpSp>
      <p:grpSp>
        <p:nvGrpSpPr>
          <p:cNvPr id="95" name="그룹 94">
            <a:extLst>
              <a:ext uri="{FF2B5EF4-FFF2-40B4-BE49-F238E27FC236}">
                <a16:creationId xmlns:a16="http://schemas.microsoft.com/office/drawing/2014/main" id="{5686D530-EA61-8248-6D99-A6B912C14F66}"/>
              </a:ext>
            </a:extLst>
          </p:cNvPr>
          <p:cNvGrpSpPr/>
          <p:nvPr/>
        </p:nvGrpSpPr>
        <p:grpSpPr>
          <a:xfrm>
            <a:off x="6163382" y="2358427"/>
            <a:ext cx="232938" cy="232938"/>
            <a:chOff x="6170243" y="3639343"/>
            <a:chExt cx="232938" cy="232938"/>
          </a:xfrm>
        </p:grpSpPr>
        <p:pic>
          <p:nvPicPr>
            <p:cNvPr id="96" name="그래픽 95" descr="표식 단색으로 채워진">
              <a:extLst>
                <a:ext uri="{FF2B5EF4-FFF2-40B4-BE49-F238E27FC236}">
                  <a16:creationId xmlns:a16="http://schemas.microsoft.com/office/drawing/2014/main" id="{8EA4EF67-E157-53E4-9B28-F70EE9E5459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170243" y="3639343"/>
              <a:ext cx="232938" cy="232938"/>
            </a:xfrm>
            <a:prstGeom prst="rect">
              <a:avLst/>
            </a:prstGeom>
          </p:spPr>
        </p:pic>
        <p:sp>
          <p:nvSpPr>
            <p:cNvPr id="97" name="타원 96">
              <a:extLst>
                <a:ext uri="{FF2B5EF4-FFF2-40B4-BE49-F238E27FC236}">
                  <a16:creationId xmlns:a16="http://schemas.microsoft.com/office/drawing/2014/main" id="{80126F2E-DB87-7683-4153-B7A887EC28FE}"/>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3</a:t>
              </a:r>
              <a:endParaRPr lang="ko-KR" altLang="en-US" sz="500" dirty="0">
                <a:solidFill>
                  <a:schemeClr val="tx1"/>
                </a:solidFill>
              </a:endParaRPr>
            </a:p>
          </p:txBody>
        </p:sp>
      </p:grpSp>
      <p:grpSp>
        <p:nvGrpSpPr>
          <p:cNvPr id="98" name="그룹 97">
            <a:extLst>
              <a:ext uri="{FF2B5EF4-FFF2-40B4-BE49-F238E27FC236}">
                <a16:creationId xmlns:a16="http://schemas.microsoft.com/office/drawing/2014/main" id="{BDA4BFAC-BF07-1CF5-FB95-1182388908D1}"/>
              </a:ext>
            </a:extLst>
          </p:cNvPr>
          <p:cNvGrpSpPr/>
          <p:nvPr/>
        </p:nvGrpSpPr>
        <p:grpSpPr>
          <a:xfrm>
            <a:off x="8836092" y="2870164"/>
            <a:ext cx="232938" cy="232938"/>
            <a:chOff x="6170243" y="3639343"/>
            <a:chExt cx="232938" cy="232938"/>
          </a:xfrm>
        </p:grpSpPr>
        <p:pic>
          <p:nvPicPr>
            <p:cNvPr id="99" name="그래픽 98" descr="표식 단색으로 채워진">
              <a:extLst>
                <a:ext uri="{FF2B5EF4-FFF2-40B4-BE49-F238E27FC236}">
                  <a16:creationId xmlns:a16="http://schemas.microsoft.com/office/drawing/2014/main" id="{8C083623-E21A-993C-46C5-B98D501BC4F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170243" y="3639343"/>
              <a:ext cx="232938" cy="232938"/>
            </a:xfrm>
            <a:prstGeom prst="rect">
              <a:avLst/>
            </a:prstGeom>
          </p:spPr>
        </p:pic>
        <p:sp>
          <p:nvSpPr>
            <p:cNvPr id="100" name="타원 99">
              <a:extLst>
                <a:ext uri="{FF2B5EF4-FFF2-40B4-BE49-F238E27FC236}">
                  <a16:creationId xmlns:a16="http://schemas.microsoft.com/office/drawing/2014/main" id="{99182B2B-A0D9-BD3F-7FF9-BFDC4E5A54E0}"/>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5</a:t>
              </a:r>
              <a:endParaRPr lang="ko-KR" altLang="en-US" sz="500" dirty="0">
                <a:solidFill>
                  <a:schemeClr val="tx1"/>
                </a:solidFill>
              </a:endParaRPr>
            </a:p>
          </p:txBody>
        </p:sp>
      </p:grpSp>
      <p:grpSp>
        <p:nvGrpSpPr>
          <p:cNvPr id="101" name="그룹 100">
            <a:extLst>
              <a:ext uri="{FF2B5EF4-FFF2-40B4-BE49-F238E27FC236}">
                <a16:creationId xmlns:a16="http://schemas.microsoft.com/office/drawing/2014/main" id="{6C19C4DC-EE9E-145E-18C1-7698075C9290}"/>
              </a:ext>
            </a:extLst>
          </p:cNvPr>
          <p:cNvGrpSpPr/>
          <p:nvPr/>
        </p:nvGrpSpPr>
        <p:grpSpPr>
          <a:xfrm>
            <a:off x="7737585" y="2100732"/>
            <a:ext cx="232938" cy="232938"/>
            <a:chOff x="6170243" y="3639343"/>
            <a:chExt cx="232938" cy="232938"/>
          </a:xfrm>
        </p:grpSpPr>
        <p:pic>
          <p:nvPicPr>
            <p:cNvPr id="102" name="그래픽 101" descr="표식 단색으로 채워진">
              <a:extLst>
                <a:ext uri="{FF2B5EF4-FFF2-40B4-BE49-F238E27FC236}">
                  <a16:creationId xmlns:a16="http://schemas.microsoft.com/office/drawing/2014/main" id="{0F81A419-2F65-B037-B891-D137ABD343D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170243" y="3639343"/>
              <a:ext cx="232938" cy="232938"/>
            </a:xfrm>
            <a:prstGeom prst="rect">
              <a:avLst/>
            </a:prstGeom>
          </p:spPr>
        </p:pic>
        <p:sp>
          <p:nvSpPr>
            <p:cNvPr id="103" name="타원 102">
              <a:extLst>
                <a:ext uri="{FF2B5EF4-FFF2-40B4-BE49-F238E27FC236}">
                  <a16:creationId xmlns:a16="http://schemas.microsoft.com/office/drawing/2014/main" id="{017A1ADA-F1FC-774A-1785-ADEA5CD8CF56}"/>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4</a:t>
              </a:r>
              <a:endParaRPr lang="ko-KR" altLang="en-US" sz="500" dirty="0">
                <a:solidFill>
                  <a:schemeClr val="tx1"/>
                </a:solidFill>
              </a:endParaRPr>
            </a:p>
          </p:txBody>
        </p:sp>
      </p:grpSp>
      <p:pic>
        <p:nvPicPr>
          <p:cNvPr id="119" name="그래픽 118" descr="닫기 윤곽선">
            <a:extLst>
              <a:ext uri="{FF2B5EF4-FFF2-40B4-BE49-F238E27FC236}">
                <a16:creationId xmlns:a16="http://schemas.microsoft.com/office/drawing/2014/main" id="{504D75D0-7733-00C4-7E0D-920FEAA5932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487048" y="939942"/>
            <a:ext cx="142977" cy="142977"/>
          </a:xfrm>
          <a:prstGeom prst="rect">
            <a:avLst/>
          </a:prstGeom>
        </p:spPr>
      </p:pic>
      <p:sp>
        <p:nvSpPr>
          <p:cNvPr id="22" name="모서리가 둥근 직사각형 299">
            <a:extLst>
              <a:ext uri="{FF2B5EF4-FFF2-40B4-BE49-F238E27FC236}">
                <a16:creationId xmlns:a16="http://schemas.microsoft.com/office/drawing/2014/main" id="{3FA278FD-24DA-22D3-A44A-A912858335C3}"/>
              </a:ext>
            </a:extLst>
          </p:cNvPr>
          <p:cNvSpPr/>
          <p:nvPr/>
        </p:nvSpPr>
        <p:spPr>
          <a:xfrm>
            <a:off x="5323442" y="267524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70" name="직사각형 69">
            <a:extLst>
              <a:ext uri="{FF2B5EF4-FFF2-40B4-BE49-F238E27FC236}">
                <a16:creationId xmlns:a16="http://schemas.microsoft.com/office/drawing/2014/main" id="{439DEC5A-9BA3-CC71-84EC-AABD97F7260F}"/>
              </a:ext>
            </a:extLst>
          </p:cNvPr>
          <p:cNvSpPr/>
          <p:nvPr/>
        </p:nvSpPr>
        <p:spPr>
          <a:xfrm>
            <a:off x="5463900" y="2872654"/>
            <a:ext cx="209998" cy="973133"/>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모서리가 둥근 직사각형 299">
            <a:extLst>
              <a:ext uri="{FF2B5EF4-FFF2-40B4-BE49-F238E27FC236}">
                <a16:creationId xmlns:a16="http://schemas.microsoft.com/office/drawing/2014/main" id="{9BAA3EC7-8C7D-9CEA-185A-1409767EE0C9}"/>
              </a:ext>
            </a:extLst>
          </p:cNvPr>
          <p:cNvSpPr/>
          <p:nvPr/>
        </p:nvSpPr>
        <p:spPr>
          <a:xfrm>
            <a:off x="4745287" y="488375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67" name="사각형: 둥근 모서리 66">
            <a:extLst>
              <a:ext uri="{FF2B5EF4-FFF2-40B4-BE49-F238E27FC236}">
                <a16:creationId xmlns:a16="http://schemas.microsoft.com/office/drawing/2014/main" id="{BAEE1F3D-E795-1095-133C-9E1A17C0EE9C}"/>
              </a:ext>
            </a:extLst>
          </p:cNvPr>
          <p:cNvSpPr/>
          <p:nvPr/>
        </p:nvSpPr>
        <p:spPr>
          <a:xfrm>
            <a:off x="4985190" y="4920038"/>
            <a:ext cx="478710" cy="160204"/>
          </a:xfrm>
          <a:prstGeom prst="roundRect">
            <a:avLst>
              <a:gd name="adj" fmla="val 12208"/>
            </a:avLst>
          </a:prstGeom>
          <a:solidFill>
            <a:srgbClr val="2F5597"/>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저장</a:t>
            </a:r>
          </a:p>
        </p:txBody>
      </p:sp>
      <p:pic>
        <p:nvPicPr>
          <p:cNvPr id="3" name="그림 2">
            <a:extLst>
              <a:ext uri="{FF2B5EF4-FFF2-40B4-BE49-F238E27FC236}">
                <a16:creationId xmlns:a16="http://schemas.microsoft.com/office/drawing/2014/main" id="{4B1D88D7-FD55-E3D3-C8F8-EBB03824397B}"/>
              </a:ext>
            </a:extLst>
          </p:cNvPr>
          <p:cNvPicPr>
            <a:picLocks noChangeAspect="1"/>
          </p:cNvPicPr>
          <p:nvPr/>
        </p:nvPicPr>
        <p:blipFill rotWithShape="1">
          <a:blip r:embed="rId3"/>
          <a:srcRect r="22400" b="94256"/>
          <a:stretch/>
        </p:blipFill>
        <p:spPr>
          <a:xfrm>
            <a:off x="3695468" y="922019"/>
            <a:ext cx="5775115" cy="259170"/>
          </a:xfrm>
          <a:prstGeom prst="rect">
            <a:avLst/>
          </a:prstGeom>
        </p:spPr>
      </p:pic>
      <p:pic>
        <p:nvPicPr>
          <p:cNvPr id="21" name="그림 20">
            <a:extLst>
              <a:ext uri="{FF2B5EF4-FFF2-40B4-BE49-F238E27FC236}">
                <a16:creationId xmlns:a16="http://schemas.microsoft.com/office/drawing/2014/main" id="{4F738BC8-A1DA-C50F-5D82-B10DD385F588}"/>
              </a:ext>
            </a:extLst>
          </p:cNvPr>
          <p:cNvPicPr>
            <a:picLocks noChangeAspect="1"/>
          </p:cNvPicPr>
          <p:nvPr/>
        </p:nvPicPr>
        <p:blipFill rotWithShape="1">
          <a:blip r:embed="rId28"/>
          <a:srcRect t="2" r="33607" b="-1313"/>
          <a:stretch/>
        </p:blipFill>
        <p:spPr>
          <a:xfrm>
            <a:off x="3688064" y="1191727"/>
            <a:ext cx="5775115" cy="228211"/>
          </a:xfrm>
          <a:prstGeom prst="rect">
            <a:avLst/>
          </a:prstGeom>
        </p:spPr>
      </p:pic>
    </p:spTree>
    <p:extLst>
      <p:ext uri="{BB962C8B-B14F-4D97-AF65-F5344CB8AC3E}">
        <p14:creationId xmlns:p14="http://schemas.microsoft.com/office/powerpoint/2010/main" val="2157195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6349251"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err="1">
                <a:latin typeface="맑은 고딕" panose="020B0503020000020004" pitchFamily="50" charset="-127"/>
              </a:rPr>
              <a:t>스토리맵</a:t>
            </a:r>
            <a:r>
              <a:rPr lang="ko-KR" altLang="en-US" dirty="0">
                <a:latin typeface="맑은 고딕" panose="020B0503020000020004" pitchFamily="50" charset="-127"/>
              </a:rPr>
              <a:t> 투어 템플릿</a:t>
            </a:r>
            <a:r>
              <a:rPr lang="en-US" altLang="ko-KR" dirty="0">
                <a:latin typeface="맑은 고딕" panose="020B0503020000020004" pitchFamily="50" charset="-127"/>
              </a:rPr>
              <a:t>_</a:t>
            </a:r>
            <a:r>
              <a:rPr lang="ko-KR" altLang="en-US" dirty="0">
                <a:latin typeface="맑은 고딕" panose="020B0503020000020004" pitchFamily="50" charset="-127"/>
              </a:rPr>
              <a:t>저장</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err="1"/>
              <a:t>스토리맵</a:t>
            </a:r>
            <a:r>
              <a:rPr lang="ko-KR" altLang="en-US" dirty="0"/>
              <a:t> 투어</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LXPFA_SB_2D_WA_029</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3301883"/>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err="1">
                          <a:latin typeface="맑은 고딕" panose="020B0503020000020004" pitchFamily="50" charset="-127"/>
                          <a:ea typeface="+mn-ea"/>
                        </a:rPr>
                        <a:t>스토리맵</a:t>
                      </a:r>
                      <a:r>
                        <a:rPr lang="ko-KR" altLang="en-US" sz="800" b="1" baseline="0" dirty="0">
                          <a:latin typeface="맑은 고딕" panose="020B0503020000020004" pitchFamily="50" charset="-127"/>
                          <a:ea typeface="+mn-ea"/>
                        </a:rPr>
                        <a:t> 투어</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위치기반의 순차적인 이야기를 보여줄 수 있는 신규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미리보기</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설정한 화면을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미리보는</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기존 기능과 동일</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저장</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23655809"/>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모든 설정 완료 후 웹 앱을 저장하고 발행하는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기존 기능과 동일</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2936574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기본정보</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55289580"/>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해당 웹 앱의 기본정보 확인하는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기존 기능과 동일</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78635581"/>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5" name="그림 4">
            <a:extLst>
              <a:ext uri="{FF2B5EF4-FFF2-40B4-BE49-F238E27FC236}">
                <a16:creationId xmlns:a16="http://schemas.microsoft.com/office/drawing/2014/main" id="{063C13B5-6962-B131-467F-F8E249CEC465}"/>
              </a:ext>
            </a:extLst>
          </p:cNvPr>
          <p:cNvPicPr>
            <a:picLocks noChangeAspect="1"/>
          </p:cNvPicPr>
          <p:nvPr/>
        </p:nvPicPr>
        <p:blipFill>
          <a:blip r:embed="rId2"/>
          <a:stretch>
            <a:fillRect/>
          </a:stretch>
        </p:blipFill>
        <p:spPr>
          <a:xfrm>
            <a:off x="142875" y="910803"/>
            <a:ext cx="9320304" cy="4512018"/>
          </a:xfrm>
          <a:prstGeom prst="rect">
            <a:avLst/>
          </a:prstGeom>
        </p:spPr>
      </p:pic>
      <p:sp>
        <p:nvSpPr>
          <p:cNvPr id="9" name="직사각형 8">
            <a:extLst>
              <a:ext uri="{FF2B5EF4-FFF2-40B4-BE49-F238E27FC236}">
                <a16:creationId xmlns:a16="http://schemas.microsoft.com/office/drawing/2014/main" id="{532AC00B-2F04-91DF-FC0A-D2E10A1930E3}"/>
              </a:ext>
            </a:extLst>
          </p:cNvPr>
          <p:cNvSpPr/>
          <p:nvPr/>
        </p:nvSpPr>
        <p:spPr>
          <a:xfrm>
            <a:off x="804283" y="963377"/>
            <a:ext cx="553029" cy="109537"/>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rPr>
              <a:t>(</a:t>
            </a:r>
            <a:r>
              <a:rPr lang="ko-KR" altLang="en-US" sz="600" b="1" dirty="0" err="1">
                <a:solidFill>
                  <a:schemeClr val="bg1"/>
                </a:solidFill>
              </a:rPr>
              <a:t>스토리맵</a:t>
            </a:r>
            <a:r>
              <a:rPr lang="ko-KR" altLang="en-US" sz="600" b="1" dirty="0">
                <a:solidFill>
                  <a:schemeClr val="bg1"/>
                </a:solidFill>
              </a:rPr>
              <a:t> 투어</a:t>
            </a:r>
            <a:r>
              <a:rPr lang="en-US" altLang="ko-KR" sz="600" b="1" dirty="0">
                <a:solidFill>
                  <a:schemeClr val="bg1"/>
                </a:solidFill>
              </a:rPr>
              <a:t>)</a:t>
            </a:r>
            <a:endParaRPr lang="ko-KR" altLang="en-US" sz="600" b="1" dirty="0">
              <a:solidFill>
                <a:schemeClr val="bg1"/>
              </a:solidFill>
            </a:endParaRPr>
          </a:p>
        </p:txBody>
      </p:sp>
      <p:pic>
        <p:nvPicPr>
          <p:cNvPr id="27" name="그림 26">
            <a:extLst>
              <a:ext uri="{FF2B5EF4-FFF2-40B4-BE49-F238E27FC236}">
                <a16:creationId xmlns:a16="http://schemas.microsoft.com/office/drawing/2014/main" id="{AB7C43AD-6850-E46D-0FDA-A7E94549FE22}"/>
              </a:ext>
            </a:extLst>
          </p:cNvPr>
          <p:cNvPicPr>
            <a:picLocks noChangeAspect="1"/>
          </p:cNvPicPr>
          <p:nvPr/>
        </p:nvPicPr>
        <p:blipFill rotWithShape="1">
          <a:blip r:embed="rId3"/>
          <a:srcRect t="6611" r="22400"/>
          <a:stretch/>
        </p:blipFill>
        <p:spPr>
          <a:xfrm>
            <a:off x="3688064" y="1419938"/>
            <a:ext cx="5775115" cy="4213745"/>
          </a:xfrm>
          <a:prstGeom prst="rect">
            <a:avLst/>
          </a:prstGeom>
        </p:spPr>
      </p:pic>
      <p:pic>
        <p:nvPicPr>
          <p:cNvPr id="31" name="그림 30">
            <a:extLst>
              <a:ext uri="{FF2B5EF4-FFF2-40B4-BE49-F238E27FC236}">
                <a16:creationId xmlns:a16="http://schemas.microsoft.com/office/drawing/2014/main" id="{C81841F9-47FC-7BE0-4DA6-ADFC46EBE8F6}"/>
              </a:ext>
            </a:extLst>
          </p:cNvPr>
          <p:cNvPicPr>
            <a:picLocks noChangeAspect="1"/>
          </p:cNvPicPr>
          <p:nvPr/>
        </p:nvPicPr>
        <p:blipFill rotWithShape="1">
          <a:blip r:embed="rId4"/>
          <a:srcRect r="31848"/>
          <a:stretch/>
        </p:blipFill>
        <p:spPr>
          <a:xfrm>
            <a:off x="5755073" y="1415236"/>
            <a:ext cx="3708106" cy="4069556"/>
          </a:xfrm>
          <a:prstGeom prst="rect">
            <a:avLst/>
          </a:prstGeom>
        </p:spPr>
      </p:pic>
      <p:sp>
        <p:nvSpPr>
          <p:cNvPr id="2" name="사각형: 둥근 모서리 1">
            <a:extLst>
              <a:ext uri="{FF2B5EF4-FFF2-40B4-BE49-F238E27FC236}">
                <a16:creationId xmlns:a16="http://schemas.microsoft.com/office/drawing/2014/main" id="{AB8966ED-4769-D6B6-FF4D-1AE7C5765F3A}"/>
              </a:ext>
            </a:extLst>
          </p:cNvPr>
          <p:cNvSpPr/>
          <p:nvPr/>
        </p:nvSpPr>
        <p:spPr>
          <a:xfrm>
            <a:off x="1231106" y="1160863"/>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메인</a:t>
            </a:r>
          </a:p>
        </p:txBody>
      </p:sp>
      <p:sp>
        <p:nvSpPr>
          <p:cNvPr id="4" name="사각형: 둥근 모서리 3">
            <a:extLst>
              <a:ext uri="{FF2B5EF4-FFF2-40B4-BE49-F238E27FC236}">
                <a16:creationId xmlns:a16="http://schemas.microsoft.com/office/drawing/2014/main" id="{61803A45-82FA-6A0B-237B-594CAE5EC467}"/>
              </a:ext>
            </a:extLst>
          </p:cNvPr>
          <p:cNvSpPr/>
          <p:nvPr/>
        </p:nvSpPr>
        <p:spPr>
          <a:xfrm>
            <a:off x="465188"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7" name="사각형: 둥근 모서리 6">
            <a:extLst>
              <a:ext uri="{FF2B5EF4-FFF2-40B4-BE49-F238E27FC236}">
                <a16:creationId xmlns:a16="http://schemas.microsoft.com/office/drawing/2014/main" id="{A1958342-FC88-5AC8-1619-77644C72F93A}"/>
              </a:ext>
            </a:extLst>
          </p:cNvPr>
          <p:cNvSpPr/>
          <p:nvPr/>
        </p:nvSpPr>
        <p:spPr>
          <a:xfrm>
            <a:off x="846187" y="1160863"/>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pic>
        <p:nvPicPr>
          <p:cNvPr id="42" name="그림 41">
            <a:extLst>
              <a:ext uri="{FF2B5EF4-FFF2-40B4-BE49-F238E27FC236}">
                <a16:creationId xmlns:a16="http://schemas.microsoft.com/office/drawing/2014/main" id="{B9CA454D-AB0D-EA9E-BDCB-CCC0A2FBC48E}"/>
              </a:ext>
            </a:extLst>
          </p:cNvPr>
          <p:cNvPicPr>
            <a:picLocks noChangeAspect="1"/>
          </p:cNvPicPr>
          <p:nvPr/>
        </p:nvPicPr>
        <p:blipFill rotWithShape="1">
          <a:blip r:embed="rId5"/>
          <a:srcRect t="53817" r="17835" b="9599"/>
          <a:stretch/>
        </p:blipFill>
        <p:spPr>
          <a:xfrm>
            <a:off x="455661" y="1387458"/>
            <a:ext cx="1550621" cy="1323240"/>
          </a:xfrm>
          <a:prstGeom prst="rect">
            <a:avLst/>
          </a:prstGeom>
        </p:spPr>
      </p:pic>
      <p:grpSp>
        <p:nvGrpSpPr>
          <p:cNvPr id="43" name="그룹 42">
            <a:extLst>
              <a:ext uri="{FF2B5EF4-FFF2-40B4-BE49-F238E27FC236}">
                <a16:creationId xmlns:a16="http://schemas.microsoft.com/office/drawing/2014/main" id="{914A6200-B5E9-F7EF-6D01-20FC45D97A82}"/>
              </a:ext>
            </a:extLst>
          </p:cNvPr>
          <p:cNvGrpSpPr/>
          <p:nvPr/>
        </p:nvGrpSpPr>
        <p:grpSpPr>
          <a:xfrm>
            <a:off x="399523" y="1397383"/>
            <a:ext cx="1582737" cy="184667"/>
            <a:chOff x="382636" y="1325507"/>
            <a:chExt cx="1488643" cy="153454"/>
          </a:xfrm>
        </p:grpSpPr>
        <p:sp>
          <p:nvSpPr>
            <p:cNvPr id="44" name="사각형: 둥근 모서리 43">
              <a:extLst>
                <a:ext uri="{FF2B5EF4-FFF2-40B4-BE49-F238E27FC236}">
                  <a16:creationId xmlns:a16="http://schemas.microsoft.com/office/drawing/2014/main" id="{4B361E41-53CD-8C9A-0557-C98BF23EEA3A}"/>
                </a:ext>
              </a:extLst>
            </p:cNvPr>
            <p:cNvSpPr/>
            <p:nvPr/>
          </p:nvSpPr>
          <p:spPr>
            <a:xfrm>
              <a:off x="438726" y="1346407"/>
              <a:ext cx="1432553" cy="103058"/>
            </a:xfrm>
            <a:prstGeom prst="roundRect">
              <a:avLst>
                <a:gd name="adj" fmla="val 600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C4B0990C-971E-69F9-3CD0-20D0E1FB53FE}"/>
                </a:ext>
              </a:extLst>
            </p:cNvPr>
            <p:cNvSpPr txBox="1"/>
            <p:nvPr/>
          </p:nvSpPr>
          <p:spPr>
            <a:xfrm>
              <a:off x="382636" y="1325507"/>
              <a:ext cx="1171851" cy="153454"/>
            </a:xfrm>
            <a:prstGeom prst="rect">
              <a:avLst/>
            </a:prstGeom>
            <a:noFill/>
          </p:spPr>
          <p:txBody>
            <a:bodyPr wrap="square" rtlCol="0">
              <a:spAutoFit/>
            </a:bodyPr>
            <a:lstStyle/>
            <a:p>
              <a:r>
                <a:rPr lang="ko-KR" altLang="en-US" sz="600" b="1" dirty="0">
                  <a:solidFill>
                    <a:schemeClr val="bg1">
                      <a:lumMod val="50000"/>
                    </a:schemeClr>
                  </a:solidFill>
                </a:rPr>
                <a:t>탭 명을 입력해주세요</a:t>
              </a:r>
              <a:r>
                <a:rPr lang="en-US" altLang="ko-KR" sz="600" b="1" dirty="0">
                  <a:solidFill>
                    <a:schemeClr val="bg1">
                      <a:lumMod val="50000"/>
                    </a:schemeClr>
                  </a:solidFill>
                </a:rPr>
                <a:t>.</a:t>
              </a:r>
              <a:endParaRPr lang="ko-KR" altLang="en-US" sz="600" b="1" dirty="0">
                <a:solidFill>
                  <a:schemeClr val="bg1">
                    <a:lumMod val="50000"/>
                  </a:schemeClr>
                </a:solidFill>
              </a:endParaRPr>
            </a:p>
          </p:txBody>
        </p:sp>
      </p:grpSp>
      <p:pic>
        <p:nvPicPr>
          <p:cNvPr id="46" name="그림 45">
            <a:extLst>
              <a:ext uri="{FF2B5EF4-FFF2-40B4-BE49-F238E27FC236}">
                <a16:creationId xmlns:a16="http://schemas.microsoft.com/office/drawing/2014/main" id="{AEBE7B84-2A81-B7D3-5DBD-B84DD599D66F}"/>
              </a:ext>
            </a:extLst>
          </p:cNvPr>
          <p:cNvPicPr>
            <a:picLocks noChangeAspect="1"/>
          </p:cNvPicPr>
          <p:nvPr/>
        </p:nvPicPr>
        <p:blipFill rotWithShape="1">
          <a:blip r:embed="rId6"/>
          <a:srcRect l="1642" t="2904" r="2008" b="3757"/>
          <a:stretch/>
        </p:blipFill>
        <p:spPr>
          <a:xfrm>
            <a:off x="452400" y="1594248"/>
            <a:ext cx="1490702" cy="1031555"/>
          </a:xfrm>
          <a:prstGeom prst="rect">
            <a:avLst/>
          </a:prstGeom>
        </p:spPr>
      </p:pic>
      <p:sp>
        <p:nvSpPr>
          <p:cNvPr id="50" name="직사각형 49">
            <a:extLst>
              <a:ext uri="{FF2B5EF4-FFF2-40B4-BE49-F238E27FC236}">
                <a16:creationId xmlns:a16="http://schemas.microsoft.com/office/drawing/2014/main" id="{66F90737-A4E9-28C5-EE61-4E51BBF85127}"/>
              </a:ext>
            </a:extLst>
          </p:cNvPr>
          <p:cNvSpPr/>
          <p:nvPr/>
        </p:nvSpPr>
        <p:spPr>
          <a:xfrm>
            <a:off x="455662" y="2163172"/>
            <a:ext cx="1487440" cy="1011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1" name="그룹 50">
            <a:extLst>
              <a:ext uri="{FF2B5EF4-FFF2-40B4-BE49-F238E27FC236}">
                <a16:creationId xmlns:a16="http://schemas.microsoft.com/office/drawing/2014/main" id="{E9F8FEAD-D2F0-9E4B-96FF-765BE0005554}"/>
              </a:ext>
            </a:extLst>
          </p:cNvPr>
          <p:cNvGrpSpPr/>
          <p:nvPr/>
        </p:nvGrpSpPr>
        <p:grpSpPr>
          <a:xfrm>
            <a:off x="442646" y="2190983"/>
            <a:ext cx="1426841" cy="280439"/>
            <a:chOff x="522212" y="2228850"/>
            <a:chExt cx="1580949" cy="310728"/>
          </a:xfrm>
        </p:grpSpPr>
        <p:sp>
          <p:nvSpPr>
            <p:cNvPr id="52" name="직사각형 51">
              <a:extLst>
                <a:ext uri="{FF2B5EF4-FFF2-40B4-BE49-F238E27FC236}">
                  <a16:creationId xmlns:a16="http://schemas.microsoft.com/office/drawing/2014/main" id="{96C5BB91-C98F-96D5-1E3B-3E443CE3DD8A}"/>
                </a:ext>
              </a:extLst>
            </p:cNvPr>
            <p:cNvSpPr/>
            <p:nvPr/>
          </p:nvSpPr>
          <p:spPr>
            <a:xfrm>
              <a:off x="575735" y="2228850"/>
              <a:ext cx="648228" cy="180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3" name="그림 52">
              <a:extLst>
                <a:ext uri="{FF2B5EF4-FFF2-40B4-BE49-F238E27FC236}">
                  <a16:creationId xmlns:a16="http://schemas.microsoft.com/office/drawing/2014/main" id="{6419E904-C840-508C-054A-7455C5E5EEE4}"/>
                </a:ext>
              </a:extLst>
            </p:cNvPr>
            <p:cNvPicPr>
              <a:picLocks noChangeAspect="1"/>
            </p:cNvPicPr>
            <p:nvPr/>
          </p:nvPicPr>
          <p:blipFill>
            <a:blip r:embed="rId7"/>
            <a:stretch>
              <a:fillRect/>
            </a:stretch>
          </p:blipFill>
          <p:spPr>
            <a:xfrm>
              <a:off x="522212" y="2229035"/>
              <a:ext cx="1580949" cy="310543"/>
            </a:xfrm>
            <a:prstGeom prst="rect">
              <a:avLst/>
            </a:prstGeom>
          </p:spPr>
        </p:pic>
      </p:grpSp>
      <p:sp>
        <p:nvSpPr>
          <p:cNvPr id="56" name="TextBox 55">
            <a:extLst>
              <a:ext uri="{FF2B5EF4-FFF2-40B4-BE49-F238E27FC236}">
                <a16:creationId xmlns:a16="http://schemas.microsoft.com/office/drawing/2014/main" id="{386754F6-C24E-078B-2F93-E6F457BA1512}"/>
              </a:ext>
            </a:extLst>
          </p:cNvPr>
          <p:cNvSpPr txBox="1"/>
          <p:nvPr/>
        </p:nvSpPr>
        <p:spPr>
          <a:xfrm>
            <a:off x="449138" y="2565128"/>
            <a:ext cx="369515" cy="176972"/>
          </a:xfrm>
          <a:prstGeom prst="rect">
            <a:avLst/>
          </a:prstGeom>
          <a:noFill/>
        </p:spPr>
        <p:txBody>
          <a:bodyPr wrap="square" rtlCol="0">
            <a:spAutoFit/>
          </a:bodyPr>
          <a:lstStyle/>
          <a:p>
            <a:r>
              <a:rPr lang="ko-KR" altLang="en-US" sz="550" b="1" dirty="0">
                <a:solidFill>
                  <a:schemeClr val="tx1">
                    <a:lumMod val="65000"/>
                    <a:lumOff val="35000"/>
                  </a:schemeClr>
                </a:solidFill>
              </a:rPr>
              <a:t>설정</a:t>
            </a:r>
          </a:p>
        </p:txBody>
      </p:sp>
      <p:sp>
        <p:nvSpPr>
          <p:cNvPr id="57" name="사각형: 둥근 모서리 56">
            <a:extLst>
              <a:ext uri="{FF2B5EF4-FFF2-40B4-BE49-F238E27FC236}">
                <a16:creationId xmlns:a16="http://schemas.microsoft.com/office/drawing/2014/main" id="{4464DCA2-E5DD-5528-2B45-A638340F5A4E}"/>
              </a:ext>
            </a:extLst>
          </p:cNvPr>
          <p:cNvSpPr/>
          <p:nvPr/>
        </p:nvSpPr>
        <p:spPr>
          <a:xfrm>
            <a:off x="519063" y="2749610"/>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섹션</a:t>
            </a:r>
          </a:p>
        </p:txBody>
      </p:sp>
      <p:sp>
        <p:nvSpPr>
          <p:cNvPr id="58" name="직사각형 57">
            <a:extLst>
              <a:ext uri="{FF2B5EF4-FFF2-40B4-BE49-F238E27FC236}">
                <a16:creationId xmlns:a16="http://schemas.microsoft.com/office/drawing/2014/main" id="{284EFD78-8AD8-ED75-E828-61AC91478CB7}"/>
              </a:ext>
            </a:extLst>
          </p:cNvPr>
          <p:cNvSpPr/>
          <p:nvPr/>
        </p:nvSpPr>
        <p:spPr>
          <a:xfrm>
            <a:off x="1614455" y="1145874"/>
            <a:ext cx="391827" cy="191765"/>
          </a:xfrm>
          <a:prstGeom prst="rect">
            <a:avLst/>
          </a:prstGeom>
          <a:solidFill>
            <a:srgbClr val="F6F9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FB82A0AC-A841-5005-97D6-9385382F1CA2}"/>
              </a:ext>
            </a:extLst>
          </p:cNvPr>
          <p:cNvSpPr/>
          <p:nvPr/>
        </p:nvSpPr>
        <p:spPr>
          <a:xfrm>
            <a:off x="-1297592" y="1261973"/>
            <a:ext cx="433344" cy="20381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9" name="그룹 58">
            <a:extLst>
              <a:ext uri="{FF2B5EF4-FFF2-40B4-BE49-F238E27FC236}">
                <a16:creationId xmlns:a16="http://schemas.microsoft.com/office/drawing/2014/main" id="{CEFF1542-DCD9-78C2-06D7-C5766EB33E07}"/>
              </a:ext>
            </a:extLst>
          </p:cNvPr>
          <p:cNvGrpSpPr/>
          <p:nvPr/>
        </p:nvGrpSpPr>
        <p:grpSpPr>
          <a:xfrm>
            <a:off x="767538" y="3362606"/>
            <a:ext cx="860425" cy="311607"/>
            <a:chOff x="655804" y="2447320"/>
            <a:chExt cx="860425" cy="311607"/>
          </a:xfrm>
        </p:grpSpPr>
        <p:sp>
          <p:nvSpPr>
            <p:cNvPr id="60" name="TextBox 59">
              <a:extLst>
                <a:ext uri="{FF2B5EF4-FFF2-40B4-BE49-F238E27FC236}">
                  <a16:creationId xmlns:a16="http://schemas.microsoft.com/office/drawing/2014/main" id="{099E546E-1E6C-9F3C-3C79-8D3B18B42C44}"/>
                </a:ext>
              </a:extLst>
            </p:cNvPr>
            <p:cNvSpPr txBox="1"/>
            <p:nvPr/>
          </p:nvSpPr>
          <p:spPr>
            <a:xfrm>
              <a:off x="655804" y="2447320"/>
              <a:ext cx="860425" cy="169277"/>
            </a:xfrm>
            <a:prstGeom prst="rect">
              <a:avLst/>
            </a:prstGeom>
            <a:noFill/>
          </p:spPr>
          <p:txBody>
            <a:bodyPr wrap="square" rtlCol="0">
              <a:spAutoFit/>
            </a:bodyPr>
            <a:lstStyle/>
            <a:p>
              <a:pPr algn="ctr"/>
              <a:r>
                <a:rPr lang="ko-KR" altLang="en-US" sz="500" b="1" dirty="0">
                  <a:solidFill>
                    <a:schemeClr val="bg1">
                      <a:lumMod val="50000"/>
                    </a:schemeClr>
                  </a:solidFill>
                </a:rPr>
                <a:t>탭 추가</a:t>
              </a:r>
            </a:p>
          </p:txBody>
        </p:sp>
        <p:grpSp>
          <p:nvGrpSpPr>
            <p:cNvPr id="61" name="그룹 60">
              <a:extLst>
                <a:ext uri="{FF2B5EF4-FFF2-40B4-BE49-F238E27FC236}">
                  <a16:creationId xmlns:a16="http://schemas.microsoft.com/office/drawing/2014/main" id="{61F6FE17-D27F-F1BD-0586-904B559824E8}"/>
                </a:ext>
              </a:extLst>
            </p:cNvPr>
            <p:cNvGrpSpPr/>
            <p:nvPr/>
          </p:nvGrpSpPr>
          <p:grpSpPr>
            <a:xfrm>
              <a:off x="1001379" y="2589650"/>
              <a:ext cx="169277" cy="169277"/>
              <a:chOff x="857250" y="2919413"/>
              <a:chExt cx="169277" cy="169277"/>
            </a:xfrm>
          </p:grpSpPr>
          <p:sp>
            <p:nvSpPr>
              <p:cNvPr id="62" name="타원 61">
                <a:extLst>
                  <a:ext uri="{FF2B5EF4-FFF2-40B4-BE49-F238E27FC236}">
                    <a16:creationId xmlns:a16="http://schemas.microsoft.com/office/drawing/2014/main" id="{B7BD9DF2-6CBE-7932-093B-067F58DB1DD0}"/>
                  </a:ext>
                </a:extLst>
              </p:cNvPr>
              <p:cNvSpPr/>
              <p:nvPr/>
            </p:nvSpPr>
            <p:spPr>
              <a:xfrm>
                <a:off x="857250" y="2919413"/>
                <a:ext cx="169277" cy="169277"/>
              </a:xfrm>
              <a:prstGeom prst="ellipse">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4" name="그래픽 63" descr="추가 단색으로 채워진">
                <a:extLst>
                  <a:ext uri="{FF2B5EF4-FFF2-40B4-BE49-F238E27FC236}">
                    <a16:creationId xmlns:a16="http://schemas.microsoft.com/office/drawing/2014/main" id="{5D77953E-94BD-AEA3-EB0F-896D993836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9500" y="2951663"/>
                <a:ext cx="104776" cy="104776"/>
              </a:xfrm>
              <a:prstGeom prst="rect">
                <a:avLst/>
              </a:prstGeom>
            </p:spPr>
          </p:pic>
        </p:grpSp>
      </p:grpSp>
      <p:pic>
        <p:nvPicPr>
          <p:cNvPr id="65" name="그림 64">
            <a:extLst>
              <a:ext uri="{FF2B5EF4-FFF2-40B4-BE49-F238E27FC236}">
                <a16:creationId xmlns:a16="http://schemas.microsoft.com/office/drawing/2014/main" id="{226D1302-86D3-6842-2E5E-71BCEBC86146}"/>
              </a:ext>
            </a:extLst>
          </p:cNvPr>
          <p:cNvPicPr>
            <a:picLocks noChangeAspect="1"/>
          </p:cNvPicPr>
          <p:nvPr/>
        </p:nvPicPr>
        <p:blipFill rotWithShape="1">
          <a:blip r:embed="rId6"/>
          <a:srcRect l="70204" t="75746" r="7266" b="10134"/>
          <a:stretch/>
        </p:blipFill>
        <p:spPr>
          <a:xfrm>
            <a:off x="1488186" y="2941558"/>
            <a:ext cx="386557" cy="173168"/>
          </a:xfrm>
          <a:prstGeom prst="rect">
            <a:avLst/>
          </a:prstGeom>
        </p:spPr>
      </p:pic>
      <p:sp>
        <p:nvSpPr>
          <p:cNvPr id="66" name="모서리가 둥근 직사각형 299">
            <a:extLst>
              <a:ext uri="{FF2B5EF4-FFF2-40B4-BE49-F238E27FC236}">
                <a16:creationId xmlns:a16="http://schemas.microsoft.com/office/drawing/2014/main" id="{9A073783-BE25-8AEE-DBD1-FAC84B67F910}"/>
              </a:ext>
            </a:extLst>
          </p:cNvPr>
          <p:cNvSpPr/>
          <p:nvPr/>
        </p:nvSpPr>
        <p:spPr>
          <a:xfrm>
            <a:off x="-1119002" y="85691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75" name="TextBox 74">
            <a:extLst>
              <a:ext uri="{FF2B5EF4-FFF2-40B4-BE49-F238E27FC236}">
                <a16:creationId xmlns:a16="http://schemas.microsoft.com/office/drawing/2014/main" id="{41EA7D7B-A1D8-97E8-320C-66805C9078CB}"/>
              </a:ext>
            </a:extLst>
          </p:cNvPr>
          <p:cNvSpPr txBox="1"/>
          <p:nvPr/>
        </p:nvSpPr>
        <p:spPr>
          <a:xfrm>
            <a:off x="437046" y="2900572"/>
            <a:ext cx="727517" cy="153888"/>
          </a:xfrm>
          <a:prstGeom prst="rect">
            <a:avLst/>
          </a:prstGeom>
          <a:noFill/>
        </p:spPr>
        <p:txBody>
          <a:bodyPr wrap="square" rtlCol="0">
            <a:spAutoFit/>
          </a:bodyPr>
          <a:lstStyle/>
          <a:p>
            <a:r>
              <a:rPr lang="ko-KR" altLang="en-US" sz="400">
                <a:solidFill>
                  <a:schemeClr val="bg1">
                    <a:lumMod val="50000"/>
                  </a:schemeClr>
                </a:solidFill>
              </a:rPr>
              <a:t>섹션 설정은 </a:t>
            </a:r>
            <a:r>
              <a:rPr lang="ko-KR" altLang="en-US" sz="400" dirty="0">
                <a:solidFill>
                  <a:schemeClr val="bg1">
                    <a:lumMod val="50000"/>
                  </a:schemeClr>
                </a:solidFill>
              </a:rPr>
              <a:t>필수입니다</a:t>
            </a:r>
            <a:r>
              <a:rPr lang="en-US" altLang="ko-KR" sz="400" dirty="0">
                <a:solidFill>
                  <a:schemeClr val="bg1">
                    <a:lumMod val="50000"/>
                  </a:schemeClr>
                </a:solidFill>
              </a:rPr>
              <a:t>.</a:t>
            </a:r>
            <a:endParaRPr lang="ko-KR" altLang="en-US" sz="400" dirty="0">
              <a:solidFill>
                <a:schemeClr val="bg1">
                  <a:lumMod val="50000"/>
                </a:schemeClr>
              </a:solidFill>
            </a:endParaRPr>
          </a:p>
        </p:txBody>
      </p:sp>
      <p:sp>
        <p:nvSpPr>
          <p:cNvPr id="6" name="직사각형 5">
            <a:extLst>
              <a:ext uri="{FF2B5EF4-FFF2-40B4-BE49-F238E27FC236}">
                <a16:creationId xmlns:a16="http://schemas.microsoft.com/office/drawing/2014/main" id="{51475574-0A47-FE8F-DD9D-A0EC01ADCCA4}"/>
              </a:ext>
            </a:extLst>
          </p:cNvPr>
          <p:cNvSpPr/>
          <p:nvPr/>
        </p:nvSpPr>
        <p:spPr>
          <a:xfrm>
            <a:off x="2039300" y="1125488"/>
            <a:ext cx="1648764" cy="4297333"/>
          </a:xfrm>
          <a:prstGeom prst="rect">
            <a:avLst/>
          </a:prstGeom>
          <a:solidFill>
            <a:srgbClr val="F6F9F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사각형: 둥근 모서리 7">
            <a:extLst>
              <a:ext uri="{FF2B5EF4-FFF2-40B4-BE49-F238E27FC236}">
                <a16:creationId xmlns:a16="http://schemas.microsoft.com/office/drawing/2014/main" id="{71014F66-5AE4-B195-99E4-C26E92D23718}"/>
              </a:ext>
            </a:extLst>
          </p:cNvPr>
          <p:cNvSpPr/>
          <p:nvPr/>
        </p:nvSpPr>
        <p:spPr>
          <a:xfrm>
            <a:off x="2093742" y="1219284"/>
            <a:ext cx="1310182"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lumMod val="50000"/>
                    <a:lumOff val="50000"/>
                  </a:schemeClr>
                </a:solidFill>
              </a:rPr>
              <a:t> 투어명을 입력해주세요</a:t>
            </a:r>
            <a:r>
              <a:rPr lang="en-US" altLang="ko-KR" sz="500" dirty="0">
                <a:solidFill>
                  <a:schemeClr val="tx1">
                    <a:lumMod val="50000"/>
                    <a:lumOff val="50000"/>
                  </a:schemeClr>
                </a:solidFill>
              </a:rPr>
              <a:t>.</a:t>
            </a:r>
            <a:endParaRPr lang="ko-KR" altLang="en-US" sz="500" dirty="0">
              <a:solidFill>
                <a:schemeClr val="tx1">
                  <a:lumMod val="50000"/>
                  <a:lumOff val="50000"/>
                </a:schemeClr>
              </a:solidFill>
            </a:endParaRPr>
          </a:p>
        </p:txBody>
      </p:sp>
      <p:grpSp>
        <p:nvGrpSpPr>
          <p:cNvPr id="10" name="그룹 9">
            <a:extLst>
              <a:ext uri="{FF2B5EF4-FFF2-40B4-BE49-F238E27FC236}">
                <a16:creationId xmlns:a16="http://schemas.microsoft.com/office/drawing/2014/main" id="{4AC35195-9B2A-EBA8-04B9-81F4811B161B}"/>
              </a:ext>
            </a:extLst>
          </p:cNvPr>
          <p:cNvGrpSpPr/>
          <p:nvPr/>
        </p:nvGrpSpPr>
        <p:grpSpPr>
          <a:xfrm>
            <a:off x="3444889" y="1219284"/>
            <a:ext cx="162000" cy="160204"/>
            <a:chOff x="1676778" y="1429663"/>
            <a:chExt cx="162000" cy="160204"/>
          </a:xfrm>
        </p:grpSpPr>
        <p:sp>
          <p:nvSpPr>
            <p:cNvPr id="11" name="사각형: 둥근 모서리 10">
              <a:extLst>
                <a:ext uri="{FF2B5EF4-FFF2-40B4-BE49-F238E27FC236}">
                  <a16:creationId xmlns:a16="http://schemas.microsoft.com/office/drawing/2014/main" id="{51F33DC7-E737-70B3-4A53-248FEDE79BE6}"/>
                </a:ext>
              </a:extLst>
            </p:cNvPr>
            <p:cNvSpPr/>
            <p:nvPr/>
          </p:nvSpPr>
          <p:spPr>
            <a:xfrm>
              <a:off x="1676778" y="1429663"/>
              <a:ext cx="162000"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500" dirty="0">
                <a:solidFill>
                  <a:schemeClr val="tx1">
                    <a:lumMod val="50000"/>
                    <a:lumOff val="50000"/>
                  </a:schemeClr>
                </a:solidFill>
              </a:endParaRPr>
            </a:p>
          </p:txBody>
        </p:sp>
        <p:pic>
          <p:nvPicPr>
            <p:cNvPr id="12" name="그래픽 11" descr="배지 팔로우 윤곽선">
              <a:extLst>
                <a:ext uri="{FF2B5EF4-FFF2-40B4-BE49-F238E27FC236}">
                  <a16:creationId xmlns:a16="http://schemas.microsoft.com/office/drawing/2014/main" id="{9601D2EE-786E-521F-F967-02385FBF80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87534" y="1437765"/>
              <a:ext cx="144000" cy="144000"/>
            </a:xfrm>
            <a:prstGeom prst="rect">
              <a:avLst/>
            </a:prstGeom>
          </p:spPr>
        </p:pic>
      </p:grpSp>
      <p:sp>
        <p:nvSpPr>
          <p:cNvPr id="13" name="직사각형 12">
            <a:extLst>
              <a:ext uri="{FF2B5EF4-FFF2-40B4-BE49-F238E27FC236}">
                <a16:creationId xmlns:a16="http://schemas.microsoft.com/office/drawing/2014/main" id="{0D7B27B9-18B3-E6A7-2663-341C63AEB4B7}"/>
              </a:ext>
            </a:extLst>
          </p:cNvPr>
          <p:cNvSpPr/>
          <p:nvPr/>
        </p:nvSpPr>
        <p:spPr>
          <a:xfrm>
            <a:off x="2031256" y="910803"/>
            <a:ext cx="1656808" cy="2159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30D5A9E2-7A6B-3CDD-44BF-DB207DDBDA5B}"/>
              </a:ext>
            </a:extLst>
          </p:cNvPr>
          <p:cNvSpPr/>
          <p:nvPr/>
        </p:nvSpPr>
        <p:spPr>
          <a:xfrm>
            <a:off x="2123767" y="963377"/>
            <a:ext cx="553029"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bg1"/>
                </a:solidFill>
              </a:rPr>
              <a:t>섹션 설정</a:t>
            </a:r>
          </a:p>
        </p:txBody>
      </p:sp>
      <p:cxnSp>
        <p:nvCxnSpPr>
          <p:cNvPr id="18" name="연결선: 꺾임 17">
            <a:extLst>
              <a:ext uri="{FF2B5EF4-FFF2-40B4-BE49-F238E27FC236}">
                <a16:creationId xmlns:a16="http://schemas.microsoft.com/office/drawing/2014/main" id="{ECBF6124-3A9A-30B6-6AA5-0B35300C25C2}"/>
              </a:ext>
            </a:extLst>
          </p:cNvPr>
          <p:cNvCxnSpPr>
            <a:cxnSpLocks/>
          </p:cNvCxnSpPr>
          <p:nvPr/>
        </p:nvCxnSpPr>
        <p:spPr>
          <a:xfrm flipV="1">
            <a:off x="-1765829" y="1763527"/>
            <a:ext cx="1138598" cy="1810909"/>
          </a:xfrm>
          <a:prstGeom prst="bentConnector3">
            <a:avLst>
              <a:gd name="adj1" fmla="val 50000"/>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4" name="그룹 13">
            <a:extLst>
              <a:ext uri="{FF2B5EF4-FFF2-40B4-BE49-F238E27FC236}">
                <a16:creationId xmlns:a16="http://schemas.microsoft.com/office/drawing/2014/main" id="{46C5CFC7-AD4D-11C3-0741-428908663E88}"/>
              </a:ext>
            </a:extLst>
          </p:cNvPr>
          <p:cNvGrpSpPr/>
          <p:nvPr/>
        </p:nvGrpSpPr>
        <p:grpSpPr>
          <a:xfrm>
            <a:off x="2093742" y="1525876"/>
            <a:ext cx="1513147" cy="213389"/>
            <a:chOff x="465187" y="1732092"/>
            <a:chExt cx="1513147" cy="213389"/>
          </a:xfrm>
        </p:grpSpPr>
        <p:sp>
          <p:nvSpPr>
            <p:cNvPr id="15" name="사각형: 둥근 모서리 14">
              <a:extLst>
                <a:ext uri="{FF2B5EF4-FFF2-40B4-BE49-F238E27FC236}">
                  <a16:creationId xmlns:a16="http://schemas.microsoft.com/office/drawing/2014/main" id="{18D173B6-4B0F-65B9-2A0C-9095AA338416}"/>
                </a:ext>
              </a:extLst>
            </p:cNvPr>
            <p:cNvSpPr/>
            <p:nvPr/>
          </p:nvSpPr>
          <p:spPr>
            <a:xfrm>
              <a:off x="465187" y="1732092"/>
              <a:ext cx="1513147" cy="213389"/>
            </a:xfrm>
            <a:prstGeom prst="roundRect">
              <a:avLst>
                <a:gd name="adj" fmla="val 0"/>
              </a:avLst>
            </a:prstGeom>
            <a:solidFill>
              <a:schemeClr val="bg1"/>
            </a:solidFill>
            <a:ln w="127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1</a:t>
              </a:r>
              <a:endParaRPr lang="ko-KR" altLang="en-US" sz="500" dirty="0">
                <a:solidFill>
                  <a:schemeClr val="tx1"/>
                </a:solidFill>
              </a:endParaRPr>
            </a:p>
          </p:txBody>
        </p:sp>
        <p:pic>
          <p:nvPicPr>
            <p:cNvPr id="17" name="그래픽 16" descr="정렬 윤곽선">
              <a:extLst>
                <a:ext uri="{FF2B5EF4-FFF2-40B4-BE49-F238E27FC236}">
                  <a16:creationId xmlns:a16="http://schemas.microsoft.com/office/drawing/2014/main" id="{4E2A97AC-27EE-628B-7CFD-26469604E4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0035" y="1788728"/>
              <a:ext cx="100115" cy="100115"/>
            </a:xfrm>
            <a:prstGeom prst="rect">
              <a:avLst/>
            </a:prstGeom>
          </p:spPr>
        </p:pic>
        <p:pic>
          <p:nvPicPr>
            <p:cNvPr id="19" name="그래픽 18" descr="연필 단색으로 채워진">
              <a:extLst>
                <a:ext uri="{FF2B5EF4-FFF2-40B4-BE49-F238E27FC236}">
                  <a16:creationId xmlns:a16="http://schemas.microsoft.com/office/drawing/2014/main" id="{93259F07-ED06-A04A-6BE6-1EC6056B315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07054" y="1784785"/>
              <a:ext cx="108000" cy="108000"/>
            </a:xfrm>
            <a:prstGeom prst="rect">
              <a:avLst/>
            </a:prstGeom>
          </p:spPr>
        </p:pic>
        <p:pic>
          <p:nvPicPr>
            <p:cNvPr id="20" name="그래픽 19" descr="쓰레기 단색으로 채워진">
              <a:extLst>
                <a:ext uri="{FF2B5EF4-FFF2-40B4-BE49-F238E27FC236}">
                  <a16:creationId xmlns:a16="http://schemas.microsoft.com/office/drawing/2014/main" id="{CCDA03EB-9303-6627-A37F-85CE53C20EE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26191" y="1784647"/>
              <a:ext cx="108000" cy="108000"/>
            </a:xfrm>
            <a:prstGeom prst="rect">
              <a:avLst/>
            </a:prstGeom>
          </p:spPr>
        </p:pic>
      </p:grpSp>
      <p:grpSp>
        <p:nvGrpSpPr>
          <p:cNvPr id="24" name="그룹 23">
            <a:extLst>
              <a:ext uri="{FF2B5EF4-FFF2-40B4-BE49-F238E27FC236}">
                <a16:creationId xmlns:a16="http://schemas.microsoft.com/office/drawing/2014/main" id="{E0FE4251-88E3-2F04-2250-64D5FF6A9FBE}"/>
              </a:ext>
            </a:extLst>
          </p:cNvPr>
          <p:cNvGrpSpPr/>
          <p:nvPr/>
        </p:nvGrpSpPr>
        <p:grpSpPr>
          <a:xfrm>
            <a:off x="2093742" y="1807159"/>
            <a:ext cx="1513147" cy="213389"/>
            <a:chOff x="465187" y="1732092"/>
            <a:chExt cx="1513147" cy="213389"/>
          </a:xfrm>
        </p:grpSpPr>
        <p:sp>
          <p:nvSpPr>
            <p:cNvPr id="25" name="사각형: 둥근 모서리 24">
              <a:extLst>
                <a:ext uri="{FF2B5EF4-FFF2-40B4-BE49-F238E27FC236}">
                  <a16:creationId xmlns:a16="http://schemas.microsoft.com/office/drawing/2014/main" id="{394A2384-F984-3270-82DD-9B2903195D88}"/>
                </a:ext>
              </a:extLst>
            </p:cNvPr>
            <p:cNvSpPr/>
            <p:nvPr/>
          </p:nvSpPr>
          <p:spPr>
            <a:xfrm>
              <a:off x="465187" y="1732092"/>
              <a:ext cx="1513147"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2</a:t>
              </a:r>
              <a:endParaRPr lang="ko-KR" altLang="en-US" sz="500" dirty="0">
                <a:solidFill>
                  <a:schemeClr val="tx1"/>
                </a:solidFill>
              </a:endParaRPr>
            </a:p>
          </p:txBody>
        </p:sp>
        <p:pic>
          <p:nvPicPr>
            <p:cNvPr id="26" name="그래픽 25" descr="정렬 윤곽선">
              <a:extLst>
                <a:ext uri="{FF2B5EF4-FFF2-40B4-BE49-F238E27FC236}">
                  <a16:creationId xmlns:a16="http://schemas.microsoft.com/office/drawing/2014/main" id="{C97738D6-E921-3B35-6B07-69FE1040189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0035" y="1788728"/>
              <a:ext cx="100115" cy="100115"/>
            </a:xfrm>
            <a:prstGeom prst="rect">
              <a:avLst/>
            </a:prstGeom>
          </p:spPr>
        </p:pic>
        <p:pic>
          <p:nvPicPr>
            <p:cNvPr id="28" name="그래픽 27" descr="연필 단색으로 채워진">
              <a:extLst>
                <a:ext uri="{FF2B5EF4-FFF2-40B4-BE49-F238E27FC236}">
                  <a16:creationId xmlns:a16="http://schemas.microsoft.com/office/drawing/2014/main" id="{0A2F94C0-50A7-86AD-04B3-DBF8C38232F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07054" y="1784785"/>
              <a:ext cx="108000" cy="108000"/>
            </a:xfrm>
            <a:prstGeom prst="rect">
              <a:avLst/>
            </a:prstGeom>
          </p:spPr>
        </p:pic>
        <p:pic>
          <p:nvPicPr>
            <p:cNvPr id="29" name="그래픽 28" descr="쓰레기 단색으로 채워진">
              <a:extLst>
                <a:ext uri="{FF2B5EF4-FFF2-40B4-BE49-F238E27FC236}">
                  <a16:creationId xmlns:a16="http://schemas.microsoft.com/office/drawing/2014/main" id="{EAD47E01-9F3C-05EE-8016-CBF17FE015C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26191" y="1784647"/>
              <a:ext cx="108000" cy="108000"/>
            </a:xfrm>
            <a:prstGeom prst="rect">
              <a:avLst/>
            </a:prstGeom>
          </p:spPr>
        </p:pic>
      </p:grpSp>
      <p:grpSp>
        <p:nvGrpSpPr>
          <p:cNvPr id="30" name="그룹 29">
            <a:extLst>
              <a:ext uri="{FF2B5EF4-FFF2-40B4-BE49-F238E27FC236}">
                <a16:creationId xmlns:a16="http://schemas.microsoft.com/office/drawing/2014/main" id="{85613280-3701-E49E-99B8-FF506625F9A4}"/>
              </a:ext>
            </a:extLst>
          </p:cNvPr>
          <p:cNvGrpSpPr/>
          <p:nvPr/>
        </p:nvGrpSpPr>
        <p:grpSpPr>
          <a:xfrm>
            <a:off x="2093742" y="2088442"/>
            <a:ext cx="1513147" cy="213389"/>
            <a:chOff x="465187" y="1732092"/>
            <a:chExt cx="1513147" cy="213389"/>
          </a:xfrm>
        </p:grpSpPr>
        <p:sp>
          <p:nvSpPr>
            <p:cNvPr id="32" name="사각형: 둥근 모서리 31">
              <a:extLst>
                <a:ext uri="{FF2B5EF4-FFF2-40B4-BE49-F238E27FC236}">
                  <a16:creationId xmlns:a16="http://schemas.microsoft.com/office/drawing/2014/main" id="{FFD99F92-CD32-E8CF-7602-B9F213DBF7D5}"/>
                </a:ext>
              </a:extLst>
            </p:cNvPr>
            <p:cNvSpPr/>
            <p:nvPr/>
          </p:nvSpPr>
          <p:spPr>
            <a:xfrm>
              <a:off x="465187" y="1732092"/>
              <a:ext cx="1513147"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3</a:t>
              </a:r>
              <a:endParaRPr lang="ko-KR" altLang="en-US" sz="500" dirty="0">
                <a:solidFill>
                  <a:schemeClr val="tx1"/>
                </a:solidFill>
              </a:endParaRPr>
            </a:p>
          </p:txBody>
        </p:sp>
        <p:pic>
          <p:nvPicPr>
            <p:cNvPr id="33" name="그래픽 32" descr="정렬 윤곽선">
              <a:extLst>
                <a:ext uri="{FF2B5EF4-FFF2-40B4-BE49-F238E27FC236}">
                  <a16:creationId xmlns:a16="http://schemas.microsoft.com/office/drawing/2014/main" id="{8A4054B6-7BBF-6942-D600-BA09EFDC1F4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0035" y="1788728"/>
              <a:ext cx="100115" cy="100115"/>
            </a:xfrm>
            <a:prstGeom prst="rect">
              <a:avLst/>
            </a:prstGeom>
          </p:spPr>
        </p:pic>
        <p:pic>
          <p:nvPicPr>
            <p:cNvPr id="34" name="그래픽 33" descr="연필 단색으로 채워진">
              <a:extLst>
                <a:ext uri="{FF2B5EF4-FFF2-40B4-BE49-F238E27FC236}">
                  <a16:creationId xmlns:a16="http://schemas.microsoft.com/office/drawing/2014/main" id="{6B4BC11F-D912-017E-E6AA-141C80E07BD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07054" y="1784785"/>
              <a:ext cx="108000" cy="108000"/>
            </a:xfrm>
            <a:prstGeom prst="rect">
              <a:avLst/>
            </a:prstGeom>
          </p:spPr>
        </p:pic>
        <p:pic>
          <p:nvPicPr>
            <p:cNvPr id="35" name="그래픽 34" descr="쓰레기 단색으로 채워진">
              <a:extLst>
                <a:ext uri="{FF2B5EF4-FFF2-40B4-BE49-F238E27FC236}">
                  <a16:creationId xmlns:a16="http://schemas.microsoft.com/office/drawing/2014/main" id="{14402C80-1382-4064-50A7-E83ABE88D0D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26191" y="1784647"/>
              <a:ext cx="108000" cy="108000"/>
            </a:xfrm>
            <a:prstGeom prst="rect">
              <a:avLst/>
            </a:prstGeom>
          </p:spPr>
        </p:pic>
      </p:grpSp>
      <p:grpSp>
        <p:nvGrpSpPr>
          <p:cNvPr id="36" name="그룹 35">
            <a:extLst>
              <a:ext uri="{FF2B5EF4-FFF2-40B4-BE49-F238E27FC236}">
                <a16:creationId xmlns:a16="http://schemas.microsoft.com/office/drawing/2014/main" id="{46045A5B-2B68-7E32-3DCD-0C7FD3E5D7D3}"/>
              </a:ext>
            </a:extLst>
          </p:cNvPr>
          <p:cNvGrpSpPr/>
          <p:nvPr/>
        </p:nvGrpSpPr>
        <p:grpSpPr>
          <a:xfrm>
            <a:off x="2093742" y="2369725"/>
            <a:ext cx="1513147" cy="213389"/>
            <a:chOff x="465187" y="1732092"/>
            <a:chExt cx="1513147" cy="213389"/>
          </a:xfrm>
        </p:grpSpPr>
        <p:sp>
          <p:nvSpPr>
            <p:cNvPr id="37" name="사각형: 둥근 모서리 36">
              <a:extLst>
                <a:ext uri="{FF2B5EF4-FFF2-40B4-BE49-F238E27FC236}">
                  <a16:creationId xmlns:a16="http://schemas.microsoft.com/office/drawing/2014/main" id="{AA87E77B-A439-A242-3865-56BC44DFFEBB}"/>
                </a:ext>
              </a:extLst>
            </p:cNvPr>
            <p:cNvSpPr/>
            <p:nvPr/>
          </p:nvSpPr>
          <p:spPr>
            <a:xfrm>
              <a:off x="465187" y="1732092"/>
              <a:ext cx="1513147"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4</a:t>
              </a:r>
              <a:endParaRPr lang="ko-KR" altLang="en-US" sz="500" dirty="0">
                <a:solidFill>
                  <a:schemeClr val="tx1"/>
                </a:solidFill>
              </a:endParaRPr>
            </a:p>
          </p:txBody>
        </p:sp>
        <p:pic>
          <p:nvPicPr>
            <p:cNvPr id="38" name="그래픽 37" descr="정렬 윤곽선">
              <a:extLst>
                <a:ext uri="{FF2B5EF4-FFF2-40B4-BE49-F238E27FC236}">
                  <a16:creationId xmlns:a16="http://schemas.microsoft.com/office/drawing/2014/main" id="{C86964E5-5A39-D2E0-C3B5-5868C1C715B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0035" y="1788728"/>
              <a:ext cx="100115" cy="100115"/>
            </a:xfrm>
            <a:prstGeom prst="rect">
              <a:avLst/>
            </a:prstGeom>
          </p:spPr>
        </p:pic>
        <p:pic>
          <p:nvPicPr>
            <p:cNvPr id="39" name="그래픽 38" descr="연필 단색으로 채워진">
              <a:extLst>
                <a:ext uri="{FF2B5EF4-FFF2-40B4-BE49-F238E27FC236}">
                  <a16:creationId xmlns:a16="http://schemas.microsoft.com/office/drawing/2014/main" id="{D840134A-31D5-D33F-3F58-B868EBF4F0C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07054" y="1784785"/>
              <a:ext cx="108000" cy="108000"/>
            </a:xfrm>
            <a:prstGeom prst="rect">
              <a:avLst/>
            </a:prstGeom>
          </p:spPr>
        </p:pic>
        <p:pic>
          <p:nvPicPr>
            <p:cNvPr id="40" name="그래픽 39" descr="쓰레기 단색으로 채워진">
              <a:extLst>
                <a:ext uri="{FF2B5EF4-FFF2-40B4-BE49-F238E27FC236}">
                  <a16:creationId xmlns:a16="http://schemas.microsoft.com/office/drawing/2014/main" id="{814B7968-9E9A-EE3C-83B5-CA3C1538675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26191" y="1784647"/>
              <a:ext cx="108000" cy="108000"/>
            </a:xfrm>
            <a:prstGeom prst="rect">
              <a:avLst/>
            </a:prstGeom>
          </p:spPr>
        </p:pic>
      </p:grpSp>
      <p:grpSp>
        <p:nvGrpSpPr>
          <p:cNvPr id="41" name="그룹 40">
            <a:extLst>
              <a:ext uri="{FF2B5EF4-FFF2-40B4-BE49-F238E27FC236}">
                <a16:creationId xmlns:a16="http://schemas.microsoft.com/office/drawing/2014/main" id="{F07B5428-81FA-E9D5-287F-6988938DE95D}"/>
              </a:ext>
            </a:extLst>
          </p:cNvPr>
          <p:cNvGrpSpPr/>
          <p:nvPr/>
        </p:nvGrpSpPr>
        <p:grpSpPr>
          <a:xfrm>
            <a:off x="2093742" y="2651006"/>
            <a:ext cx="1513147" cy="213389"/>
            <a:chOff x="465187" y="1732092"/>
            <a:chExt cx="1513147" cy="213389"/>
          </a:xfrm>
        </p:grpSpPr>
        <p:sp>
          <p:nvSpPr>
            <p:cNvPr id="47" name="사각형: 둥근 모서리 46">
              <a:extLst>
                <a:ext uri="{FF2B5EF4-FFF2-40B4-BE49-F238E27FC236}">
                  <a16:creationId xmlns:a16="http://schemas.microsoft.com/office/drawing/2014/main" id="{1C235CAE-378C-6BBD-323E-A460ECA220D9}"/>
                </a:ext>
              </a:extLst>
            </p:cNvPr>
            <p:cNvSpPr/>
            <p:nvPr/>
          </p:nvSpPr>
          <p:spPr>
            <a:xfrm>
              <a:off x="465187" y="1732092"/>
              <a:ext cx="1513147"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5</a:t>
              </a:r>
              <a:endParaRPr lang="ko-KR" altLang="en-US" sz="500" dirty="0">
                <a:solidFill>
                  <a:schemeClr val="tx1"/>
                </a:solidFill>
              </a:endParaRPr>
            </a:p>
          </p:txBody>
        </p:sp>
        <p:pic>
          <p:nvPicPr>
            <p:cNvPr id="48" name="그래픽 47" descr="정렬 윤곽선">
              <a:extLst>
                <a:ext uri="{FF2B5EF4-FFF2-40B4-BE49-F238E27FC236}">
                  <a16:creationId xmlns:a16="http://schemas.microsoft.com/office/drawing/2014/main" id="{7AF6A243-E3B8-593F-EBE0-DB0BCEA3222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0035" y="1788728"/>
              <a:ext cx="100115" cy="100115"/>
            </a:xfrm>
            <a:prstGeom prst="rect">
              <a:avLst/>
            </a:prstGeom>
          </p:spPr>
        </p:pic>
        <p:pic>
          <p:nvPicPr>
            <p:cNvPr id="49" name="그래픽 48" descr="연필 단색으로 채워진">
              <a:extLst>
                <a:ext uri="{FF2B5EF4-FFF2-40B4-BE49-F238E27FC236}">
                  <a16:creationId xmlns:a16="http://schemas.microsoft.com/office/drawing/2014/main" id="{FF5D0DB4-D438-BCE8-B1B3-CBE374F69D7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07054" y="1784785"/>
              <a:ext cx="108000" cy="108000"/>
            </a:xfrm>
            <a:prstGeom prst="rect">
              <a:avLst/>
            </a:prstGeom>
          </p:spPr>
        </p:pic>
        <p:pic>
          <p:nvPicPr>
            <p:cNvPr id="54" name="그래픽 53" descr="쓰레기 단색으로 채워진">
              <a:extLst>
                <a:ext uri="{FF2B5EF4-FFF2-40B4-BE49-F238E27FC236}">
                  <a16:creationId xmlns:a16="http://schemas.microsoft.com/office/drawing/2014/main" id="{347FA114-50AA-674D-A8D8-415178ABD75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26191" y="1784647"/>
              <a:ext cx="108000" cy="108000"/>
            </a:xfrm>
            <a:prstGeom prst="rect">
              <a:avLst/>
            </a:prstGeom>
          </p:spPr>
        </p:pic>
      </p:grpSp>
      <p:cxnSp>
        <p:nvCxnSpPr>
          <p:cNvPr id="55" name="직선 연결선 54">
            <a:extLst>
              <a:ext uri="{FF2B5EF4-FFF2-40B4-BE49-F238E27FC236}">
                <a16:creationId xmlns:a16="http://schemas.microsoft.com/office/drawing/2014/main" id="{62D0E67E-F861-941C-2E89-2BBEB4502A9D}"/>
              </a:ext>
            </a:extLst>
          </p:cNvPr>
          <p:cNvCxnSpPr/>
          <p:nvPr/>
        </p:nvCxnSpPr>
        <p:spPr>
          <a:xfrm>
            <a:off x="2100985" y="1456263"/>
            <a:ext cx="150590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88" name="그룹 87">
            <a:extLst>
              <a:ext uri="{FF2B5EF4-FFF2-40B4-BE49-F238E27FC236}">
                <a16:creationId xmlns:a16="http://schemas.microsoft.com/office/drawing/2014/main" id="{BB5F326B-6AB6-E527-2C2E-77364B3596E6}"/>
              </a:ext>
            </a:extLst>
          </p:cNvPr>
          <p:cNvGrpSpPr/>
          <p:nvPr/>
        </p:nvGrpSpPr>
        <p:grpSpPr>
          <a:xfrm>
            <a:off x="3810073" y="1484862"/>
            <a:ext cx="1824266" cy="3314701"/>
            <a:chOff x="2107884" y="1243012"/>
            <a:chExt cx="1824266" cy="3314701"/>
          </a:xfrm>
        </p:grpSpPr>
        <p:sp>
          <p:nvSpPr>
            <p:cNvPr id="78" name="타원 77">
              <a:extLst>
                <a:ext uri="{FF2B5EF4-FFF2-40B4-BE49-F238E27FC236}">
                  <a16:creationId xmlns:a16="http://schemas.microsoft.com/office/drawing/2014/main" id="{799CF368-F21A-FAF6-1AAE-3F25D0F8AFB4}"/>
                </a:ext>
              </a:extLst>
            </p:cNvPr>
            <p:cNvSpPr/>
            <p:nvPr/>
          </p:nvSpPr>
          <p:spPr>
            <a:xfrm>
              <a:off x="3800537" y="2651194"/>
              <a:ext cx="131613" cy="131613"/>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1</a:t>
              </a:r>
              <a:endParaRPr lang="ko-KR" altLang="en-US" sz="700" dirty="0"/>
            </a:p>
          </p:txBody>
        </p:sp>
        <p:sp>
          <p:nvSpPr>
            <p:cNvPr id="79" name="사각형: 둥근 모서리 78">
              <a:extLst>
                <a:ext uri="{FF2B5EF4-FFF2-40B4-BE49-F238E27FC236}">
                  <a16:creationId xmlns:a16="http://schemas.microsoft.com/office/drawing/2014/main" id="{9333FD71-DC04-3DAF-C1DF-46BD2F501B7A}"/>
                </a:ext>
              </a:extLst>
            </p:cNvPr>
            <p:cNvSpPr/>
            <p:nvPr/>
          </p:nvSpPr>
          <p:spPr>
            <a:xfrm>
              <a:off x="2107884" y="1243012"/>
              <a:ext cx="1640295" cy="21338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   투어</a:t>
              </a:r>
              <a:r>
                <a:rPr lang="en-US" altLang="ko-KR" sz="500" dirty="0">
                  <a:solidFill>
                    <a:schemeClr val="tx1"/>
                  </a:solidFill>
                </a:rPr>
                <a:t>1</a:t>
              </a:r>
              <a:endParaRPr lang="ko-KR" altLang="en-US" sz="500" dirty="0">
                <a:solidFill>
                  <a:schemeClr val="tx1"/>
                </a:solidFill>
              </a:endParaRPr>
            </a:p>
          </p:txBody>
        </p:sp>
        <p:sp>
          <p:nvSpPr>
            <p:cNvPr id="80" name="사각형: 둥근 모서리 79">
              <a:extLst>
                <a:ext uri="{FF2B5EF4-FFF2-40B4-BE49-F238E27FC236}">
                  <a16:creationId xmlns:a16="http://schemas.microsoft.com/office/drawing/2014/main" id="{3BC846BA-275A-E335-9A7F-370B2794E8AA}"/>
                </a:ext>
              </a:extLst>
            </p:cNvPr>
            <p:cNvSpPr/>
            <p:nvPr/>
          </p:nvSpPr>
          <p:spPr>
            <a:xfrm>
              <a:off x="2107884" y="1530814"/>
              <a:ext cx="1640295" cy="3026899"/>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500" dirty="0">
                <a:solidFill>
                  <a:schemeClr val="tx1"/>
                </a:solidFill>
              </a:endParaRPr>
            </a:p>
          </p:txBody>
        </p:sp>
        <p:pic>
          <p:nvPicPr>
            <p:cNvPr id="81" name="그림 80">
              <a:extLst>
                <a:ext uri="{FF2B5EF4-FFF2-40B4-BE49-F238E27FC236}">
                  <a16:creationId xmlns:a16="http://schemas.microsoft.com/office/drawing/2014/main" id="{1846AF06-F750-5C14-C579-06E17FF01B41}"/>
                </a:ext>
              </a:extLst>
            </p:cNvPr>
            <p:cNvPicPr>
              <a:picLocks noChangeAspect="1"/>
            </p:cNvPicPr>
            <p:nvPr/>
          </p:nvPicPr>
          <p:blipFill>
            <a:blip r:embed="rId18"/>
            <a:stretch>
              <a:fillRect/>
            </a:stretch>
          </p:blipFill>
          <p:spPr>
            <a:xfrm>
              <a:off x="2112080" y="1537970"/>
              <a:ext cx="1631902" cy="120476"/>
            </a:xfrm>
            <a:prstGeom prst="rect">
              <a:avLst/>
            </a:prstGeom>
          </p:spPr>
        </p:pic>
        <p:sp>
          <p:nvSpPr>
            <p:cNvPr id="82" name="타원 81">
              <a:extLst>
                <a:ext uri="{FF2B5EF4-FFF2-40B4-BE49-F238E27FC236}">
                  <a16:creationId xmlns:a16="http://schemas.microsoft.com/office/drawing/2014/main" id="{7599ECC1-A849-3888-C39F-912FB8D93771}"/>
                </a:ext>
              </a:extLst>
            </p:cNvPr>
            <p:cNvSpPr/>
            <p:nvPr/>
          </p:nvSpPr>
          <p:spPr>
            <a:xfrm>
              <a:off x="3800537" y="2843970"/>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2</a:t>
              </a:r>
              <a:endParaRPr lang="ko-KR" altLang="en-US" sz="700" dirty="0"/>
            </a:p>
          </p:txBody>
        </p:sp>
        <p:sp>
          <p:nvSpPr>
            <p:cNvPr id="83" name="타원 82">
              <a:extLst>
                <a:ext uri="{FF2B5EF4-FFF2-40B4-BE49-F238E27FC236}">
                  <a16:creationId xmlns:a16="http://schemas.microsoft.com/office/drawing/2014/main" id="{AB452AC9-52C0-A59B-CA40-E0C875D0398A}"/>
                </a:ext>
              </a:extLst>
            </p:cNvPr>
            <p:cNvSpPr/>
            <p:nvPr/>
          </p:nvSpPr>
          <p:spPr>
            <a:xfrm>
              <a:off x="3800537" y="3044263"/>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3</a:t>
              </a:r>
              <a:endParaRPr lang="ko-KR" altLang="en-US" sz="700" dirty="0"/>
            </a:p>
          </p:txBody>
        </p:sp>
        <p:sp>
          <p:nvSpPr>
            <p:cNvPr id="84" name="타원 83">
              <a:extLst>
                <a:ext uri="{FF2B5EF4-FFF2-40B4-BE49-F238E27FC236}">
                  <a16:creationId xmlns:a16="http://schemas.microsoft.com/office/drawing/2014/main" id="{0CCA55D7-F16E-F022-A94D-8795E0119292}"/>
                </a:ext>
              </a:extLst>
            </p:cNvPr>
            <p:cNvSpPr/>
            <p:nvPr/>
          </p:nvSpPr>
          <p:spPr>
            <a:xfrm>
              <a:off x="3800537" y="3237039"/>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4</a:t>
              </a:r>
              <a:endParaRPr lang="ko-KR" altLang="en-US" sz="700" dirty="0"/>
            </a:p>
          </p:txBody>
        </p:sp>
        <p:sp>
          <p:nvSpPr>
            <p:cNvPr id="85" name="타원 84">
              <a:extLst>
                <a:ext uri="{FF2B5EF4-FFF2-40B4-BE49-F238E27FC236}">
                  <a16:creationId xmlns:a16="http://schemas.microsoft.com/office/drawing/2014/main" id="{B3511783-BFC5-A3F0-3262-79CFFF327E6E}"/>
                </a:ext>
              </a:extLst>
            </p:cNvPr>
            <p:cNvSpPr/>
            <p:nvPr/>
          </p:nvSpPr>
          <p:spPr>
            <a:xfrm>
              <a:off x="3800537" y="3432598"/>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5</a:t>
              </a:r>
              <a:endParaRPr lang="ko-KR" altLang="en-US" sz="700" dirty="0"/>
            </a:p>
          </p:txBody>
        </p:sp>
        <p:sp>
          <p:nvSpPr>
            <p:cNvPr id="86" name="사각형: 둥근 모서리 85">
              <a:extLst>
                <a:ext uri="{FF2B5EF4-FFF2-40B4-BE49-F238E27FC236}">
                  <a16:creationId xmlns:a16="http://schemas.microsoft.com/office/drawing/2014/main" id="{691F052D-1F73-88DB-451F-4999335DC5DA}"/>
                </a:ext>
              </a:extLst>
            </p:cNvPr>
            <p:cNvSpPr/>
            <p:nvPr/>
          </p:nvSpPr>
          <p:spPr>
            <a:xfrm>
              <a:off x="3232151" y="1268486"/>
              <a:ext cx="478710" cy="160204"/>
            </a:xfrm>
            <a:prstGeom prst="roundRect">
              <a:avLst>
                <a:gd name="adj" fmla="val 12208"/>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b="1" dirty="0">
                  <a:solidFill>
                    <a:schemeClr val="bg1"/>
                  </a:solidFill>
                </a:rPr>
                <a:t>       위치지정</a:t>
              </a:r>
            </a:p>
          </p:txBody>
        </p:sp>
        <p:pic>
          <p:nvPicPr>
            <p:cNvPr id="87" name="그래픽 86" descr="표식 단색으로 채워진">
              <a:extLst>
                <a:ext uri="{FF2B5EF4-FFF2-40B4-BE49-F238E27FC236}">
                  <a16:creationId xmlns:a16="http://schemas.microsoft.com/office/drawing/2014/main" id="{F02205E8-AA8B-99D3-8779-175770FB2AE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49570" y="1277320"/>
              <a:ext cx="144772" cy="144772"/>
            </a:xfrm>
            <a:prstGeom prst="rect">
              <a:avLst/>
            </a:prstGeom>
          </p:spPr>
        </p:pic>
      </p:grpSp>
      <p:grpSp>
        <p:nvGrpSpPr>
          <p:cNvPr id="89" name="그룹 88">
            <a:extLst>
              <a:ext uri="{FF2B5EF4-FFF2-40B4-BE49-F238E27FC236}">
                <a16:creationId xmlns:a16="http://schemas.microsoft.com/office/drawing/2014/main" id="{8859B612-806F-697A-E292-7C7809637A8F}"/>
              </a:ext>
            </a:extLst>
          </p:cNvPr>
          <p:cNvGrpSpPr/>
          <p:nvPr/>
        </p:nvGrpSpPr>
        <p:grpSpPr>
          <a:xfrm>
            <a:off x="6892237" y="4060927"/>
            <a:ext cx="232938" cy="232938"/>
            <a:chOff x="6170243" y="3639343"/>
            <a:chExt cx="232938" cy="232938"/>
          </a:xfrm>
        </p:grpSpPr>
        <p:pic>
          <p:nvPicPr>
            <p:cNvPr id="90" name="그래픽 89" descr="표식 단색으로 채워진">
              <a:extLst>
                <a:ext uri="{FF2B5EF4-FFF2-40B4-BE49-F238E27FC236}">
                  <a16:creationId xmlns:a16="http://schemas.microsoft.com/office/drawing/2014/main" id="{22EB41BD-D31F-91B7-3934-1EF7DC0EE16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170243" y="3639343"/>
              <a:ext cx="232938" cy="232938"/>
            </a:xfrm>
            <a:prstGeom prst="rect">
              <a:avLst/>
            </a:prstGeom>
          </p:spPr>
        </p:pic>
        <p:sp>
          <p:nvSpPr>
            <p:cNvPr id="91" name="타원 90">
              <a:extLst>
                <a:ext uri="{FF2B5EF4-FFF2-40B4-BE49-F238E27FC236}">
                  <a16:creationId xmlns:a16="http://schemas.microsoft.com/office/drawing/2014/main" id="{38E1EFF5-0BBF-D23F-416F-178937016DFF}"/>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1</a:t>
              </a:r>
              <a:endParaRPr lang="ko-KR" altLang="en-US" sz="500" dirty="0">
                <a:solidFill>
                  <a:schemeClr val="tx1"/>
                </a:solidFill>
              </a:endParaRPr>
            </a:p>
          </p:txBody>
        </p:sp>
      </p:grpSp>
      <p:grpSp>
        <p:nvGrpSpPr>
          <p:cNvPr id="92" name="그룹 91">
            <a:extLst>
              <a:ext uri="{FF2B5EF4-FFF2-40B4-BE49-F238E27FC236}">
                <a16:creationId xmlns:a16="http://schemas.microsoft.com/office/drawing/2014/main" id="{1DCF5B42-CFE2-5A91-70FA-BE75F092FC40}"/>
              </a:ext>
            </a:extLst>
          </p:cNvPr>
          <p:cNvGrpSpPr/>
          <p:nvPr/>
        </p:nvGrpSpPr>
        <p:grpSpPr>
          <a:xfrm>
            <a:off x="7411037" y="3307208"/>
            <a:ext cx="232938" cy="232938"/>
            <a:chOff x="6170243" y="3639343"/>
            <a:chExt cx="232938" cy="232938"/>
          </a:xfrm>
        </p:grpSpPr>
        <p:pic>
          <p:nvPicPr>
            <p:cNvPr id="93" name="그래픽 92" descr="표식 단색으로 채워진">
              <a:extLst>
                <a:ext uri="{FF2B5EF4-FFF2-40B4-BE49-F238E27FC236}">
                  <a16:creationId xmlns:a16="http://schemas.microsoft.com/office/drawing/2014/main" id="{B6DAAC70-618E-6778-E69E-440D7E685DB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170243" y="3639343"/>
              <a:ext cx="232938" cy="232938"/>
            </a:xfrm>
            <a:prstGeom prst="rect">
              <a:avLst/>
            </a:prstGeom>
          </p:spPr>
        </p:pic>
        <p:sp>
          <p:nvSpPr>
            <p:cNvPr id="94" name="타원 93">
              <a:extLst>
                <a:ext uri="{FF2B5EF4-FFF2-40B4-BE49-F238E27FC236}">
                  <a16:creationId xmlns:a16="http://schemas.microsoft.com/office/drawing/2014/main" id="{5566D38D-8378-0D84-7F02-A6174E0BD952}"/>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2</a:t>
              </a:r>
              <a:endParaRPr lang="ko-KR" altLang="en-US" sz="500" dirty="0">
                <a:solidFill>
                  <a:schemeClr val="tx1"/>
                </a:solidFill>
              </a:endParaRPr>
            </a:p>
          </p:txBody>
        </p:sp>
      </p:grpSp>
      <p:grpSp>
        <p:nvGrpSpPr>
          <p:cNvPr id="95" name="그룹 94">
            <a:extLst>
              <a:ext uri="{FF2B5EF4-FFF2-40B4-BE49-F238E27FC236}">
                <a16:creationId xmlns:a16="http://schemas.microsoft.com/office/drawing/2014/main" id="{5686D530-EA61-8248-6D99-A6B912C14F66}"/>
              </a:ext>
            </a:extLst>
          </p:cNvPr>
          <p:cNvGrpSpPr/>
          <p:nvPr/>
        </p:nvGrpSpPr>
        <p:grpSpPr>
          <a:xfrm>
            <a:off x="6163382" y="2355256"/>
            <a:ext cx="232938" cy="232938"/>
            <a:chOff x="6170243" y="3639343"/>
            <a:chExt cx="232938" cy="232938"/>
          </a:xfrm>
        </p:grpSpPr>
        <p:pic>
          <p:nvPicPr>
            <p:cNvPr id="96" name="그래픽 95" descr="표식 단색으로 채워진">
              <a:extLst>
                <a:ext uri="{FF2B5EF4-FFF2-40B4-BE49-F238E27FC236}">
                  <a16:creationId xmlns:a16="http://schemas.microsoft.com/office/drawing/2014/main" id="{8EA4EF67-E157-53E4-9B28-F70EE9E5459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170243" y="3639343"/>
              <a:ext cx="232938" cy="232938"/>
            </a:xfrm>
            <a:prstGeom prst="rect">
              <a:avLst/>
            </a:prstGeom>
          </p:spPr>
        </p:pic>
        <p:sp>
          <p:nvSpPr>
            <p:cNvPr id="97" name="타원 96">
              <a:extLst>
                <a:ext uri="{FF2B5EF4-FFF2-40B4-BE49-F238E27FC236}">
                  <a16:creationId xmlns:a16="http://schemas.microsoft.com/office/drawing/2014/main" id="{80126F2E-DB87-7683-4153-B7A887EC28FE}"/>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3</a:t>
              </a:r>
              <a:endParaRPr lang="ko-KR" altLang="en-US" sz="500" dirty="0">
                <a:solidFill>
                  <a:schemeClr val="tx1"/>
                </a:solidFill>
              </a:endParaRPr>
            </a:p>
          </p:txBody>
        </p:sp>
      </p:grpSp>
      <p:grpSp>
        <p:nvGrpSpPr>
          <p:cNvPr id="98" name="그룹 97">
            <a:extLst>
              <a:ext uri="{FF2B5EF4-FFF2-40B4-BE49-F238E27FC236}">
                <a16:creationId xmlns:a16="http://schemas.microsoft.com/office/drawing/2014/main" id="{BDA4BFAC-BF07-1CF5-FB95-1182388908D1}"/>
              </a:ext>
            </a:extLst>
          </p:cNvPr>
          <p:cNvGrpSpPr/>
          <p:nvPr/>
        </p:nvGrpSpPr>
        <p:grpSpPr>
          <a:xfrm>
            <a:off x="8836092" y="2866993"/>
            <a:ext cx="232938" cy="232938"/>
            <a:chOff x="6170243" y="3639343"/>
            <a:chExt cx="232938" cy="232938"/>
          </a:xfrm>
        </p:grpSpPr>
        <p:pic>
          <p:nvPicPr>
            <p:cNvPr id="99" name="그래픽 98" descr="표식 단색으로 채워진">
              <a:extLst>
                <a:ext uri="{FF2B5EF4-FFF2-40B4-BE49-F238E27FC236}">
                  <a16:creationId xmlns:a16="http://schemas.microsoft.com/office/drawing/2014/main" id="{8C083623-E21A-993C-46C5-B98D501BC4F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170243" y="3639343"/>
              <a:ext cx="232938" cy="232938"/>
            </a:xfrm>
            <a:prstGeom prst="rect">
              <a:avLst/>
            </a:prstGeom>
          </p:spPr>
        </p:pic>
        <p:sp>
          <p:nvSpPr>
            <p:cNvPr id="100" name="타원 99">
              <a:extLst>
                <a:ext uri="{FF2B5EF4-FFF2-40B4-BE49-F238E27FC236}">
                  <a16:creationId xmlns:a16="http://schemas.microsoft.com/office/drawing/2014/main" id="{99182B2B-A0D9-BD3F-7FF9-BFDC4E5A54E0}"/>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5</a:t>
              </a:r>
              <a:endParaRPr lang="ko-KR" altLang="en-US" sz="500" dirty="0">
                <a:solidFill>
                  <a:schemeClr val="tx1"/>
                </a:solidFill>
              </a:endParaRPr>
            </a:p>
          </p:txBody>
        </p:sp>
      </p:grpSp>
      <p:grpSp>
        <p:nvGrpSpPr>
          <p:cNvPr id="101" name="그룹 100">
            <a:extLst>
              <a:ext uri="{FF2B5EF4-FFF2-40B4-BE49-F238E27FC236}">
                <a16:creationId xmlns:a16="http://schemas.microsoft.com/office/drawing/2014/main" id="{6C19C4DC-EE9E-145E-18C1-7698075C9290}"/>
              </a:ext>
            </a:extLst>
          </p:cNvPr>
          <p:cNvGrpSpPr/>
          <p:nvPr/>
        </p:nvGrpSpPr>
        <p:grpSpPr>
          <a:xfrm>
            <a:off x="7737585" y="2097561"/>
            <a:ext cx="232938" cy="232938"/>
            <a:chOff x="6170243" y="3639343"/>
            <a:chExt cx="232938" cy="232938"/>
          </a:xfrm>
        </p:grpSpPr>
        <p:pic>
          <p:nvPicPr>
            <p:cNvPr id="102" name="그래픽 101" descr="표식 단색으로 채워진">
              <a:extLst>
                <a:ext uri="{FF2B5EF4-FFF2-40B4-BE49-F238E27FC236}">
                  <a16:creationId xmlns:a16="http://schemas.microsoft.com/office/drawing/2014/main" id="{0F81A419-2F65-B037-B891-D137ABD343D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170243" y="3639343"/>
              <a:ext cx="232938" cy="232938"/>
            </a:xfrm>
            <a:prstGeom prst="rect">
              <a:avLst/>
            </a:prstGeom>
          </p:spPr>
        </p:pic>
        <p:sp>
          <p:nvSpPr>
            <p:cNvPr id="103" name="타원 102">
              <a:extLst>
                <a:ext uri="{FF2B5EF4-FFF2-40B4-BE49-F238E27FC236}">
                  <a16:creationId xmlns:a16="http://schemas.microsoft.com/office/drawing/2014/main" id="{017A1ADA-F1FC-774A-1785-ADEA5CD8CF56}"/>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4</a:t>
              </a:r>
              <a:endParaRPr lang="ko-KR" altLang="en-US" sz="500" dirty="0">
                <a:solidFill>
                  <a:schemeClr val="tx1"/>
                </a:solidFill>
              </a:endParaRPr>
            </a:p>
          </p:txBody>
        </p:sp>
      </p:grpSp>
      <p:pic>
        <p:nvPicPr>
          <p:cNvPr id="119" name="그래픽 118" descr="닫기 윤곽선">
            <a:extLst>
              <a:ext uri="{FF2B5EF4-FFF2-40B4-BE49-F238E27FC236}">
                <a16:creationId xmlns:a16="http://schemas.microsoft.com/office/drawing/2014/main" id="{504D75D0-7733-00C4-7E0D-920FEAA5932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487048" y="939942"/>
            <a:ext cx="142977" cy="142977"/>
          </a:xfrm>
          <a:prstGeom prst="rect">
            <a:avLst/>
          </a:prstGeom>
        </p:spPr>
      </p:pic>
      <p:sp>
        <p:nvSpPr>
          <p:cNvPr id="67" name="사각형: 둥근 모서리 66">
            <a:extLst>
              <a:ext uri="{FF2B5EF4-FFF2-40B4-BE49-F238E27FC236}">
                <a16:creationId xmlns:a16="http://schemas.microsoft.com/office/drawing/2014/main" id="{BAEE1F3D-E795-1095-133C-9E1A17C0EE9C}"/>
              </a:ext>
            </a:extLst>
          </p:cNvPr>
          <p:cNvSpPr/>
          <p:nvPr/>
        </p:nvSpPr>
        <p:spPr>
          <a:xfrm>
            <a:off x="4985190" y="4916867"/>
            <a:ext cx="478710" cy="160204"/>
          </a:xfrm>
          <a:prstGeom prst="roundRect">
            <a:avLst>
              <a:gd name="adj" fmla="val 12208"/>
            </a:avLst>
          </a:prstGeom>
          <a:solidFill>
            <a:srgbClr val="2F5597"/>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저장</a:t>
            </a:r>
          </a:p>
        </p:txBody>
      </p:sp>
      <p:sp>
        <p:nvSpPr>
          <p:cNvPr id="3" name="모서리가 둥근 직사각형 299">
            <a:extLst>
              <a:ext uri="{FF2B5EF4-FFF2-40B4-BE49-F238E27FC236}">
                <a16:creationId xmlns:a16="http://schemas.microsoft.com/office/drawing/2014/main" id="{12846A25-0F90-845D-C70B-15C04A03A38F}"/>
              </a:ext>
            </a:extLst>
          </p:cNvPr>
          <p:cNvSpPr/>
          <p:nvPr/>
        </p:nvSpPr>
        <p:spPr>
          <a:xfrm>
            <a:off x="-34055" y="185591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21" name="모서리가 둥근 직사각형 299">
            <a:extLst>
              <a:ext uri="{FF2B5EF4-FFF2-40B4-BE49-F238E27FC236}">
                <a16:creationId xmlns:a16="http://schemas.microsoft.com/office/drawing/2014/main" id="{8FF357C8-2F0E-2FC6-2974-A2B7A1AC2573}"/>
              </a:ext>
            </a:extLst>
          </p:cNvPr>
          <p:cNvSpPr/>
          <p:nvPr/>
        </p:nvSpPr>
        <p:spPr>
          <a:xfrm>
            <a:off x="-34055" y="471621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68" name="모서리가 둥근 직사각형 299">
            <a:extLst>
              <a:ext uri="{FF2B5EF4-FFF2-40B4-BE49-F238E27FC236}">
                <a16:creationId xmlns:a16="http://schemas.microsoft.com/office/drawing/2014/main" id="{C5C4AE73-B7EA-FC83-C077-411C54B35BE5}"/>
              </a:ext>
            </a:extLst>
          </p:cNvPr>
          <p:cNvSpPr/>
          <p:nvPr/>
        </p:nvSpPr>
        <p:spPr>
          <a:xfrm>
            <a:off x="-34055" y="504180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pic>
        <p:nvPicPr>
          <p:cNvPr id="22" name="그림 21">
            <a:extLst>
              <a:ext uri="{FF2B5EF4-FFF2-40B4-BE49-F238E27FC236}">
                <a16:creationId xmlns:a16="http://schemas.microsoft.com/office/drawing/2014/main" id="{48455697-68BA-D04D-FB52-89D1755CC22A}"/>
              </a:ext>
            </a:extLst>
          </p:cNvPr>
          <p:cNvPicPr>
            <a:picLocks noChangeAspect="1"/>
          </p:cNvPicPr>
          <p:nvPr/>
        </p:nvPicPr>
        <p:blipFill rotWithShape="1">
          <a:blip r:embed="rId3"/>
          <a:srcRect r="22400" b="94256"/>
          <a:stretch/>
        </p:blipFill>
        <p:spPr>
          <a:xfrm>
            <a:off x="3695468" y="922019"/>
            <a:ext cx="5775115" cy="259170"/>
          </a:xfrm>
          <a:prstGeom prst="rect">
            <a:avLst/>
          </a:prstGeom>
        </p:spPr>
      </p:pic>
      <p:pic>
        <p:nvPicPr>
          <p:cNvPr id="69" name="그림 68">
            <a:extLst>
              <a:ext uri="{FF2B5EF4-FFF2-40B4-BE49-F238E27FC236}">
                <a16:creationId xmlns:a16="http://schemas.microsoft.com/office/drawing/2014/main" id="{C6D5F5E1-BB3A-DAAB-9B53-CE6A1527EEF0}"/>
              </a:ext>
            </a:extLst>
          </p:cNvPr>
          <p:cNvPicPr>
            <a:picLocks noChangeAspect="1"/>
          </p:cNvPicPr>
          <p:nvPr/>
        </p:nvPicPr>
        <p:blipFill rotWithShape="1">
          <a:blip r:embed="rId28"/>
          <a:srcRect t="2" r="33607" b="-1313"/>
          <a:stretch/>
        </p:blipFill>
        <p:spPr>
          <a:xfrm>
            <a:off x="3688064" y="1191727"/>
            <a:ext cx="5775115" cy="228211"/>
          </a:xfrm>
          <a:prstGeom prst="rect">
            <a:avLst/>
          </a:prstGeom>
        </p:spPr>
      </p:pic>
    </p:spTree>
    <p:extLst>
      <p:ext uri="{BB962C8B-B14F-4D97-AF65-F5344CB8AC3E}">
        <p14:creationId xmlns:p14="http://schemas.microsoft.com/office/powerpoint/2010/main" val="812400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5920180"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err="1">
                <a:latin typeface="맑은 고딕" panose="020B0503020000020004" pitchFamily="50" charset="-127"/>
              </a:rPr>
              <a:t>스토리맵</a:t>
            </a:r>
            <a:r>
              <a:rPr lang="ko-KR" altLang="en-US" dirty="0">
                <a:latin typeface="맑은 고딕" panose="020B0503020000020004" pitchFamily="50" charset="-127"/>
              </a:rPr>
              <a:t> 투어 템플릿</a:t>
            </a:r>
            <a:r>
              <a:rPr lang="en-US" altLang="ko-KR" dirty="0">
                <a:latin typeface="맑은 고딕" panose="020B0503020000020004" pitchFamily="50" charset="-127"/>
              </a:rPr>
              <a:t>_</a:t>
            </a:r>
            <a:r>
              <a:rPr lang="ko-KR" altLang="en-US" dirty="0">
                <a:latin typeface="맑은 고딕" panose="020B0503020000020004" pitchFamily="50" charset="-127"/>
              </a:rPr>
              <a:t>화면 표시</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err="1"/>
              <a:t>스토리맵</a:t>
            </a:r>
            <a:r>
              <a:rPr lang="ko-KR" altLang="en-US" dirty="0"/>
              <a:t> 투어</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LXPFA_SB_2D_WA_030</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22033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err="1">
                          <a:latin typeface="맑은 고딕" panose="020B0503020000020004" pitchFamily="50" charset="-127"/>
                          <a:ea typeface="+mn-ea"/>
                        </a:rPr>
                        <a:t>스토리맵</a:t>
                      </a:r>
                      <a:r>
                        <a:rPr lang="ko-KR" altLang="en-US" sz="800" b="1" baseline="0" dirty="0">
                          <a:latin typeface="맑은 고딕" panose="020B0503020000020004" pitchFamily="50" charset="-127"/>
                          <a:ea typeface="+mn-ea"/>
                        </a:rPr>
                        <a:t> 투어</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위치기반의 순차적인 이야기를 보여줄 수 있는 신규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스토리맵</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투어 </a:t>
                      </a: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웹앱</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발행 화면</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설정한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스토리맵</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투어 발행 화면 예시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위젯</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23655809"/>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기본 위젯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홈</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배경지도</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전체화면</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제공</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2936574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 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30" name="그림 29">
            <a:extLst>
              <a:ext uri="{FF2B5EF4-FFF2-40B4-BE49-F238E27FC236}">
                <a16:creationId xmlns:a16="http://schemas.microsoft.com/office/drawing/2014/main" id="{098ED692-1002-434D-8350-6EE455EA6428}"/>
              </a:ext>
            </a:extLst>
          </p:cNvPr>
          <p:cNvPicPr>
            <a:picLocks noChangeAspect="1"/>
          </p:cNvPicPr>
          <p:nvPr/>
        </p:nvPicPr>
        <p:blipFill rotWithShape="1">
          <a:blip r:embed="rId2"/>
          <a:srcRect t="6228"/>
          <a:stretch/>
        </p:blipFill>
        <p:spPr>
          <a:xfrm>
            <a:off x="145769" y="1356671"/>
            <a:ext cx="9316148" cy="4217790"/>
          </a:xfrm>
          <a:prstGeom prst="rect">
            <a:avLst/>
          </a:prstGeom>
        </p:spPr>
      </p:pic>
      <p:sp>
        <p:nvSpPr>
          <p:cNvPr id="38" name="사각형: 둥근 모서리 37">
            <a:extLst>
              <a:ext uri="{FF2B5EF4-FFF2-40B4-BE49-F238E27FC236}">
                <a16:creationId xmlns:a16="http://schemas.microsoft.com/office/drawing/2014/main" id="{D543006E-3660-2738-912F-1AA3BFD758F2}"/>
              </a:ext>
            </a:extLst>
          </p:cNvPr>
          <p:cNvSpPr/>
          <p:nvPr/>
        </p:nvSpPr>
        <p:spPr>
          <a:xfrm>
            <a:off x="146734" y="1365001"/>
            <a:ext cx="2215977" cy="4061469"/>
          </a:xfrm>
          <a:prstGeom prst="roundRect">
            <a:avLst>
              <a:gd name="adj" fmla="val 0"/>
            </a:avLst>
          </a:prstGeom>
          <a:solidFill>
            <a:srgbClr val="F1F6FF"/>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500" dirty="0">
              <a:solidFill>
                <a:schemeClr val="tx1"/>
              </a:solidFill>
            </a:endParaRPr>
          </a:p>
        </p:txBody>
      </p:sp>
      <p:grpSp>
        <p:nvGrpSpPr>
          <p:cNvPr id="41" name="그룹 40">
            <a:extLst>
              <a:ext uri="{FF2B5EF4-FFF2-40B4-BE49-F238E27FC236}">
                <a16:creationId xmlns:a16="http://schemas.microsoft.com/office/drawing/2014/main" id="{1E180CCC-8D6C-64E2-571F-2CD2A28DC321}"/>
              </a:ext>
            </a:extLst>
          </p:cNvPr>
          <p:cNvGrpSpPr/>
          <p:nvPr/>
        </p:nvGrpSpPr>
        <p:grpSpPr>
          <a:xfrm>
            <a:off x="4987251" y="3110409"/>
            <a:ext cx="232938" cy="232938"/>
            <a:chOff x="6170243" y="3639343"/>
            <a:chExt cx="232938" cy="232938"/>
          </a:xfrm>
        </p:grpSpPr>
        <p:pic>
          <p:nvPicPr>
            <p:cNvPr id="42" name="그래픽 41" descr="표식 단색으로 채워진">
              <a:extLst>
                <a:ext uri="{FF2B5EF4-FFF2-40B4-BE49-F238E27FC236}">
                  <a16:creationId xmlns:a16="http://schemas.microsoft.com/office/drawing/2014/main" id="{7F1262FA-6B4A-29E5-FEDB-DD1A37C633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243" y="3639343"/>
              <a:ext cx="232938" cy="232938"/>
            </a:xfrm>
            <a:prstGeom prst="rect">
              <a:avLst/>
            </a:prstGeom>
          </p:spPr>
        </p:pic>
        <p:sp>
          <p:nvSpPr>
            <p:cNvPr id="46" name="타원 45">
              <a:extLst>
                <a:ext uri="{FF2B5EF4-FFF2-40B4-BE49-F238E27FC236}">
                  <a16:creationId xmlns:a16="http://schemas.microsoft.com/office/drawing/2014/main" id="{1638D6BF-18FB-D174-C5DA-1609CE534203}"/>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2</a:t>
              </a:r>
              <a:endParaRPr lang="ko-KR" altLang="en-US" sz="500" dirty="0">
                <a:solidFill>
                  <a:schemeClr val="tx1"/>
                </a:solidFill>
              </a:endParaRPr>
            </a:p>
          </p:txBody>
        </p:sp>
      </p:grpSp>
      <p:grpSp>
        <p:nvGrpSpPr>
          <p:cNvPr id="56" name="그룹 55">
            <a:extLst>
              <a:ext uri="{FF2B5EF4-FFF2-40B4-BE49-F238E27FC236}">
                <a16:creationId xmlns:a16="http://schemas.microsoft.com/office/drawing/2014/main" id="{2812D5C3-12BE-5B3F-5944-B4AA5E1328A2}"/>
              </a:ext>
            </a:extLst>
          </p:cNvPr>
          <p:cNvGrpSpPr/>
          <p:nvPr/>
        </p:nvGrpSpPr>
        <p:grpSpPr>
          <a:xfrm>
            <a:off x="3739596" y="2158457"/>
            <a:ext cx="232938" cy="232938"/>
            <a:chOff x="6170243" y="3639343"/>
            <a:chExt cx="232938" cy="232938"/>
          </a:xfrm>
        </p:grpSpPr>
        <p:pic>
          <p:nvPicPr>
            <p:cNvPr id="57" name="그래픽 56" descr="표식 단색으로 채워진">
              <a:extLst>
                <a:ext uri="{FF2B5EF4-FFF2-40B4-BE49-F238E27FC236}">
                  <a16:creationId xmlns:a16="http://schemas.microsoft.com/office/drawing/2014/main" id="{8A360C64-34C0-DF1B-228A-A918FBBCD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0243" y="3639343"/>
              <a:ext cx="232938" cy="232938"/>
            </a:xfrm>
            <a:prstGeom prst="rect">
              <a:avLst/>
            </a:prstGeom>
          </p:spPr>
        </p:pic>
        <p:sp>
          <p:nvSpPr>
            <p:cNvPr id="59" name="타원 58">
              <a:extLst>
                <a:ext uri="{FF2B5EF4-FFF2-40B4-BE49-F238E27FC236}">
                  <a16:creationId xmlns:a16="http://schemas.microsoft.com/office/drawing/2014/main" id="{DE6A8E58-60EB-3F80-E60E-175BC3E4CA99}"/>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3</a:t>
              </a:r>
              <a:endParaRPr lang="ko-KR" altLang="en-US" sz="500" dirty="0">
                <a:solidFill>
                  <a:schemeClr val="tx1"/>
                </a:solidFill>
              </a:endParaRPr>
            </a:p>
          </p:txBody>
        </p:sp>
      </p:grpSp>
      <p:grpSp>
        <p:nvGrpSpPr>
          <p:cNvPr id="60" name="그룹 59">
            <a:extLst>
              <a:ext uri="{FF2B5EF4-FFF2-40B4-BE49-F238E27FC236}">
                <a16:creationId xmlns:a16="http://schemas.microsoft.com/office/drawing/2014/main" id="{E633E7E4-A326-6531-D09D-3CD9A84A49E8}"/>
              </a:ext>
            </a:extLst>
          </p:cNvPr>
          <p:cNvGrpSpPr/>
          <p:nvPr/>
        </p:nvGrpSpPr>
        <p:grpSpPr>
          <a:xfrm>
            <a:off x="6412306" y="2670194"/>
            <a:ext cx="232938" cy="232938"/>
            <a:chOff x="6170243" y="3639343"/>
            <a:chExt cx="232938" cy="232938"/>
          </a:xfrm>
        </p:grpSpPr>
        <p:pic>
          <p:nvPicPr>
            <p:cNvPr id="61" name="그래픽 60" descr="표식 단색으로 채워진">
              <a:extLst>
                <a:ext uri="{FF2B5EF4-FFF2-40B4-BE49-F238E27FC236}">
                  <a16:creationId xmlns:a16="http://schemas.microsoft.com/office/drawing/2014/main" id="{B58F1EF5-134F-09FC-A49C-6C57E273BF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243" y="3639343"/>
              <a:ext cx="232938" cy="232938"/>
            </a:xfrm>
            <a:prstGeom prst="rect">
              <a:avLst/>
            </a:prstGeom>
          </p:spPr>
        </p:pic>
        <p:sp>
          <p:nvSpPr>
            <p:cNvPr id="62" name="타원 61">
              <a:extLst>
                <a:ext uri="{FF2B5EF4-FFF2-40B4-BE49-F238E27FC236}">
                  <a16:creationId xmlns:a16="http://schemas.microsoft.com/office/drawing/2014/main" id="{2C6257CA-40EF-EA5E-857C-FC0C87DC9923}"/>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5</a:t>
              </a:r>
              <a:endParaRPr lang="ko-KR" altLang="en-US" sz="500" dirty="0">
                <a:solidFill>
                  <a:schemeClr val="tx1"/>
                </a:solidFill>
              </a:endParaRPr>
            </a:p>
          </p:txBody>
        </p:sp>
      </p:grpSp>
      <p:grpSp>
        <p:nvGrpSpPr>
          <p:cNvPr id="64" name="그룹 63">
            <a:extLst>
              <a:ext uri="{FF2B5EF4-FFF2-40B4-BE49-F238E27FC236}">
                <a16:creationId xmlns:a16="http://schemas.microsoft.com/office/drawing/2014/main" id="{08A3FEA1-E77C-A0CC-47CF-8B7E5094753E}"/>
              </a:ext>
            </a:extLst>
          </p:cNvPr>
          <p:cNvGrpSpPr/>
          <p:nvPr/>
        </p:nvGrpSpPr>
        <p:grpSpPr>
          <a:xfrm>
            <a:off x="5313799" y="1900762"/>
            <a:ext cx="232938" cy="232938"/>
            <a:chOff x="6170243" y="3639343"/>
            <a:chExt cx="232938" cy="232938"/>
          </a:xfrm>
        </p:grpSpPr>
        <p:pic>
          <p:nvPicPr>
            <p:cNvPr id="65" name="그래픽 64" descr="표식 단색으로 채워진">
              <a:extLst>
                <a:ext uri="{FF2B5EF4-FFF2-40B4-BE49-F238E27FC236}">
                  <a16:creationId xmlns:a16="http://schemas.microsoft.com/office/drawing/2014/main" id="{F8A16F4D-146B-267B-0098-70CB36CF0F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243" y="3639343"/>
              <a:ext cx="232938" cy="232938"/>
            </a:xfrm>
            <a:prstGeom prst="rect">
              <a:avLst/>
            </a:prstGeom>
          </p:spPr>
        </p:pic>
        <p:sp>
          <p:nvSpPr>
            <p:cNvPr id="85" name="타원 84">
              <a:extLst>
                <a:ext uri="{FF2B5EF4-FFF2-40B4-BE49-F238E27FC236}">
                  <a16:creationId xmlns:a16="http://schemas.microsoft.com/office/drawing/2014/main" id="{4ABE39D8-5BD7-769A-1B17-1CEEA46C20EC}"/>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4</a:t>
              </a:r>
              <a:endParaRPr lang="ko-KR" altLang="en-US" sz="500" dirty="0">
                <a:solidFill>
                  <a:schemeClr val="tx1"/>
                </a:solidFill>
              </a:endParaRPr>
            </a:p>
          </p:txBody>
        </p:sp>
      </p:grpSp>
      <p:grpSp>
        <p:nvGrpSpPr>
          <p:cNvPr id="86" name="그룹 85">
            <a:extLst>
              <a:ext uri="{FF2B5EF4-FFF2-40B4-BE49-F238E27FC236}">
                <a16:creationId xmlns:a16="http://schemas.microsoft.com/office/drawing/2014/main" id="{C25E94E1-EDAE-2107-B454-E89AA6595B8E}"/>
              </a:ext>
            </a:extLst>
          </p:cNvPr>
          <p:cNvGrpSpPr/>
          <p:nvPr/>
        </p:nvGrpSpPr>
        <p:grpSpPr>
          <a:xfrm>
            <a:off x="5910625" y="3508161"/>
            <a:ext cx="232938" cy="232938"/>
            <a:chOff x="6170243" y="3639343"/>
            <a:chExt cx="232938" cy="232938"/>
          </a:xfrm>
        </p:grpSpPr>
        <p:pic>
          <p:nvPicPr>
            <p:cNvPr id="87" name="그래픽 86" descr="표식 단색으로 채워진">
              <a:extLst>
                <a:ext uri="{FF2B5EF4-FFF2-40B4-BE49-F238E27FC236}">
                  <a16:creationId xmlns:a16="http://schemas.microsoft.com/office/drawing/2014/main" id="{D97A4B02-6FEE-18A2-E0E5-2A92B7AEA62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0243" y="3639343"/>
              <a:ext cx="232938" cy="232938"/>
            </a:xfrm>
            <a:prstGeom prst="rect">
              <a:avLst/>
            </a:prstGeom>
          </p:spPr>
        </p:pic>
        <p:sp>
          <p:nvSpPr>
            <p:cNvPr id="88" name="타원 87">
              <a:extLst>
                <a:ext uri="{FF2B5EF4-FFF2-40B4-BE49-F238E27FC236}">
                  <a16:creationId xmlns:a16="http://schemas.microsoft.com/office/drawing/2014/main" id="{EDDACAB4-9084-E9CC-575E-71C5D22F02A1}"/>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1</a:t>
              </a:r>
              <a:endParaRPr lang="ko-KR" altLang="en-US" sz="500" dirty="0">
                <a:solidFill>
                  <a:schemeClr val="tx1"/>
                </a:solidFill>
              </a:endParaRPr>
            </a:p>
          </p:txBody>
        </p:sp>
      </p:grpSp>
      <p:grpSp>
        <p:nvGrpSpPr>
          <p:cNvPr id="115" name="그룹 114">
            <a:extLst>
              <a:ext uri="{FF2B5EF4-FFF2-40B4-BE49-F238E27FC236}">
                <a16:creationId xmlns:a16="http://schemas.microsoft.com/office/drawing/2014/main" id="{25A76253-3CDF-1FD9-940E-863251229771}"/>
              </a:ext>
            </a:extLst>
          </p:cNvPr>
          <p:cNvGrpSpPr/>
          <p:nvPr/>
        </p:nvGrpSpPr>
        <p:grpSpPr>
          <a:xfrm>
            <a:off x="2136940" y="2868975"/>
            <a:ext cx="131613" cy="913017"/>
            <a:chOff x="2125893" y="2669766"/>
            <a:chExt cx="131613" cy="913017"/>
          </a:xfrm>
        </p:grpSpPr>
        <p:sp>
          <p:nvSpPr>
            <p:cNvPr id="90" name="타원 89">
              <a:extLst>
                <a:ext uri="{FF2B5EF4-FFF2-40B4-BE49-F238E27FC236}">
                  <a16:creationId xmlns:a16="http://schemas.microsoft.com/office/drawing/2014/main" id="{962B7E45-94CF-FBF2-76A9-95A2609A562E}"/>
                </a:ext>
              </a:extLst>
            </p:cNvPr>
            <p:cNvSpPr/>
            <p:nvPr/>
          </p:nvSpPr>
          <p:spPr>
            <a:xfrm>
              <a:off x="2125893" y="2669766"/>
              <a:ext cx="131613" cy="131613"/>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1</a:t>
              </a:r>
              <a:endParaRPr lang="ko-KR" altLang="en-US" sz="700" dirty="0"/>
            </a:p>
          </p:txBody>
        </p:sp>
        <p:sp>
          <p:nvSpPr>
            <p:cNvPr id="93" name="타원 92">
              <a:extLst>
                <a:ext uri="{FF2B5EF4-FFF2-40B4-BE49-F238E27FC236}">
                  <a16:creationId xmlns:a16="http://schemas.microsoft.com/office/drawing/2014/main" id="{88671FAB-EC6C-9F3B-BE16-B8FA325FD427}"/>
                </a:ext>
              </a:extLst>
            </p:cNvPr>
            <p:cNvSpPr/>
            <p:nvPr/>
          </p:nvSpPr>
          <p:spPr>
            <a:xfrm>
              <a:off x="2125893" y="2862542"/>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2</a:t>
              </a:r>
              <a:endParaRPr lang="ko-KR" altLang="en-US" sz="700" dirty="0"/>
            </a:p>
          </p:txBody>
        </p:sp>
        <p:sp>
          <p:nvSpPr>
            <p:cNvPr id="94" name="타원 93">
              <a:extLst>
                <a:ext uri="{FF2B5EF4-FFF2-40B4-BE49-F238E27FC236}">
                  <a16:creationId xmlns:a16="http://schemas.microsoft.com/office/drawing/2014/main" id="{5AB75365-48E6-FC90-780D-4C0B1C3F8119}"/>
                </a:ext>
              </a:extLst>
            </p:cNvPr>
            <p:cNvSpPr/>
            <p:nvPr/>
          </p:nvSpPr>
          <p:spPr>
            <a:xfrm>
              <a:off x="2125893" y="3062835"/>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3</a:t>
              </a:r>
              <a:endParaRPr lang="ko-KR" altLang="en-US" sz="700" dirty="0"/>
            </a:p>
          </p:txBody>
        </p:sp>
        <p:sp>
          <p:nvSpPr>
            <p:cNvPr id="95" name="타원 94">
              <a:extLst>
                <a:ext uri="{FF2B5EF4-FFF2-40B4-BE49-F238E27FC236}">
                  <a16:creationId xmlns:a16="http://schemas.microsoft.com/office/drawing/2014/main" id="{8E04D948-4D07-B0F2-E0DF-E27C8CAEBE87}"/>
                </a:ext>
              </a:extLst>
            </p:cNvPr>
            <p:cNvSpPr/>
            <p:nvPr/>
          </p:nvSpPr>
          <p:spPr>
            <a:xfrm>
              <a:off x="2125893" y="3255611"/>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4</a:t>
              </a:r>
              <a:endParaRPr lang="ko-KR" altLang="en-US" sz="700" dirty="0"/>
            </a:p>
          </p:txBody>
        </p:sp>
        <p:sp>
          <p:nvSpPr>
            <p:cNvPr id="96" name="타원 95">
              <a:extLst>
                <a:ext uri="{FF2B5EF4-FFF2-40B4-BE49-F238E27FC236}">
                  <a16:creationId xmlns:a16="http://schemas.microsoft.com/office/drawing/2014/main" id="{471BFEC3-13FA-F33E-C458-549E23B68CEA}"/>
                </a:ext>
              </a:extLst>
            </p:cNvPr>
            <p:cNvSpPr/>
            <p:nvPr/>
          </p:nvSpPr>
          <p:spPr>
            <a:xfrm>
              <a:off x="2125893" y="3451170"/>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5</a:t>
              </a:r>
              <a:endParaRPr lang="ko-KR" altLang="en-US" sz="700" dirty="0"/>
            </a:p>
          </p:txBody>
        </p:sp>
      </p:grpSp>
      <p:sp>
        <p:nvSpPr>
          <p:cNvPr id="116" name="사각형: 둥근 모서리 115">
            <a:extLst>
              <a:ext uri="{FF2B5EF4-FFF2-40B4-BE49-F238E27FC236}">
                <a16:creationId xmlns:a16="http://schemas.microsoft.com/office/drawing/2014/main" id="{F0AE7E63-9F36-88F6-8323-F9044A7DE40D}"/>
              </a:ext>
            </a:extLst>
          </p:cNvPr>
          <p:cNvSpPr/>
          <p:nvPr/>
        </p:nvSpPr>
        <p:spPr>
          <a:xfrm>
            <a:off x="223383" y="1460675"/>
            <a:ext cx="459413" cy="160204"/>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1000" b="1" dirty="0" err="1">
                <a:solidFill>
                  <a:schemeClr val="tx1">
                    <a:lumMod val="50000"/>
                    <a:lumOff val="50000"/>
                  </a:schemeClr>
                </a:solidFill>
              </a:rPr>
              <a:t>대제목</a:t>
            </a:r>
            <a:endParaRPr lang="ko-KR" altLang="en-US" sz="1000" b="1" dirty="0">
              <a:solidFill>
                <a:schemeClr val="tx1">
                  <a:lumMod val="50000"/>
                  <a:lumOff val="50000"/>
                </a:schemeClr>
              </a:solidFill>
            </a:endParaRPr>
          </a:p>
        </p:txBody>
      </p:sp>
      <p:cxnSp>
        <p:nvCxnSpPr>
          <p:cNvPr id="118" name="직선 연결선 117">
            <a:extLst>
              <a:ext uri="{FF2B5EF4-FFF2-40B4-BE49-F238E27FC236}">
                <a16:creationId xmlns:a16="http://schemas.microsoft.com/office/drawing/2014/main" id="{1EC71E0A-AD18-79CE-6E93-5E031D28FE10}"/>
              </a:ext>
            </a:extLst>
          </p:cNvPr>
          <p:cNvCxnSpPr/>
          <p:nvPr/>
        </p:nvCxnSpPr>
        <p:spPr>
          <a:xfrm>
            <a:off x="274012" y="5300962"/>
            <a:ext cx="177228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a16="http://schemas.microsoft.com/office/drawing/2014/main" id="{41EC7CDE-4029-65CC-EEE9-6B7FD3427236}"/>
              </a:ext>
            </a:extLst>
          </p:cNvPr>
          <p:cNvCxnSpPr/>
          <p:nvPr/>
        </p:nvCxnSpPr>
        <p:spPr>
          <a:xfrm>
            <a:off x="223383" y="1649860"/>
            <a:ext cx="1772288"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0" name="사각형: 둥근 모서리 119">
            <a:extLst>
              <a:ext uri="{FF2B5EF4-FFF2-40B4-BE49-F238E27FC236}">
                <a16:creationId xmlns:a16="http://schemas.microsoft.com/office/drawing/2014/main" id="{BFA0B8FE-2E1F-B2F3-13B5-0F36323CAC58}"/>
              </a:ext>
            </a:extLst>
          </p:cNvPr>
          <p:cNvSpPr/>
          <p:nvPr/>
        </p:nvSpPr>
        <p:spPr>
          <a:xfrm>
            <a:off x="223383" y="1729296"/>
            <a:ext cx="459413" cy="160204"/>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800" b="1" dirty="0" err="1">
                <a:solidFill>
                  <a:schemeClr val="tx1">
                    <a:lumMod val="50000"/>
                    <a:lumOff val="50000"/>
                  </a:schemeClr>
                </a:solidFill>
              </a:rPr>
              <a:t>중제목</a:t>
            </a:r>
            <a:endParaRPr lang="ko-KR" altLang="en-US" sz="800" b="1" dirty="0">
              <a:solidFill>
                <a:schemeClr val="tx1">
                  <a:lumMod val="50000"/>
                  <a:lumOff val="50000"/>
                </a:schemeClr>
              </a:solidFill>
            </a:endParaRPr>
          </a:p>
        </p:txBody>
      </p:sp>
      <p:cxnSp>
        <p:nvCxnSpPr>
          <p:cNvPr id="121" name="직선 연결선 120">
            <a:extLst>
              <a:ext uri="{FF2B5EF4-FFF2-40B4-BE49-F238E27FC236}">
                <a16:creationId xmlns:a16="http://schemas.microsoft.com/office/drawing/2014/main" id="{41577EF3-C670-B33C-7BAA-DB870660C067}"/>
              </a:ext>
            </a:extLst>
          </p:cNvPr>
          <p:cNvCxnSpPr/>
          <p:nvPr/>
        </p:nvCxnSpPr>
        <p:spPr>
          <a:xfrm>
            <a:off x="223383" y="1918481"/>
            <a:ext cx="1772288"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2" name="사각형: 둥근 모서리 121">
            <a:extLst>
              <a:ext uri="{FF2B5EF4-FFF2-40B4-BE49-F238E27FC236}">
                <a16:creationId xmlns:a16="http://schemas.microsoft.com/office/drawing/2014/main" id="{9F7BA4E5-88A9-E5FF-4A12-D22E0A1D0B7F}"/>
              </a:ext>
            </a:extLst>
          </p:cNvPr>
          <p:cNvSpPr/>
          <p:nvPr/>
        </p:nvSpPr>
        <p:spPr>
          <a:xfrm>
            <a:off x="223383" y="2007084"/>
            <a:ext cx="459413" cy="160204"/>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700" b="1" dirty="0">
                <a:solidFill>
                  <a:schemeClr val="tx1">
                    <a:lumMod val="50000"/>
                    <a:lumOff val="50000"/>
                  </a:schemeClr>
                </a:solidFill>
              </a:rPr>
              <a:t>소제목</a:t>
            </a:r>
          </a:p>
        </p:txBody>
      </p:sp>
      <p:sp>
        <p:nvSpPr>
          <p:cNvPr id="123" name="사각형: 둥근 모서리 122">
            <a:extLst>
              <a:ext uri="{FF2B5EF4-FFF2-40B4-BE49-F238E27FC236}">
                <a16:creationId xmlns:a16="http://schemas.microsoft.com/office/drawing/2014/main" id="{ED8D672C-8381-9F84-F105-0E1B1AF3090E}"/>
              </a:ext>
            </a:extLst>
          </p:cNvPr>
          <p:cNvSpPr/>
          <p:nvPr/>
        </p:nvSpPr>
        <p:spPr>
          <a:xfrm>
            <a:off x="223383" y="2218411"/>
            <a:ext cx="1772288" cy="726925"/>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altLang="ko-KR" sz="600" dirty="0">
                <a:solidFill>
                  <a:schemeClr val="tx1">
                    <a:lumMod val="50000"/>
                    <a:lumOff val="50000"/>
                  </a:schemeClr>
                </a:solidFill>
              </a:rPr>
              <a:t>The view is now focused on the deepest part of the Inferno. </a:t>
            </a:r>
            <a:r>
              <a:rPr lang="en-US" altLang="ko-KR" sz="600" dirty="0">
                <a:solidFill>
                  <a:srgbClr val="FF0000"/>
                </a:solidFill>
              </a:rPr>
              <a:t>The Ninth Circle</a:t>
            </a:r>
            <a:r>
              <a:rPr lang="en-US" altLang="ko-KR" sz="600" dirty="0">
                <a:solidFill>
                  <a:schemeClr val="tx1">
                    <a:lumMod val="50000"/>
                    <a:lumOff val="50000"/>
                  </a:schemeClr>
                </a:solidFill>
              </a:rPr>
              <a:t> is located at the bottom of the Well of Titans and is formed by the </a:t>
            </a:r>
            <a:r>
              <a:rPr lang="en-US" altLang="ko-KR" sz="600" b="1" dirty="0">
                <a:solidFill>
                  <a:schemeClr val="tx1">
                    <a:lumMod val="50000"/>
                    <a:lumOff val="50000"/>
                  </a:schemeClr>
                </a:solidFill>
              </a:rPr>
              <a:t>frozen waters</a:t>
            </a:r>
            <a:r>
              <a:rPr lang="en-US" altLang="ko-KR" sz="600" dirty="0">
                <a:solidFill>
                  <a:schemeClr val="tx1">
                    <a:lumMod val="50000"/>
                    <a:lumOff val="50000"/>
                  </a:schemeClr>
                </a:solidFill>
              </a:rPr>
              <a:t> of the last underworld river – Cocytus. In the very center, i.e. in the center of the entire Earth, </a:t>
            </a:r>
            <a:r>
              <a:rPr lang="en-US" altLang="ko-KR" sz="600" u="sng" dirty="0">
                <a:solidFill>
                  <a:srgbClr val="0070C0"/>
                </a:solidFill>
              </a:rPr>
              <a:t>Lucifer</a:t>
            </a:r>
            <a:r>
              <a:rPr lang="en-US" altLang="ko-KR" sz="600" dirty="0">
                <a:solidFill>
                  <a:schemeClr val="tx1">
                    <a:lumMod val="50000"/>
                    <a:lumOff val="50000"/>
                  </a:schemeClr>
                </a:solidFill>
              </a:rPr>
              <a:t> (The emperor of the realm of grief) protrudes out from the ice.</a:t>
            </a:r>
            <a:endParaRPr lang="ko-KR" altLang="en-US" sz="600" dirty="0">
              <a:solidFill>
                <a:schemeClr val="tx1">
                  <a:lumMod val="50000"/>
                  <a:lumOff val="50000"/>
                </a:schemeClr>
              </a:solidFill>
            </a:endParaRPr>
          </a:p>
        </p:txBody>
      </p:sp>
      <p:pic>
        <p:nvPicPr>
          <p:cNvPr id="1026" name="Picture 2" descr="해외연구보고서] 이드리카, “GIS, 효율적인 급수관리의 핵심” &lt; 해외 연구· 조사 보고서 &lt; 기사본문 - 워터저널">
            <a:extLst>
              <a:ext uri="{FF2B5EF4-FFF2-40B4-BE49-F238E27FC236}">
                <a16:creationId xmlns:a16="http://schemas.microsoft.com/office/drawing/2014/main" id="{14CFD18A-F47D-CE8F-1CEA-C2F7019B1F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383" y="3039163"/>
            <a:ext cx="1794355" cy="99885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해외연구보고서] 이드리카, “GIS, 효율적인 급수관리의 핵심” &lt; 해외 연구· 조사 보고서 &lt; 기사본문 - 워터저널">
            <a:extLst>
              <a:ext uri="{FF2B5EF4-FFF2-40B4-BE49-F238E27FC236}">
                <a16:creationId xmlns:a16="http://schemas.microsoft.com/office/drawing/2014/main" id="{2A9FD78D-B90B-585E-B1A2-8A22EE7C0B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383" y="4131847"/>
            <a:ext cx="1794355" cy="998858"/>
          </a:xfrm>
          <a:prstGeom prst="rect">
            <a:avLst/>
          </a:prstGeom>
          <a:noFill/>
          <a:extLst>
            <a:ext uri="{909E8E84-426E-40DD-AFC4-6F175D3DCCD1}">
              <a14:hiddenFill xmlns:a14="http://schemas.microsoft.com/office/drawing/2010/main">
                <a:solidFill>
                  <a:srgbClr val="FFFFFF"/>
                </a:solidFill>
              </a14:hiddenFill>
            </a:ext>
          </a:extLst>
        </p:spPr>
      </p:pic>
      <p:sp>
        <p:nvSpPr>
          <p:cNvPr id="125" name="직사각형 124">
            <a:extLst>
              <a:ext uri="{FF2B5EF4-FFF2-40B4-BE49-F238E27FC236}">
                <a16:creationId xmlns:a16="http://schemas.microsoft.com/office/drawing/2014/main" id="{5A8835EE-0B4D-D90D-8305-35F6DE94AF33}"/>
              </a:ext>
            </a:extLst>
          </p:cNvPr>
          <p:cNvSpPr/>
          <p:nvPr/>
        </p:nvSpPr>
        <p:spPr>
          <a:xfrm>
            <a:off x="9105900" y="1570434"/>
            <a:ext cx="337998" cy="1099759"/>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모서리가 둥근 직사각형 299">
            <a:extLst>
              <a:ext uri="{FF2B5EF4-FFF2-40B4-BE49-F238E27FC236}">
                <a16:creationId xmlns:a16="http://schemas.microsoft.com/office/drawing/2014/main" id="{1DEAE135-B076-CAC1-3F82-100648A025A2}"/>
              </a:ext>
            </a:extLst>
          </p:cNvPr>
          <p:cNvSpPr/>
          <p:nvPr/>
        </p:nvSpPr>
        <p:spPr>
          <a:xfrm>
            <a:off x="8938299" y="141125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grpSp>
        <p:nvGrpSpPr>
          <p:cNvPr id="127" name="그룹 126">
            <a:extLst>
              <a:ext uri="{FF2B5EF4-FFF2-40B4-BE49-F238E27FC236}">
                <a16:creationId xmlns:a16="http://schemas.microsoft.com/office/drawing/2014/main" id="{D0BD0DBA-51BF-F97E-530F-C4288C0212E2}"/>
              </a:ext>
            </a:extLst>
          </p:cNvPr>
          <p:cNvGrpSpPr/>
          <p:nvPr/>
        </p:nvGrpSpPr>
        <p:grpSpPr>
          <a:xfrm>
            <a:off x="2090018" y="1944205"/>
            <a:ext cx="45719" cy="3245787"/>
            <a:chOff x="7310180" y="1878115"/>
            <a:chExt cx="0" cy="4349790"/>
          </a:xfrm>
        </p:grpSpPr>
        <p:cxnSp>
          <p:nvCxnSpPr>
            <p:cNvPr id="1024" name="직선 연결선 1023">
              <a:extLst>
                <a:ext uri="{FF2B5EF4-FFF2-40B4-BE49-F238E27FC236}">
                  <a16:creationId xmlns:a16="http://schemas.microsoft.com/office/drawing/2014/main" id="{53605BC2-9C6A-B1C0-E9FB-C8DE9B395937}"/>
                </a:ext>
              </a:extLst>
            </p:cNvPr>
            <p:cNvCxnSpPr>
              <a:cxnSpLocks/>
            </p:cNvCxnSpPr>
            <p:nvPr/>
          </p:nvCxnSpPr>
          <p:spPr>
            <a:xfrm>
              <a:off x="7310180" y="1884432"/>
              <a:ext cx="0" cy="4343473"/>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5" name="직선 연결선 1024">
              <a:extLst>
                <a:ext uri="{FF2B5EF4-FFF2-40B4-BE49-F238E27FC236}">
                  <a16:creationId xmlns:a16="http://schemas.microsoft.com/office/drawing/2014/main" id="{6D60DAE4-CF19-2A59-F0A0-F0F42F21CB28}"/>
                </a:ext>
              </a:extLst>
            </p:cNvPr>
            <p:cNvCxnSpPr>
              <a:cxnSpLocks/>
            </p:cNvCxnSpPr>
            <p:nvPr/>
          </p:nvCxnSpPr>
          <p:spPr>
            <a:xfrm>
              <a:off x="7310180" y="1878115"/>
              <a:ext cx="0" cy="706430"/>
            </a:xfrm>
            <a:prstGeom prst="line">
              <a:avLst/>
            </a:prstGeom>
            <a:ln w="190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그룹 1">
            <a:extLst>
              <a:ext uri="{FF2B5EF4-FFF2-40B4-BE49-F238E27FC236}">
                <a16:creationId xmlns:a16="http://schemas.microsoft.com/office/drawing/2014/main" id="{B273CFE9-AF4E-9298-F171-BDD7B41DB918}"/>
              </a:ext>
            </a:extLst>
          </p:cNvPr>
          <p:cNvGrpSpPr/>
          <p:nvPr/>
        </p:nvGrpSpPr>
        <p:grpSpPr>
          <a:xfrm>
            <a:off x="143362" y="1141982"/>
            <a:ext cx="9328296" cy="212463"/>
            <a:chOff x="142875" y="1154131"/>
            <a:chExt cx="9328296" cy="212463"/>
          </a:xfrm>
        </p:grpSpPr>
        <p:pic>
          <p:nvPicPr>
            <p:cNvPr id="3" name="그림 2">
              <a:extLst>
                <a:ext uri="{FF2B5EF4-FFF2-40B4-BE49-F238E27FC236}">
                  <a16:creationId xmlns:a16="http://schemas.microsoft.com/office/drawing/2014/main" id="{CB0FF482-C5A8-FCD2-2DBE-9890A0475D38}"/>
                </a:ext>
              </a:extLst>
            </p:cNvPr>
            <p:cNvPicPr>
              <a:picLocks noChangeAspect="1"/>
            </p:cNvPicPr>
            <p:nvPr/>
          </p:nvPicPr>
          <p:blipFill rotWithShape="1">
            <a:blip r:embed="rId9"/>
            <a:srcRect r="23489" b="-724"/>
            <a:stretch/>
          </p:blipFill>
          <p:spPr>
            <a:xfrm>
              <a:off x="142875" y="1161816"/>
              <a:ext cx="9328296" cy="204778"/>
            </a:xfrm>
            <a:prstGeom prst="rect">
              <a:avLst/>
            </a:prstGeom>
          </p:spPr>
        </p:pic>
        <p:sp>
          <p:nvSpPr>
            <p:cNvPr id="4" name="직사각형 3">
              <a:extLst>
                <a:ext uri="{FF2B5EF4-FFF2-40B4-BE49-F238E27FC236}">
                  <a16:creationId xmlns:a16="http://schemas.microsoft.com/office/drawing/2014/main" id="{5C365DBE-62C9-3F5E-D001-654693FE230A}"/>
                </a:ext>
              </a:extLst>
            </p:cNvPr>
            <p:cNvSpPr/>
            <p:nvPr/>
          </p:nvSpPr>
          <p:spPr>
            <a:xfrm>
              <a:off x="142875" y="1200150"/>
              <a:ext cx="1972130" cy="1060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1C93D4-892B-0449-8302-234AF25FFE0D}"/>
                </a:ext>
              </a:extLst>
            </p:cNvPr>
            <p:cNvSpPr txBox="1"/>
            <p:nvPr/>
          </p:nvSpPr>
          <p:spPr>
            <a:xfrm>
              <a:off x="204333" y="1161815"/>
              <a:ext cx="506867" cy="200055"/>
            </a:xfrm>
            <a:prstGeom prst="rect">
              <a:avLst/>
            </a:prstGeom>
            <a:noFill/>
          </p:spPr>
          <p:txBody>
            <a:bodyPr wrap="square" rtlCol="0">
              <a:spAutoFit/>
            </a:bodyPr>
            <a:lstStyle/>
            <a:p>
              <a:pPr algn="ctr"/>
              <a:r>
                <a:rPr lang="ko-KR" altLang="en-US" sz="700" b="1" dirty="0"/>
                <a:t>탭 </a:t>
              </a:r>
              <a:r>
                <a:rPr lang="en-US" altLang="ko-KR" sz="700" b="1" dirty="0"/>
                <a:t>1</a:t>
              </a:r>
              <a:endParaRPr lang="ko-KR" altLang="en-US" sz="700" b="1" dirty="0"/>
            </a:p>
          </p:txBody>
        </p:sp>
        <p:sp>
          <p:nvSpPr>
            <p:cNvPr id="6" name="TextBox 5">
              <a:extLst>
                <a:ext uri="{FF2B5EF4-FFF2-40B4-BE49-F238E27FC236}">
                  <a16:creationId xmlns:a16="http://schemas.microsoft.com/office/drawing/2014/main" id="{BAAFA62B-98CA-ACDE-B1AC-02E7FEBB5A12}"/>
                </a:ext>
              </a:extLst>
            </p:cNvPr>
            <p:cNvSpPr txBox="1"/>
            <p:nvPr/>
          </p:nvSpPr>
          <p:spPr>
            <a:xfrm>
              <a:off x="875506" y="1161815"/>
              <a:ext cx="506867" cy="200055"/>
            </a:xfrm>
            <a:prstGeom prst="rect">
              <a:avLst/>
            </a:prstGeom>
            <a:noFill/>
          </p:spPr>
          <p:txBody>
            <a:bodyPr wrap="square" rtlCol="0">
              <a:spAutoFit/>
            </a:bodyPr>
            <a:lstStyle/>
            <a:p>
              <a:pPr algn="ctr"/>
              <a:r>
                <a:rPr lang="ko-KR" altLang="en-US" sz="700" b="1" dirty="0">
                  <a:solidFill>
                    <a:schemeClr val="bg1">
                      <a:lumMod val="50000"/>
                    </a:schemeClr>
                  </a:solidFill>
                </a:rPr>
                <a:t>탭 </a:t>
              </a:r>
              <a:r>
                <a:rPr lang="en-US" altLang="ko-KR" sz="700" b="1" dirty="0">
                  <a:solidFill>
                    <a:schemeClr val="bg1">
                      <a:lumMod val="50000"/>
                    </a:schemeClr>
                  </a:solidFill>
                </a:rPr>
                <a:t>2</a:t>
              </a:r>
              <a:endParaRPr lang="ko-KR" altLang="en-US" sz="700" b="1" dirty="0">
                <a:solidFill>
                  <a:schemeClr val="bg1">
                    <a:lumMod val="50000"/>
                  </a:schemeClr>
                </a:solidFill>
              </a:endParaRPr>
            </a:p>
          </p:txBody>
        </p:sp>
        <p:pic>
          <p:nvPicPr>
            <p:cNvPr id="7" name="그래픽 6" descr="위쪽 캐럿 단색으로 채워진">
              <a:extLst>
                <a:ext uri="{FF2B5EF4-FFF2-40B4-BE49-F238E27FC236}">
                  <a16:creationId xmlns:a16="http://schemas.microsoft.com/office/drawing/2014/main" id="{712E46F3-29CD-55AA-89B9-7423C6F9B8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19955" y="1154131"/>
              <a:ext cx="198120" cy="198120"/>
            </a:xfrm>
            <a:prstGeom prst="rect">
              <a:avLst/>
            </a:prstGeom>
          </p:spPr>
        </p:pic>
      </p:grpSp>
      <p:pic>
        <p:nvPicPr>
          <p:cNvPr id="8" name="그림 7">
            <a:extLst>
              <a:ext uri="{FF2B5EF4-FFF2-40B4-BE49-F238E27FC236}">
                <a16:creationId xmlns:a16="http://schemas.microsoft.com/office/drawing/2014/main" id="{90C325D6-B7C5-420B-11B6-F1226C5111EB}"/>
              </a:ext>
            </a:extLst>
          </p:cNvPr>
          <p:cNvPicPr>
            <a:picLocks noChangeAspect="1"/>
          </p:cNvPicPr>
          <p:nvPr/>
        </p:nvPicPr>
        <p:blipFill rotWithShape="1">
          <a:blip r:embed="rId2"/>
          <a:srcRect b="93790"/>
          <a:stretch/>
        </p:blipFill>
        <p:spPr>
          <a:xfrm>
            <a:off x="160381" y="869421"/>
            <a:ext cx="9316148" cy="279333"/>
          </a:xfrm>
          <a:prstGeom prst="rect">
            <a:avLst/>
          </a:prstGeom>
        </p:spPr>
      </p:pic>
      <p:sp>
        <p:nvSpPr>
          <p:cNvPr id="32" name="직사각형 31">
            <a:extLst>
              <a:ext uri="{FF2B5EF4-FFF2-40B4-BE49-F238E27FC236}">
                <a16:creationId xmlns:a16="http://schemas.microsoft.com/office/drawing/2014/main" id="{B9054ADE-2076-9EA8-DA31-B7FC50AC0395}"/>
              </a:ext>
            </a:extLst>
          </p:cNvPr>
          <p:cNvSpPr/>
          <p:nvPr/>
        </p:nvSpPr>
        <p:spPr>
          <a:xfrm>
            <a:off x="127751" y="901467"/>
            <a:ext cx="9316147" cy="449795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모서리가 둥근 직사각형 299">
            <a:extLst>
              <a:ext uri="{FF2B5EF4-FFF2-40B4-BE49-F238E27FC236}">
                <a16:creationId xmlns:a16="http://schemas.microsoft.com/office/drawing/2014/main" id="{5A8E89D1-C8FA-56C7-6EA1-134FB348F9BB}"/>
              </a:ext>
            </a:extLst>
          </p:cNvPr>
          <p:cNvSpPr/>
          <p:nvPr/>
        </p:nvSpPr>
        <p:spPr>
          <a:xfrm>
            <a:off x="26568" y="79665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Tree>
    <p:extLst>
      <p:ext uri="{BB962C8B-B14F-4D97-AF65-F5344CB8AC3E}">
        <p14:creationId xmlns:p14="http://schemas.microsoft.com/office/powerpoint/2010/main" val="841557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5767198"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err="1">
                <a:latin typeface="맑은 고딕" panose="020B0503020000020004" pitchFamily="50" charset="-127"/>
              </a:rPr>
              <a:t>스토리맵</a:t>
            </a:r>
            <a:r>
              <a:rPr lang="ko-KR" altLang="en-US" dirty="0">
                <a:latin typeface="맑은 고딕" panose="020B0503020000020004" pitchFamily="50" charset="-127"/>
              </a:rPr>
              <a:t> 투어 템플릿</a:t>
            </a:r>
            <a:r>
              <a:rPr lang="en-US" altLang="ko-KR" dirty="0">
                <a:latin typeface="맑은 고딕" panose="020B0503020000020004" pitchFamily="50" charset="-127"/>
              </a:rPr>
              <a:t>_</a:t>
            </a:r>
            <a:r>
              <a:rPr lang="ko-KR" altLang="en-US" dirty="0">
                <a:latin typeface="맑은 고딕" panose="020B0503020000020004" pitchFamily="50" charset="-127"/>
              </a:rPr>
              <a:t>화면 표시 설명</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err="1"/>
              <a:t>스토리맵</a:t>
            </a:r>
            <a:r>
              <a:rPr lang="ko-KR" altLang="en-US" dirty="0"/>
              <a:t> 투어</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LXPFA_SB_2D_WA_031</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3759083"/>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err="1">
                          <a:latin typeface="맑은 고딕" panose="020B0503020000020004" pitchFamily="50" charset="-127"/>
                          <a:ea typeface="+mn-ea"/>
                        </a:rPr>
                        <a:t>스토리맵</a:t>
                      </a:r>
                      <a:r>
                        <a:rPr lang="ko-KR" altLang="en-US" sz="800" b="1" baseline="0" dirty="0">
                          <a:latin typeface="맑은 고딕" panose="020B0503020000020004" pitchFamily="50" charset="-127"/>
                          <a:ea typeface="+mn-ea"/>
                        </a:rPr>
                        <a:t> 투어</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위치기반의 순차적인 이야기를 보여줄 수 있는 신규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네비게이션 바</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현재 투어 섹션을 안내하는 네비게이션 바</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네비게이션 바에서 직접 숫자 클릭하여 해당 투어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섹션으로</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이동 가능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위치 핀</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23655809"/>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투어 섹션 별 위치 핀을 마우스로 클릭하여 해당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섹션으로</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이동 가능 </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2936574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섹션 종료 선</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120660264"/>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해당 투어 섹션의 종료를 알리는 선</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스크롤을 통해 해당 선을 넘어가면 다음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섹션으로</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자동 변경</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섹션 이동 시 맵 화면 이동 및 네비게이션 바 자동 이동</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77217886"/>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 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30" name="그림 29">
            <a:extLst>
              <a:ext uri="{FF2B5EF4-FFF2-40B4-BE49-F238E27FC236}">
                <a16:creationId xmlns:a16="http://schemas.microsoft.com/office/drawing/2014/main" id="{098ED692-1002-434D-8350-6EE455EA6428}"/>
              </a:ext>
            </a:extLst>
          </p:cNvPr>
          <p:cNvPicPr>
            <a:picLocks noChangeAspect="1"/>
          </p:cNvPicPr>
          <p:nvPr/>
        </p:nvPicPr>
        <p:blipFill rotWithShape="1">
          <a:blip r:embed="rId2"/>
          <a:srcRect t="6414"/>
          <a:stretch/>
        </p:blipFill>
        <p:spPr>
          <a:xfrm>
            <a:off x="145769" y="1352565"/>
            <a:ext cx="9316148" cy="4209460"/>
          </a:xfrm>
          <a:prstGeom prst="rect">
            <a:avLst/>
          </a:prstGeom>
        </p:spPr>
      </p:pic>
      <p:sp>
        <p:nvSpPr>
          <p:cNvPr id="38" name="사각형: 둥근 모서리 37">
            <a:extLst>
              <a:ext uri="{FF2B5EF4-FFF2-40B4-BE49-F238E27FC236}">
                <a16:creationId xmlns:a16="http://schemas.microsoft.com/office/drawing/2014/main" id="{D543006E-3660-2738-912F-1AA3BFD758F2}"/>
              </a:ext>
            </a:extLst>
          </p:cNvPr>
          <p:cNvSpPr/>
          <p:nvPr/>
        </p:nvSpPr>
        <p:spPr>
          <a:xfrm>
            <a:off x="146734" y="1352565"/>
            <a:ext cx="2215977" cy="4061469"/>
          </a:xfrm>
          <a:prstGeom prst="roundRect">
            <a:avLst>
              <a:gd name="adj" fmla="val 0"/>
            </a:avLst>
          </a:prstGeom>
          <a:solidFill>
            <a:srgbClr val="F1F6FF"/>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500" dirty="0">
              <a:solidFill>
                <a:schemeClr val="tx1"/>
              </a:solidFill>
            </a:endParaRPr>
          </a:p>
        </p:txBody>
      </p:sp>
      <p:grpSp>
        <p:nvGrpSpPr>
          <p:cNvPr id="41" name="그룹 40">
            <a:extLst>
              <a:ext uri="{FF2B5EF4-FFF2-40B4-BE49-F238E27FC236}">
                <a16:creationId xmlns:a16="http://schemas.microsoft.com/office/drawing/2014/main" id="{1E180CCC-8D6C-64E2-571F-2CD2A28DC321}"/>
              </a:ext>
            </a:extLst>
          </p:cNvPr>
          <p:cNvGrpSpPr/>
          <p:nvPr/>
        </p:nvGrpSpPr>
        <p:grpSpPr>
          <a:xfrm>
            <a:off x="4987251" y="3097973"/>
            <a:ext cx="232938" cy="232938"/>
            <a:chOff x="6170243" y="3639343"/>
            <a:chExt cx="232938" cy="232938"/>
          </a:xfrm>
        </p:grpSpPr>
        <p:pic>
          <p:nvPicPr>
            <p:cNvPr id="42" name="그래픽 41" descr="표식 단색으로 채워진">
              <a:extLst>
                <a:ext uri="{FF2B5EF4-FFF2-40B4-BE49-F238E27FC236}">
                  <a16:creationId xmlns:a16="http://schemas.microsoft.com/office/drawing/2014/main" id="{7F1262FA-6B4A-29E5-FEDB-DD1A37C633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243" y="3639343"/>
              <a:ext cx="232938" cy="232938"/>
            </a:xfrm>
            <a:prstGeom prst="rect">
              <a:avLst/>
            </a:prstGeom>
          </p:spPr>
        </p:pic>
        <p:sp>
          <p:nvSpPr>
            <p:cNvPr id="46" name="타원 45">
              <a:extLst>
                <a:ext uri="{FF2B5EF4-FFF2-40B4-BE49-F238E27FC236}">
                  <a16:creationId xmlns:a16="http://schemas.microsoft.com/office/drawing/2014/main" id="{1638D6BF-18FB-D174-C5DA-1609CE534203}"/>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2</a:t>
              </a:r>
              <a:endParaRPr lang="ko-KR" altLang="en-US" sz="500" dirty="0">
                <a:solidFill>
                  <a:schemeClr val="tx1"/>
                </a:solidFill>
              </a:endParaRPr>
            </a:p>
          </p:txBody>
        </p:sp>
      </p:grpSp>
      <p:grpSp>
        <p:nvGrpSpPr>
          <p:cNvPr id="56" name="그룹 55">
            <a:extLst>
              <a:ext uri="{FF2B5EF4-FFF2-40B4-BE49-F238E27FC236}">
                <a16:creationId xmlns:a16="http://schemas.microsoft.com/office/drawing/2014/main" id="{2812D5C3-12BE-5B3F-5944-B4AA5E1328A2}"/>
              </a:ext>
            </a:extLst>
          </p:cNvPr>
          <p:cNvGrpSpPr/>
          <p:nvPr/>
        </p:nvGrpSpPr>
        <p:grpSpPr>
          <a:xfrm>
            <a:off x="3739596" y="2146021"/>
            <a:ext cx="232938" cy="232938"/>
            <a:chOff x="6170243" y="3639343"/>
            <a:chExt cx="232938" cy="232938"/>
          </a:xfrm>
        </p:grpSpPr>
        <p:pic>
          <p:nvPicPr>
            <p:cNvPr id="57" name="그래픽 56" descr="표식 단색으로 채워진">
              <a:extLst>
                <a:ext uri="{FF2B5EF4-FFF2-40B4-BE49-F238E27FC236}">
                  <a16:creationId xmlns:a16="http://schemas.microsoft.com/office/drawing/2014/main" id="{8A360C64-34C0-DF1B-228A-A918FBBCD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0243" y="3639343"/>
              <a:ext cx="232938" cy="232938"/>
            </a:xfrm>
            <a:prstGeom prst="rect">
              <a:avLst/>
            </a:prstGeom>
          </p:spPr>
        </p:pic>
        <p:sp>
          <p:nvSpPr>
            <p:cNvPr id="59" name="타원 58">
              <a:extLst>
                <a:ext uri="{FF2B5EF4-FFF2-40B4-BE49-F238E27FC236}">
                  <a16:creationId xmlns:a16="http://schemas.microsoft.com/office/drawing/2014/main" id="{DE6A8E58-60EB-3F80-E60E-175BC3E4CA99}"/>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3</a:t>
              </a:r>
              <a:endParaRPr lang="ko-KR" altLang="en-US" sz="500" dirty="0">
                <a:solidFill>
                  <a:schemeClr val="tx1"/>
                </a:solidFill>
              </a:endParaRPr>
            </a:p>
          </p:txBody>
        </p:sp>
      </p:grpSp>
      <p:grpSp>
        <p:nvGrpSpPr>
          <p:cNvPr id="60" name="그룹 59">
            <a:extLst>
              <a:ext uri="{FF2B5EF4-FFF2-40B4-BE49-F238E27FC236}">
                <a16:creationId xmlns:a16="http://schemas.microsoft.com/office/drawing/2014/main" id="{E633E7E4-A326-6531-D09D-3CD9A84A49E8}"/>
              </a:ext>
            </a:extLst>
          </p:cNvPr>
          <p:cNvGrpSpPr/>
          <p:nvPr/>
        </p:nvGrpSpPr>
        <p:grpSpPr>
          <a:xfrm>
            <a:off x="6412306" y="2657758"/>
            <a:ext cx="232938" cy="232938"/>
            <a:chOff x="6170243" y="3639343"/>
            <a:chExt cx="232938" cy="232938"/>
          </a:xfrm>
        </p:grpSpPr>
        <p:pic>
          <p:nvPicPr>
            <p:cNvPr id="61" name="그래픽 60" descr="표식 단색으로 채워진">
              <a:extLst>
                <a:ext uri="{FF2B5EF4-FFF2-40B4-BE49-F238E27FC236}">
                  <a16:creationId xmlns:a16="http://schemas.microsoft.com/office/drawing/2014/main" id="{B58F1EF5-134F-09FC-A49C-6C57E273BF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243" y="3639343"/>
              <a:ext cx="232938" cy="232938"/>
            </a:xfrm>
            <a:prstGeom prst="rect">
              <a:avLst/>
            </a:prstGeom>
          </p:spPr>
        </p:pic>
        <p:sp>
          <p:nvSpPr>
            <p:cNvPr id="62" name="타원 61">
              <a:extLst>
                <a:ext uri="{FF2B5EF4-FFF2-40B4-BE49-F238E27FC236}">
                  <a16:creationId xmlns:a16="http://schemas.microsoft.com/office/drawing/2014/main" id="{2C6257CA-40EF-EA5E-857C-FC0C87DC9923}"/>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5</a:t>
              </a:r>
              <a:endParaRPr lang="ko-KR" altLang="en-US" sz="500" dirty="0">
                <a:solidFill>
                  <a:schemeClr val="tx1"/>
                </a:solidFill>
              </a:endParaRPr>
            </a:p>
          </p:txBody>
        </p:sp>
      </p:grpSp>
      <p:grpSp>
        <p:nvGrpSpPr>
          <p:cNvPr id="64" name="그룹 63">
            <a:extLst>
              <a:ext uri="{FF2B5EF4-FFF2-40B4-BE49-F238E27FC236}">
                <a16:creationId xmlns:a16="http://schemas.microsoft.com/office/drawing/2014/main" id="{08A3FEA1-E77C-A0CC-47CF-8B7E5094753E}"/>
              </a:ext>
            </a:extLst>
          </p:cNvPr>
          <p:cNvGrpSpPr/>
          <p:nvPr/>
        </p:nvGrpSpPr>
        <p:grpSpPr>
          <a:xfrm>
            <a:off x="5313799" y="1888326"/>
            <a:ext cx="232938" cy="232938"/>
            <a:chOff x="6170243" y="3639343"/>
            <a:chExt cx="232938" cy="232938"/>
          </a:xfrm>
        </p:grpSpPr>
        <p:pic>
          <p:nvPicPr>
            <p:cNvPr id="65" name="그래픽 64" descr="표식 단색으로 채워진">
              <a:extLst>
                <a:ext uri="{FF2B5EF4-FFF2-40B4-BE49-F238E27FC236}">
                  <a16:creationId xmlns:a16="http://schemas.microsoft.com/office/drawing/2014/main" id="{F8A16F4D-146B-267B-0098-70CB36CF0F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0243" y="3639343"/>
              <a:ext cx="232938" cy="232938"/>
            </a:xfrm>
            <a:prstGeom prst="rect">
              <a:avLst/>
            </a:prstGeom>
          </p:spPr>
        </p:pic>
        <p:sp>
          <p:nvSpPr>
            <p:cNvPr id="85" name="타원 84">
              <a:extLst>
                <a:ext uri="{FF2B5EF4-FFF2-40B4-BE49-F238E27FC236}">
                  <a16:creationId xmlns:a16="http://schemas.microsoft.com/office/drawing/2014/main" id="{4ABE39D8-5BD7-769A-1B17-1CEEA46C20EC}"/>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4</a:t>
              </a:r>
              <a:endParaRPr lang="ko-KR" altLang="en-US" sz="500" dirty="0">
                <a:solidFill>
                  <a:schemeClr val="tx1"/>
                </a:solidFill>
              </a:endParaRPr>
            </a:p>
          </p:txBody>
        </p:sp>
      </p:grpSp>
      <p:grpSp>
        <p:nvGrpSpPr>
          <p:cNvPr id="86" name="그룹 85">
            <a:extLst>
              <a:ext uri="{FF2B5EF4-FFF2-40B4-BE49-F238E27FC236}">
                <a16:creationId xmlns:a16="http://schemas.microsoft.com/office/drawing/2014/main" id="{C25E94E1-EDAE-2107-B454-E89AA6595B8E}"/>
              </a:ext>
            </a:extLst>
          </p:cNvPr>
          <p:cNvGrpSpPr/>
          <p:nvPr/>
        </p:nvGrpSpPr>
        <p:grpSpPr>
          <a:xfrm>
            <a:off x="5910625" y="3495725"/>
            <a:ext cx="232938" cy="232938"/>
            <a:chOff x="6170243" y="3639343"/>
            <a:chExt cx="232938" cy="232938"/>
          </a:xfrm>
        </p:grpSpPr>
        <p:pic>
          <p:nvPicPr>
            <p:cNvPr id="87" name="그래픽 86" descr="표식 단색으로 채워진">
              <a:extLst>
                <a:ext uri="{FF2B5EF4-FFF2-40B4-BE49-F238E27FC236}">
                  <a16:creationId xmlns:a16="http://schemas.microsoft.com/office/drawing/2014/main" id="{D97A4B02-6FEE-18A2-E0E5-2A92B7AEA62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0243" y="3639343"/>
              <a:ext cx="232938" cy="232938"/>
            </a:xfrm>
            <a:prstGeom prst="rect">
              <a:avLst/>
            </a:prstGeom>
          </p:spPr>
        </p:pic>
        <p:sp>
          <p:nvSpPr>
            <p:cNvPr id="88" name="타원 87">
              <a:extLst>
                <a:ext uri="{FF2B5EF4-FFF2-40B4-BE49-F238E27FC236}">
                  <a16:creationId xmlns:a16="http://schemas.microsoft.com/office/drawing/2014/main" id="{EDDACAB4-9084-E9CC-575E-71C5D22F02A1}"/>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1</a:t>
              </a:r>
              <a:endParaRPr lang="ko-KR" altLang="en-US" sz="500" dirty="0">
                <a:solidFill>
                  <a:schemeClr val="tx1"/>
                </a:solidFill>
              </a:endParaRPr>
            </a:p>
          </p:txBody>
        </p:sp>
      </p:grpSp>
      <p:grpSp>
        <p:nvGrpSpPr>
          <p:cNvPr id="115" name="그룹 114">
            <a:extLst>
              <a:ext uri="{FF2B5EF4-FFF2-40B4-BE49-F238E27FC236}">
                <a16:creationId xmlns:a16="http://schemas.microsoft.com/office/drawing/2014/main" id="{25A76253-3CDF-1FD9-940E-863251229771}"/>
              </a:ext>
            </a:extLst>
          </p:cNvPr>
          <p:cNvGrpSpPr/>
          <p:nvPr/>
        </p:nvGrpSpPr>
        <p:grpSpPr>
          <a:xfrm>
            <a:off x="2136940" y="2856539"/>
            <a:ext cx="131613" cy="913017"/>
            <a:chOff x="2125893" y="2669766"/>
            <a:chExt cx="131613" cy="913017"/>
          </a:xfrm>
        </p:grpSpPr>
        <p:sp>
          <p:nvSpPr>
            <p:cNvPr id="90" name="타원 89">
              <a:extLst>
                <a:ext uri="{FF2B5EF4-FFF2-40B4-BE49-F238E27FC236}">
                  <a16:creationId xmlns:a16="http://schemas.microsoft.com/office/drawing/2014/main" id="{962B7E45-94CF-FBF2-76A9-95A2609A562E}"/>
                </a:ext>
              </a:extLst>
            </p:cNvPr>
            <p:cNvSpPr/>
            <p:nvPr/>
          </p:nvSpPr>
          <p:spPr>
            <a:xfrm>
              <a:off x="2125893" y="2669766"/>
              <a:ext cx="131613" cy="131613"/>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1</a:t>
              </a:r>
              <a:endParaRPr lang="ko-KR" altLang="en-US" sz="700" dirty="0"/>
            </a:p>
          </p:txBody>
        </p:sp>
        <p:sp>
          <p:nvSpPr>
            <p:cNvPr id="93" name="타원 92">
              <a:extLst>
                <a:ext uri="{FF2B5EF4-FFF2-40B4-BE49-F238E27FC236}">
                  <a16:creationId xmlns:a16="http://schemas.microsoft.com/office/drawing/2014/main" id="{88671FAB-EC6C-9F3B-BE16-B8FA325FD427}"/>
                </a:ext>
              </a:extLst>
            </p:cNvPr>
            <p:cNvSpPr/>
            <p:nvPr/>
          </p:nvSpPr>
          <p:spPr>
            <a:xfrm>
              <a:off x="2125893" y="2862542"/>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2</a:t>
              </a:r>
              <a:endParaRPr lang="ko-KR" altLang="en-US" sz="700" dirty="0"/>
            </a:p>
          </p:txBody>
        </p:sp>
        <p:sp>
          <p:nvSpPr>
            <p:cNvPr id="94" name="타원 93">
              <a:extLst>
                <a:ext uri="{FF2B5EF4-FFF2-40B4-BE49-F238E27FC236}">
                  <a16:creationId xmlns:a16="http://schemas.microsoft.com/office/drawing/2014/main" id="{5AB75365-48E6-FC90-780D-4C0B1C3F8119}"/>
                </a:ext>
              </a:extLst>
            </p:cNvPr>
            <p:cNvSpPr/>
            <p:nvPr/>
          </p:nvSpPr>
          <p:spPr>
            <a:xfrm>
              <a:off x="2125893" y="3062835"/>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3</a:t>
              </a:r>
              <a:endParaRPr lang="ko-KR" altLang="en-US" sz="700" dirty="0"/>
            </a:p>
          </p:txBody>
        </p:sp>
        <p:sp>
          <p:nvSpPr>
            <p:cNvPr id="95" name="타원 94">
              <a:extLst>
                <a:ext uri="{FF2B5EF4-FFF2-40B4-BE49-F238E27FC236}">
                  <a16:creationId xmlns:a16="http://schemas.microsoft.com/office/drawing/2014/main" id="{8E04D948-4D07-B0F2-E0DF-E27C8CAEBE87}"/>
                </a:ext>
              </a:extLst>
            </p:cNvPr>
            <p:cNvSpPr/>
            <p:nvPr/>
          </p:nvSpPr>
          <p:spPr>
            <a:xfrm>
              <a:off x="2125893" y="3255611"/>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4</a:t>
              </a:r>
              <a:endParaRPr lang="ko-KR" altLang="en-US" sz="700" dirty="0"/>
            </a:p>
          </p:txBody>
        </p:sp>
        <p:sp>
          <p:nvSpPr>
            <p:cNvPr id="96" name="타원 95">
              <a:extLst>
                <a:ext uri="{FF2B5EF4-FFF2-40B4-BE49-F238E27FC236}">
                  <a16:creationId xmlns:a16="http://schemas.microsoft.com/office/drawing/2014/main" id="{471BFEC3-13FA-F33E-C458-549E23B68CEA}"/>
                </a:ext>
              </a:extLst>
            </p:cNvPr>
            <p:cNvSpPr/>
            <p:nvPr/>
          </p:nvSpPr>
          <p:spPr>
            <a:xfrm>
              <a:off x="2125893" y="3451170"/>
              <a:ext cx="131613" cy="13161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t>5</a:t>
              </a:r>
              <a:endParaRPr lang="ko-KR" altLang="en-US" sz="700" dirty="0"/>
            </a:p>
          </p:txBody>
        </p:sp>
      </p:grpSp>
      <p:sp>
        <p:nvSpPr>
          <p:cNvPr id="116" name="사각형: 둥근 모서리 115">
            <a:extLst>
              <a:ext uri="{FF2B5EF4-FFF2-40B4-BE49-F238E27FC236}">
                <a16:creationId xmlns:a16="http://schemas.microsoft.com/office/drawing/2014/main" id="{F0AE7E63-9F36-88F6-8323-F9044A7DE40D}"/>
              </a:ext>
            </a:extLst>
          </p:cNvPr>
          <p:cNvSpPr/>
          <p:nvPr/>
        </p:nvSpPr>
        <p:spPr>
          <a:xfrm>
            <a:off x="223383" y="1448239"/>
            <a:ext cx="459413" cy="160204"/>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1000" b="1" dirty="0" err="1">
                <a:solidFill>
                  <a:schemeClr val="tx1">
                    <a:lumMod val="50000"/>
                    <a:lumOff val="50000"/>
                  </a:schemeClr>
                </a:solidFill>
              </a:rPr>
              <a:t>대제목</a:t>
            </a:r>
            <a:endParaRPr lang="ko-KR" altLang="en-US" sz="1000" b="1" dirty="0">
              <a:solidFill>
                <a:schemeClr val="tx1">
                  <a:lumMod val="50000"/>
                  <a:lumOff val="50000"/>
                </a:schemeClr>
              </a:solidFill>
            </a:endParaRPr>
          </a:p>
        </p:txBody>
      </p:sp>
      <p:cxnSp>
        <p:nvCxnSpPr>
          <p:cNvPr id="118" name="직선 연결선 117">
            <a:extLst>
              <a:ext uri="{FF2B5EF4-FFF2-40B4-BE49-F238E27FC236}">
                <a16:creationId xmlns:a16="http://schemas.microsoft.com/office/drawing/2014/main" id="{1EC71E0A-AD18-79CE-6E93-5E031D28FE10}"/>
              </a:ext>
            </a:extLst>
          </p:cNvPr>
          <p:cNvCxnSpPr/>
          <p:nvPr/>
        </p:nvCxnSpPr>
        <p:spPr>
          <a:xfrm>
            <a:off x="274012" y="5288526"/>
            <a:ext cx="177228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a16="http://schemas.microsoft.com/office/drawing/2014/main" id="{41EC7CDE-4029-65CC-EEE9-6B7FD3427236}"/>
              </a:ext>
            </a:extLst>
          </p:cNvPr>
          <p:cNvCxnSpPr/>
          <p:nvPr/>
        </p:nvCxnSpPr>
        <p:spPr>
          <a:xfrm>
            <a:off x="223383" y="1637424"/>
            <a:ext cx="1772288"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0" name="사각형: 둥근 모서리 119">
            <a:extLst>
              <a:ext uri="{FF2B5EF4-FFF2-40B4-BE49-F238E27FC236}">
                <a16:creationId xmlns:a16="http://schemas.microsoft.com/office/drawing/2014/main" id="{BFA0B8FE-2E1F-B2F3-13B5-0F36323CAC58}"/>
              </a:ext>
            </a:extLst>
          </p:cNvPr>
          <p:cNvSpPr/>
          <p:nvPr/>
        </p:nvSpPr>
        <p:spPr>
          <a:xfrm>
            <a:off x="223383" y="1716860"/>
            <a:ext cx="459413" cy="160204"/>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800" b="1" dirty="0" err="1">
                <a:solidFill>
                  <a:schemeClr val="tx1">
                    <a:lumMod val="50000"/>
                    <a:lumOff val="50000"/>
                  </a:schemeClr>
                </a:solidFill>
              </a:rPr>
              <a:t>중제목</a:t>
            </a:r>
            <a:endParaRPr lang="ko-KR" altLang="en-US" sz="800" b="1" dirty="0">
              <a:solidFill>
                <a:schemeClr val="tx1">
                  <a:lumMod val="50000"/>
                  <a:lumOff val="50000"/>
                </a:schemeClr>
              </a:solidFill>
            </a:endParaRPr>
          </a:p>
        </p:txBody>
      </p:sp>
      <p:cxnSp>
        <p:nvCxnSpPr>
          <p:cNvPr id="121" name="직선 연결선 120">
            <a:extLst>
              <a:ext uri="{FF2B5EF4-FFF2-40B4-BE49-F238E27FC236}">
                <a16:creationId xmlns:a16="http://schemas.microsoft.com/office/drawing/2014/main" id="{41577EF3-C670-B33C-7BAA-DB870660C067}"/>
              </a:ext>
            </a:extLst>
          </p:cNvPr>
          <p:cNvCxnSpPr/>
          <p:nvPr/>
        </p:nvCxnSpPr>
        <p:spPr>
          <a:xfrm>
            <a:off x="223383" y="1906045"/>
            <a:ext cx="1772288"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2" name="사각형: 둥근 모서리 121">
            <a:extLst>
              <a:ext uri="{FF2B5EF4-FFF2-40B4-BE49-F238E27FC236}">
                <a16:creationId xmlns:a16="http://schemas.microsoft.com/office/drawing/2014/main" id="{9F7BA4E5-88A9-E5FF-4A12-D22E0A1D0B7F}"/>
              </a:ext>
            </a:extLst>
          </p:cNvPr>
          <p:cNvSpPr/>
          <p:nvPr/>
        </p:nvSpPr>
        <p:spPr>
          <a:xfrm>
            <a:off x="223383" y="1994648"/>
            <a:ext cx="459413" cy="160204"/>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700" b="1" dirty="0">
                <a:solidFill>
                  <a:schemeClr val="tx1">
                    <a:lumMod val="50000"/>
                    <a:lumOff val="50000"/>
                  </a:schemeClr>
                </a:solidFill>
              </a:rPr>
              <a:t>소제목</a:t>
            </a:r>
          </a:p>
        </p:txBody>
      </p:sp>
      <p:sp>
        <p:nvSpPr>
          <p:cNvPr id="123" name="사각형: 둥근 모서리 122">
            <a:extLst>
              <a:ext uri="{FF2B5EF4-FFF2-40B4-BE49-F238E27FC236}">
                <a16:creationId xmlns:a16="http://schemas.microsoft.com/office/drawing/2014/main" id="{ED8D672C-8381-9F84-F105-0E1B1AF3090E}"/>
              </a:ext>
            </a:extLst>
          </p:cNvPr>
          <p:cNvSpPr/>
          <p:nvPr/>
        </p:nvSpPr>
        <p:spPr>
          <a:xfrm>
            <a:off x="223383" y="2205975"/>
            <a:ext cx="1772288" cy="726925"/>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altLang="ko-KR" sz="600" dirty="0">
                <a:solidFill>
                  <a:schemeClr val="tx1">
                    <a:lumMod val="50000"/>
                    <a:lumOff val="50000"/>
                  </a:schemeClr>
                </a:solidFill>
              </a:rPr>
              <a:t>The view is now focused on the deepest part of the Inferno. </a:t>
            </a:r>
            <a:r>
              <a:rPr lang="en-US" altLang="ko-KR" sz="600" dirty="0">
                <a:solidFill>
                  <a:srgbClr val="FF0000"/>
                </a:solidFill>
              </a:rPr>
              <a:t>The Ninth Circle</a:t>
            </a:r>
            <a:r>
              <a:rPr lang="en-US" altLang="ko-KR" sz="600" dirty="0">
                <a:solidFill>
                  <a:schemeClr val="tx1">
                    <a:lumMod val="50000"/>
                    <a:lumOff val="50000"/>
                  </a:schemeClr>
                </a:solidFill>
              </a:rPr>
              <a:t> is located at the bottom of the Well of Titans and is formed by the </a:t>
            </a:r>
            <a:r>
              <a:rPr lang="en-US" altLang="ko-KR" sz="600" b="1" dirty="0">
                <a:solidFill>
                  <a:schemeClr val="tx1">
                    <a:lumMod val="50000"/>
                    <a:lumOff val="50000"/>
                  </a:schemeClr>
                </a:solidFill>
              </a:rPr>
              <a:t>frozen waters</a:t>
            </a:r>
            <a:r>
              <a:rPr lang="en-US" altLang="ko-KR" sz="600" dirty="0">
                <a:solidFill>
                  <a:schemeClr val="tx1">
                    <a:lumMod val="50000"/>
                    <a:lumOff val="50000"/>
                  </a:schemeClr>
                </a:solidFill>
              </a:rPr>
              <a:t> of the last underworld river – Cocytus. In the very center, i.e. in the center of the entire Earth, </a:t>
            </a:r>
            <a:r>
              <a:rPr lang="en-US" altLang="ko-KR" sz="600" u="sng" dirty="0">
                <a:solidFill>
                  <a:srgbClr val="0070C0"/>
                </a:solidFill>
              </a:rPr>
              <a:t>Lucifer</a:t>
            </a:r>
            <a:r>
              <a:rPr lang="en-US" altLang="ko-KR" sz="600" dirty="0">
                <a:solidFill>
                  <a:schemeClr val="tx1">
                    <a:lumMod val="50000"/>
                    <a:lumOff val="50000"/>
                  </a:schemeClr>
                </a:solidFill>
              </a:rPr>
              <a:t> (The emperor of the realm of grief) protrudes out from the ice.</a:t>
            </a:r>
            <a:endParaRPr lang="ko-KR" altLang="en-US" sz="600" dirty="0">
              <a:solidFill>
                <a:schemeClr val="tx1">
                  <a:lumMod val="50000"/>
                  <a:lumOff val="50000"/>
                </a:schemeClr>
              </a:solidFill>
            </a:endParaRPr>
          </a:p>
        </p:txBody>
      </p:sp>
      <p:pic>
        <p:nvPicPr>
          <p:cNvPr id="1026" name="Picture 2" descr="해외연구보고서] 이드리카, “GIS, 효율적인 급수관리의 핵심” &lt; 해외 연구· 조사 보고서 &lt; 기사본문 - 워터저널">
            <a:extLst>
              <a:ext uri="{FF2B5EF4-FFF2-40B4-BE49-F238E27FC236}">
                <a16:creationId xmlns:a16="http://schemas.microsoft.com/office/drawing/2014/main" id="{14CFD18A-F47D-CE8F-1CEA-C2F7019B1F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383" y="3026727"/>
            <a:ext cx="1794355" cy="99885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해외연구보고서] 이드리카, “GIS, 효율적인 급수관리의 핵심” &lt; 해외 연구· 조사 보고서 &lt; 기사본문 - 워터저널">
            <a:extLst>
              <a:ext uri="{FF2B5EF4-FFF2-40B4-BE49-F238E27FC236}">
                <a16:creationId xmlns:a16="http://schemas.microsoft.com/office/drawing/2014/main" id="{2A9FD78D-B90B-585E-B1A2-8A22EE7C0B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383" y="4119411"/>
            <a:ext cx="1794355" cy="998858"/>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D2825ACF-F1F2-DAB3-88B4-E9FBFA2B7340}"/>
              </a:ext>
            </a:extLst>
          </p:cNvPr>
          <p:cNvSpPr/>
          <p:nvPr/>
        </p:nvSpPr>
        <p:spPr>
          <a:xfrm>
            <a:off x="4850983" y="3040671"/>
            <a:ext cx="462816" cy="340549"/>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래픽 6" descr="커서 단색으로 채워진">
            <a:extLst>
              <a:ext uri="{FF2B5EF4-FFF2-40B4-BE49-F238E27FC236}">
                <a16:creationId xmlns:a16="http://schemas.microsoft.com/office/drawing/2014/main" id="{CA7F9AC5-E19A-2D63-0CDB-2DBA7D5AB1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82391" y="3207949"/>
            <a:ext cx="208463" cy="208463"/>
          </a:xfrm>
          <a:prstGeom prst="rect">
            <a:avLst/>
          </a:prstGeom>
        </p:spPr>
      </p:pic>
      <p:sp>
        <p:nvSpPr>
          <p:cNvPr id="8" name="모서리가 둥근 직사각형 299">
            <a:extLst>
              <a:ext uri="{FF2B5EF4-FFF2-40B4-BE49-F238E27FC236}">
                <a16:creationId xmlns:a16="http://schemas.microsoft.com/office/drawing/2014/main" id="{D3500AAB-4127-37AF-B1CB-653540C19C0B}"/>
              </a:ext>
            </a:extLst>
          </p:cNvPr>
          <p:cNvSpPr/>
          <p:nvPr/>
        </p:nvSpPr>
        <p:spPr>
          <a:xfrm>
            <a:off x="4648825" y="286927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grpSp>
        <p:nvGrpSpPr>
          <p:cNvPr id="9" name="그룹 8">
            <a:extLst>
              <a:ext uri="{FF2B5EF4-FFF2-40B4-BE49-F238E27FC236}">
                <a16:creationId xmlns:a16="http://schemas.microsoft.com/office/drawing/2014/main" id="{338A0EBF-28C6-3C2E-D4DA-3922718AD249}"/>
              </a:ext>
            </a:extLst>
          </p:cNvPr>
          <p:cNvGrpSpPr/>
          <p:nvPr/>
        </p:nvGrpSpPr>
        <p:grpSpPr>
          <a:xfrm>
            <a:off x="2090018" y="1931769"/>
            <a:ext cx="45719" cy="3245787"/>
            <a:chOff x="7310180" y="1878115"/>
            <a:chExt cx="0" cy="4349790"/>
          </a:xfrm>
        </p:grpSpPr>
        <p:cxnSp>
          <p:nvCxnSpPr>
            <p:cNvPr id="10" name="직선 연결선 9">
              <a:extLst>
                <a:ext uri="{FF2B5EF4-FFF2-40B4-BE49-F238E27FC236}">
                  <a16:creationId xmlns:a16="http://schemas.microsoft.com/office/drawing/2014/main" id="{CC366125-AC3D-69E4-2E26-53A4C43F9C8B}"/>
                </a:ext>
              </a:extLst>
            </p:cNvPr>
            <p:cNvCxnSpPr>
              <a:cxnSpLocks/>
            </p:cNvCxnSpPr>
            <p:nvPr/>
          </p:nvCxnSpPr>
          <p:spPr>
            <a:xfrm>
              <a:off x="7310180" y="1884432"/>
              <a:ext cx="0" cy="4343473"/>
            </a:xfrm>
            <a:prstGeom prst="line">
              <a:avLst/>
            </a:prstGeom>
            <a:ln w="1905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88BC6159-95F4-A200-1713-98345CAC64A0}"/>
                </a:ext>
              </a:extLst>
            </p:cNvPr>
            <p:cNvCxnSpPr>
              <a:cxnSpLocks/>
            </p:cNvCxnSpPr>
            <p:nvPr/>
          </p:nvCxnSpPr>
          <p:spPr>
            <a:xfrm>
              <a:off x="7310180" y="1878115"/>
              <a:ext cx="0" cy="706430"/>
            </a:xfrm>
            <a:prstGeom prst="line">
              <a:avLst/>
            </a:prstGeom>
            <a:ln w="190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직사각형 3">
            <a:extLst>
              <a:ext uri="{FF2B5EF4-FFF2-40B4-BE49-F238E27FC236}">
                <a16:creationId xmlns:a16="http://schemas.microsoft.com/office/drawing/2014/main" id="{9F5839D6-0CEC-D141-F98F-C219615FC7D0}"/>
              </a:ext>
            </a:extLst>
          </p:cNvPr>
          <p:cNvSpPr/>
          <p:nvPr/>
        </p:nvSpPr>
        <p:spPr>
          <a:xfrm>
            <a:off x="2061552" y="2822633"/>
            <a:ext cx="282748" cy="998857"/>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모서리가 둥근 직사각형 299">
            <a:extLst>
              <a:ext uri="{FF2B5EF4-FFF2-40B4-BE49-F238E27FC236}">
                <a16:creationId xmlns:a16="http://schemas.microsoft.com/office/drawing/2014/main" id="{5E775032-85FA-E05B-B3DB-D14A125375D8}"/>
              </a:ext>
            </a:extLst>
          </p:cNvPr>
          <p:cNvSpPr/>
          <p:nvPr/>
        </p:nvSpPr>
        <p:spPr>
          <a:xfrm>
            <a:off x="1960369" y="262296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13" name="직사각형 12">
            <a:extLst>
              <a:ext uri="{FF2B5EF4-FFF2-40B4-BE49-F238E27FC236}">
                <a16:creationId xmlns:a16="http://schemas.microsoft.com/office/drawing/2014/main" id="{97BFAEDB-18A8-CEEE-ABF8-EA796401F310}"/>
              </a:ext>
            </a:extLst>
          </p:cNvPr>
          <p:cNvSpPr/>
          <p:nvPr/>
        </p:nvSpPr>
        <p:spPr>
          <a:xfrm>
            <a:off x="172828" y="5177557"/>
            <a:ext cx="1888719" cy="21600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299">
            <a:extLst>
              <a:ext uri="{FF2B5EF4-FFF2-40B4-BE49-F238E27FC236}">
                <a16:creationId xmlns:a16="http://schemas.microsoft.com/office/drawing/2014/main" id="{C2AFB1AE-3D75-E5F1-236D-C5E1A1BD5DE4}"/>
              </a:ext>
            </a:extLst>
          </p:cNvPr>
          <p:cNvSpPr/>
          <p:nvPr/>
        </p:nvSpPr>
        <p:spPr>
          <a:xfrm>
            <a:off x="63625" y="502956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grpSp>
        <p:nvGrpSpPr>
          <p:cNvPr id="19" name="그룹 18">
            <a:extLst>
              <a:ext uri="{FF2B5EF4-FFF2-40B4-BE49-F238E27FC236}">
                <a16:creationId xmlns:a16="http://schemas.microsoft.com/office/drawing/2014/main" id="{542F0328-1C16-F6A2-63D3-90861F120ED4}"/>
              </a:ext>
            </a:extLst>
          </p:cNvPr>
          <p:cNvGrpSpPr/>
          <p:nvPr/>
        </p:nvGrpSpPr>
        <p:grpSpPr>
          <a:xfrm>
            <a:off x="143362" y="1141982"/>
            <a:ext cx="9328296" cy="212463"/>
            <a:chOff x="142875" y="1154131"/>
            <a:chExt cx="9328296" cy="212463"/>
          </a:xfrm>
        </p:grpSpPr>
        <p:pic>
          <p:nvPicPr>
            <p:cNvPr id="20" name="그림 19">
              <a:extLst>
                <a:ext uri="{FF2B5EF4-FFF2-40B4-BE49-F238E27FC236}">
                  <a16:creationId xmlns:a16="http://schemas.microsoft.com/office/drawing/2014/main" id="{9D230BD1-48D7-9C43-720B-33DDFE000603}"/>
                </a:ext>
              </a:extLst>
            </p:cNvPr>
            <p:cNvPicPr>
              <a:picLocks noChangeAspect="1"/>
            </p:cNvPicPr>
            <p:nvPr/>
          </p:nvPicPr>
          <p:blipFill rotWithShape="1">
            <a:blip r:embed="rId11"/>
            <a:srcRect r="23489" b="-724"/>
            <a:stretch/>
          </p:blipFill>
          <p:spPr>
            <a:xfrm>
              <a:off x="142875" y="1161816"/>
              <a:ext cx="9328296" cy="204778"/>
            </a:xfrm>
            <a:prstGeom prst="rect">
              <a:avLst/>
            </a:prstGeom>
          </p:spPr>
        </p:pic>
        <p:sp>
          <p:nvSpPr>
            <p:cNvPr id="21" name="직사각형 20">
              <a:extLst>
                <a:ext uri="{FF2B5EF4-FFF2-40B4-BE49-F238E27FC236}">
                  <a16:creationId xmlns:a16="http://schemas.microsoft.com/office/drawing/2014/main" id="{8ED398E9-9D39-4FEB-4406-2046A9A41BD5}"/>
                </a:ext>
              </a:extLst>
            </p:cNvPr>
            <p:cNvSpPr/>
            <p:nvPr/>
          </p:nvSpPr>
          <p:spPr>
            <a:xfrm>
              <a:off x="142875" y="1200150"/>
              <a:ext cx="1972130" cy="1060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F55EF322-2A90-9EA3-AE85-AC9FD6487C5A}"/>
                </a:ext>
              </a:extLst>
            </p:cNvPr>
            <p:cNvSpPr txBox="1"/>
            <p:nvPr/>
          </p:nvSpPr>
          <p:spPr>
            <a:xfrm>
              <a:off x="204333" y="1161815"/>
              <a:ext cx="506867" cy="200055"/>
            </a:xfrm>
            <a:prstGeom prst="rect">
              <a:avLst/>
            </a:prstGeom>
            <a:noFill/>
          </p:spPr>
          <p:txBody>
            <a:bodyPr wrap="square" rtlCol="0">
              <a:spAutoFit/>
            </a:bodyPr>
            <a:lstStyle/>
            <a:p>
              <a:pPr algn="ctr"/>
              <a:r>
                <a:rPr lang="ko-KR" altLang="en-US" sz="700" b="1" dirty="0"/>
                <a:t>탭 </a:t>
              </a:r>
              <a:r>
                <a:rPr lang="en-US" altLang="ko-KR" sz="700" b="1" dirty="0"/>
                <a:t>1</a:t>
              </a:r>
              <a:endParaRPr lang="ko-KR" altLang="en-US" sz="700" b="1" dirty="0"/>
            </a:p>
          </p:txBody>
        </p:sp>
        <p:sp>
          <p:nvSpPr>
            <p:cNvPr id="23" name="TextBox 22">
              <a:extLst>
                <a:ext uri="{FF2B5EF4-FFF2-40B4-BE49-F238E27FC236}">
                  <a16:creationId xmlns:a16="http://schemas.microsoft.com/office/drawing/2014/main" id="{B129F60B-2D9D-9D94-AB8B-5F13E91D96F8}"/>
                </a:ext>
              </a:extLst>
            </p:cNvPr>
            <p:cNvSpPr txBox="1"/>
            <p:nvPr/>
          </p:nvSpPr>
          <p:spPr>
            <a:xfrm>
              <a:off x="875506" y="1161815"/>
              <a:ext cx="506867" cy="200055"/>
            </a:xfrm>
            <a:prstGeom prst="rect">
              <a:avLst/>
            </a:prstGeom>
            <a:noFill/>
          </p:spPr>
          <p:txBody>
            <a:bodyPr wrap="square" rtlCol="0">
              <a:spAutoFit/>
            </a:bodyPr>
            <a:lstStyle/>
            <a:p>
              <a:pPr algn="ctr"/>
              <a:r>
                <a:rPr lang="ko-KR" altLang="en-US" sz="700" b="1" dirty="0">
                  <a:solidFill>
                    <a:schemeClr val="bg1">
                      <a:lumMod val="50000"/>
                    </a:schemeClr>
                  </a:solidFill>
                </a:rPr>
                <a:t>탭 </a:t>
              </a:r>
              <a:r>
                <a:rPr lang="en-US" altLang="ko-KR" sz="700" b="1" dirty="0">
                  <a:solidFill>
                    <a:schemeClr val="bg1">
                      <a:lumMod val="50000"/>
                    </a:schemeClr>
                  </a:solidFill>
                </a:rPr>
                <a:t>2</a:t>
              </a:r>
              <a:endParaRPr lang="ko-KR" altLang="en-US" sz="700" b="1" dirty="0">
                <a:solidFill>
                  <a:schemeClr val="bg1">
                    <a:lumMod val="50000"/>
                  </a:schemeClr>
                </a:solidFill>
              </a:endParaRPr>
            </a:p>
          </p:txBody>
        </p:sp>
        <p:pic>
          <p:nvPicPr>
            <p:cNvPr id="24" name="그래픽 23" descr="위쪽 캐럿 단색으로 채워진">
              <a:extLst>
                <a:ext uri="{FF2B5EF4-FFF2-40B4-BE49-F238E27FC236}">
                  <a16:creationId xmlns:a16="http://schemas.microsoft.com/office/drawing/2014/main" id="{9906CEFA-694C-F239-ED05-A733B5D1516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19955" y="1154131"/>
              <a:ext cx="198120" cy="198120"/>
            </a:xfrm>
            <a:prstGeom prst="rect">
              <a:avLst/>
            </a:prstGeom>
          </p:spPr>
        </p:pic>
      </p:grpSp>
      <p:pic>
        <p:nvPicPr>
          <p:cNvPr id="25" name="그림 24">
            <a:extLst>
              <a:ext uri="{FF2B5EF4-FFF2-40B4-BE49-F238E27FC236}">
                <a16:creationId xmlns:a16="http://schemas.microsoft.com/office/drawing/2014/main" id="{84486EB9-0D89-A187-41FC-4849A607C0F6}"/>
              </a:ext>
            </a:extLst>
          </p:cNvPr>
          <p:cNvPicPr>
            <a:picLocks noChangeAspect="1"/>
          </p:cNvPicPr>
          <p:nvPr/>
        </p:nvPicPr>
        <p:blipFill rotWithShape="1">
          <a:blip r:embed="rId2"/>
          <a:srcRect b="93790"/>
          <a:stretch/>
        </p:blipFill>
        <p:spPr>
          <a:xfrm>
            <a:off x="160381" y="869421"/>
            <a:ext cx="9316148" cy="279333"/>
          </a:xfrm>
          <a:prstGeom prst="rect">
            <a:avLst/>
          </a:prstGeom>
        </p:spPr>
      </p:pic>
    </p:spTree>
    <p:extLst>
      <p:ext uri="{BB962C8B-B14F-4D97-AF65-F5344CB8AC3E}">
        <p14:creationId xmlns:p14="http://schemas.microsoft.com/office/powerpoint/2010/main" val="15480898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7">
            <a:extLst>
              <a:ext uri="{FF2B5EF4-FFF2-40B4-BE49-F238E27FC236}">
                <a16:creationId xmlns:a16="http://schemas.microsoft.com/office/drawing/2014/main" id="{73302141-0D37-41C8-A7B9-BEF101F3FA3D}"/>
              </a:ext>
            </a:extLst>
          </p:cNvPr>
          <p:cNvSpPr txBox="1">
            <a:spLocks/>
          </p:cNvSpPr>
          <p:nvPr/>
        </p:nvSpPr>
        <p:spPr>
          <a:xfrm>
            <a:off x="3199158" y="2764715"/>
            <a:ext cx="5793683" cy="1328569"/>
          </a:xfrm>
          <a:prstGeom prst="rect">
            <a:avLst/>
          </a:prstGeom>
        </p:spPr>
        <p:txBody>
          <a:bodyPr wrap="square" lIns="0" anchor="ctr">
            <a:spAutoFit/>
          </a:bodyPr>
          <a:lstStyle>
            <a:lvl1pPr marL="0" indent="0" algn="l" defTabSz="914400" rtl="0" eaLnBrk="1" latinLnBrk="1" hangingPunct="1">
              <a:lnSpc>
                <a:spcPct val="90000"/>
              </a:lnSpc>
              <a:spcBef>
                <a:spcPts val="1000"/>
              </a:spcBef>
              <a:buFont typeface="Arial" panose="020B0604020202020204" pitchFamily="34" charset="0"/>
              <a:buNone/>
              <a:defRPr sz="4450" b="1"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ko-KR" altLang="en-US" sz="3600" dirty="0">
                <a:solidFill>
                  <a:srgbClr val="373A47"/>
                </a:solidFill>
                <a:latin typeface="+mj-ea"/>
                <a:ea typeface="+mj-ea"/>
              </a:rPr>
              <a:t>템플릿 신규 및 고도화 항목</a:t>
            </a:r>
            <a:endParaRPr lang="en-US" altLang="ko-KR" sz="3600" dirty="0">
              <a:solidFill>
                <a:srgbClr val="373A47"/>
              </a:solidFill>
              <a:latin typeface="+mj-ea"/>
              <a:ea typeface="+mj-ea"/>
            </a:endParaRPr>
          </a:p>
          <a:p>
            <a:pPr algn="ctr">
              <a:lnSpc>
                <a:spcPct val="100000"/>
              </a:lnSpc>
            </a:pPr>
            <a:r>
              <a:rPr lang="en-US" altLang="ko-KR" sz="3600" dirty="0">
                <a:solidFill>
                  <a:srgbClr val="373A47"/>
                </a:solidFill>
                <a:latin typeface="+mj-ea"/>
                <a:ea typeface="+mj-ea"/>
              </a:rPr>
              <a:t>-</a:t>
            </a:r>
            <a:r>
              <a:rPr lang="ko-KR" altLang="en-US" sz="3600" dirty="0">
                <a:solidFill>
                  <a:srgbClr val="373A47"/>
                </a:solidFill>
                <a:latin typeface="+mj-ea"/>
                <a:ea typeface="+mj-ea"/>
              </a:rPr>
              <a:t>고도 프로파일</a:t>
            </a:r>
            <a:r>
              <a:rPr lang="en-US" altLang="ko-KR" sz="3600" dirty="0">
                <a:solidFill>
                  <a:srgbClr val="373A47"/>
                </a:solidFill>
                <a:latin typeface="+mj-ea"/>
                <a:ea typeface="+mj-ea"/>
              </a:rPr>
              <a:t>-</a:t>
            </a:r>
            <a:endParaRPr lang="ko-KR" altLang="en-US" sz="3600" dirty="0">
              <a:solidFill>
                <a:srgbClr val="373A47"/>
              </a:solidFill>
              <a:latin typeface="+mj-ea"/>
              <a:ea typeface="+mj-ea"/>
            </a:endParaRPr>
          </a:p>
        </p:txBody>
      </p:sp>
    </p:spTree>
    <p:extLst>
      <p:ext uri="{BB962C8B-B14F-4D97-AF65-F5344CB8AC3E}">
        <p14:creationId xmlns:p14="http://schemas.microsoft.com/office/powerpoint/2010/main" val="2441602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6634617"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고도 프로파일 템플릿</a:t>
            </a:r>
            <a:r>
              <a:rPr lang="en-US" altLang="ko-KR" dirty="0">
                <a:latin typeface="맑은 고딕" panose="020B0503020000020004" pitchFamily="50" charset="-127"/>
              </a:rPr>
              <a:t>_</a:t>
            </a:r>
            <a:r>
              <a:rPr lang="ko-KR" altLang="en-US" dirty="0">
                <a:latin typeface="맑은 고딕" panose="020B0503020000020004" pitchFamily="50" charset="-127"/>
              </a:rPr>
              <a:t>선택 화면</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LXPFA_SB_2D_WA_032</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21716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고도 프로파일</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사용자가 선택한 피처 혹은 라인에 대한 고도</a:t>
                      </a:r>
                      <a:r>
                        <a:rPr lang="en-US" altLang="ko-KR" sz="800" b="0" baseline="0" dirty="0">
                          <a:latin typeface="맑은 고딕" panose="020B0503020000020004" pitchFamily="50" charset="-127"/>
                          <a:ea typeface="+mn-ea"/>
                        </a:rPr>
                        <a:t>(</a:t>
                      </a:r>
                      <a:r>
                        <a:rPr lang="ko-KR" altLang="en-US" sz="800" b="0" baseline="0" dirty="0" err="1">
                          <a:latin typeface="맑은 고딕" panose="020B0503020000020004" pitchFamily="50" charset="-127"/>
                          <a:ea typeface="+mn-ea"/>
                        </a:rPr>
                        <a:t>지형단면도</a:t>
                      </a:r>
                      <a:r>
                        <a:rPr lang="en-US" altLang="ko-KR" sz="800" b="0" baseline="0" dirty="0">
                          <a:latin typeface="맑은 고딕" panose="020B0503020000020004" pitchFamily="50" charset="-127"/>
                          <a:ea typeface="+mn-ea"/>
                        </a:rPr>
                        <a:t>)</a:t>
                      </a:r>
                      <a:r>
                        <a:rPr lang="ko-KR" altLang="en-US" sz="800" b="0" baseline="0" dirty="0">
                          <a:latin typeface="맑은 고딕" panose="020B0503020000020004" pitchFamily="50" charset="-127"/>
                          <a:ea typeface="+mn-ea"/>
                        </a:rPr>
                        <a:t>를 보여주는 템플릿입니다</a:t>
                      </a:r>
                      <a:r>
                        <a:rPr lang="en-US" altLang="ko-KR" sz="800" b="0" baseline="0" dirty="0">
                          <a:latin typeface="맑은 고딕" panose="020B0503020000020004" pitchFamily="50" charset="-127"/>
                          <a:ea typeface="+mn-ea"/>
                        </a:rPr>
                        <a:t>.</a:t>
                      </a: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고도 프로파일 템플릿</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지도공간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&gt;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웹 앱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&gt;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템플릿 구성 선택</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기존 템플릿 옆으로 신규 템플릿 레이아웃 제공</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템플릿 선택 시 제작 화면으로 이동</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37" name="그림 36">
            <a:extLst>
              <a:ext uri="{FF2B5EF4-FFF2-40B4-BE49-F238E27FC236}">
                <a16:creationId xmlns:a16="http://schemas.microsoft.com/office/drawing/2014/main" id="{C9CC914B-9E70-3D62-D3B1-483A564F4D2A}"/>
              </a:ext>
            </a:extLst>
          </p:cNvPr>
          <p:cNvPicPr>
            <a:picLocks noChangeAspect="1"/>
          </p:cNvPicPr>
          <p:nvPr/>
        </p:nvPicPr>
        <p:blipFill>
          <a:blip r:embed="rId2"/>
          <a:stretch>
            <a:fillRect/>
          </a:stretch>
        </p:blipFill>
        <p:spPr>
          <a:xfrm>
            <a:off x="142875" y="915144"/>
            <a:ext cx="9320304" cy="4504814"/>
          </a:xfrm>
          <a:prstGeom prst="rect">
            <a:avLst/>
          </a:prstGeom>
        </p:spPr>
      </p:pic>
      <p:grpSp>
        <p:nvGrpSpPr>
          <p:cNvPr id="73" name="그룹 72">
            <a:extLst>
              <a:ext uri="{FF2B5EF4-FFF2-40B4-BE49-F238E27FC236}">
                <a16:creationId xmlns:a16="http://schemas.microsoft.com/office/drawing/2014/main" id="{97DFF1F5-E7B9-BFBA-7F8B-34CFB89CBE87}"/>
              </a:ext>
            </a:extLst>
          </p:cNvPr>
          <p:cNvGrpSpPr/>
          <p:nvPr/>
        </p:nvGrpSpPr>
        <p:grpSpPr>
          <a:xfrm>
            <a:off x="5705475" y="3470275"/>
            <a:ext cx="1730375" cy="1079500"/>
            <a:chOff x="5705475" y="3470275"/>
            <a:chExt cx="1730375" cy="1079500"/>
          </a:xfrm>
        </p:grpSpPr>
        <p:sp>
          <p:nvSpPr>
            <p:cNvPr id="39" name="사각형: 둥근 모서리 38">
              <a:extLst>
                <a:ext uri="{FF2B5EF4-FFF2-40B4-BE49-F238E27FC236}">
                  <a16:creationId xmlns:a16="http://schemas.microsoft.com/office/drawing/2014/main" id="{5AE2D510-05D1-47A0-F7EA-0777BA706FE0}"/>
                </a:ext>
              </a:extLst>
            </p:cNvPr>
            <p:cNvSpPr/>
            <p:nvPr/>
          </p:nvSpPr>
          <p:spPr>
            <a:xfrm>
              <a:off x="5705475" y="3470275"/>
              <a:ext cx="1730375" cy="1079500"/>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68" name="그림 67">
              <a:extLst>
                <a:ext uri="{FF2B5EF4-FFF2-40B4-BE49-F238E27FC236}">
                  <a16:creationId xmlns:a16="http://schemas.microsoft.com/office/drawing/2014/main" id="{E978FD77-2A12-AF53-3037-F72EBBC9127F}"/>
                </a:ext>
              </a:extLst>
            </p:cNvPr>
            <p:cNvPicPr>
              <a:picLocks noChangeAspect="1"/>
            </p:cNvPicPr>
            <p:nvPr/>
          </p:nvPicPr>
          <p:blipFill>
            <a:blip r:embed="rId3"/>
            <a:stretch>
              <a:fillRect/>
            </a:stretch>
          </p:blipFill>
          <p:spPr>
            <a:xfrm>
              <a:off x="6199141" y="3500430"/>
              <a:ext cx="1208927" cy="1017595"/>
            </a:xfrm>
            <a:prstGeom prst="rect">
              <a:avLst/>
            </a:prstGeom>
          </p:spPr>
        </p:pic>
      </p:grpSp>
      <p:sp>
        <p:nvSpPr>
          <p:cNvPr id="74" name="직사각형 73">
            <a:extLst>
              <a:ext uri="{FF2B5EF4-FFF2-40B4-BE49-F238E27FC236}">
                <a16:creationId xmlns:a16="http://schemas.microsoft.com/office/drawing/2014/main" id="{7795689F-6C38-5B4A-96BD-628635155A3E}"/>
              </a:ext>
            </a:extLst>
          </p:cNvPr>
          <p:cNvSpPr/>
          <p:nvPr/>
        </p:nvSpPr>
        <p:spPr>
          <a:xfrm>
            <a:off x="5615519" y="3412338"/>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모서리가 둥근 직사각형 299">
            <a:extLst>
              <a:ext uri="{FF2B5EF4-FFF2-40B4-BE49-F238E27FC236}">
                <a16:creationId xmlns:a16="http://schemas.microsoft.com/office/drawing/2014/main" id="{D2798D6E-CFEE-D6CC-E3FD-2D981DF3CEC3}"/>
              </a:ext>
            </a:extLst>
          </p:cNvPr>
          <p:cNvSpPr/>
          <p:nvPr/>
        </p:nvSpPr>
        <p:spPr>
          <a:xfrm>
            <a:off x="5407598" y="323729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76" name="TextBox 75">
            <a:extLst>
              <a:ext uri="{FF2B5EF4-FFF2-40B4-BE49-F238E27FC236}">
                <a16:creationId xmlns:a16="http://schemas.microsoft.com/office/drawing/2014/main" id="{9955C202-D2C7-2D64-CC9D-476C2ABC651F}"/>
              </a:ext>
            </a:extLst>
          </p:cNvPr>
          <p:cNvSpPr txBox="1"/>
          <p:nvPr/>
        </p:nvSpPr>
        <p:spPr>
          <a:xfrm>
            <a:off x="5705475" y="4559786"/>
            <a:ext cx="1076518" cy="184666"/>
          </a:xfrm>
          <a:prstGeom prst="rect">
            <a:avLst/>
          </a:prstGeom>
          <a:noFill/>
        </p:spPr>
        <p:txBody>
          <a:bodyPr wrap="square" lIns="0" rtlCol="0">
            <a:spAutoFit/>
          </a:bodyPr>
          <a:lstStyle/>
          <a:p>
            <a:r>
              <a:rPr lang="ko-KR" altLang="en-US" sz="600" dirty="0"/>
              <a:t>고도 프로파일 템플릿</a:t>
            </a:r>
          </a:p>
        </p:txBody>
      </p:sp>
      <p:sp>
        <p:nvSpPr>
          <p:cNvPr id="77" name="TextBox 76">
            <a:extLst>
              <a:ext uri="{FF2B5EF4-FFF2-40B4-BE49-F238E27FC236}">
                <a16:creationId xmlns:a16="http://schemas.microsoft.com/office/drawing/2014/main" id="{2010EE0E-C471-63FF-2B0A-53E5E9BE0615}"/>
              </a:ext>
            </a:extLst>
          </p:cNvPr>
          <p:cNvSpPr txBox="1"/>
          <p:nvPr/>
        </p:nvSpPr>
        <p:spPr>
          <a:xfrm>
            <a:off x="5705475" y="4707603"/>
            <a:ext cx="1702594" cy="246221"/>
          </a:xfrm>
          <a:prstGeom prst="rect">
            <a:avLst/>
          </a:prstGeom>
          <a:noFill/>
        </p:spPr>
        <p:txBody>
          <a:bodyPr wrap="square" lIns="0" rtlCol="0">
            <a:spAutoFit/>
          </a:bodyPr>
          <a:lstStyle/>
          <a:p>
            <a:r>
              <a:rPr lang="ko-KR" altLang="en-US" sz="500" dirty="0"/>
              <a:t>사용자가 선택한 피처 혹은 라인에 대한 고도</a:t>
            </a:r>
            <a:r>
              <a:rPr lang="en-US" altLang="ko-KR" sz="500" dirty="0"/>
              <a:t>(</a:t>
            </a:r>
            <a:r>
              <a:rPr lang="ko-KR" altLang="en-US" sz="500" dirty="0" err="1"/>
              <a:t>지형단면도</a:t>
            </a:r>
            <a:r>
              <a:rPr lang="en-US" altLang="ko-KR" sz="500" dirty="0"/>
              <a:t>)</a:t>
            </a:r>
            <a:r>
              <a:rPr lang="ko-KR" altLang="en-US" sz="500" dirty="0"/>
              <a:t>를 보여주는 페이지 구성입니다</a:t>
            </a:r>
            <a:r>
              <a:rPr lang="en-US" altLang="ko-KR" sz="500" dirty="0"/>
              <a:t>.</a:t>
            </a:r>
            <a:endParaRPr lang="ko-KR" altLang="en-US" sz="500" dirty="0"/>
          </a:p>
        </p:txBody>
      </p:sp>
      <p:cxnSp>
        <p:nvCxnSpPr>
          <p:cNvPr id="5" name="직선 연결선 4">
            <a:extLst>
              <a:ext uri="{FF2B5EF4-FFF2-40B4-BE49-F238E27FC236}">
                <a16:creationId xmlns:a16="http://schemas.microsoft.com/office/drawing/2014/main" id="{F3E103F9-DB91-8D81-2763-B82718F89563}"/>
              </a:ext>
            </a:extLst>
          </p:cNvPr>
          <p:cNvCxnSpPr>
            <a:cxnSpLocks/>
          </p:cNvCxnSpPr>
          <p:nvPr/>
        </p:nvCxnSpPr>
        <p:spPr>
          <a:xfrm flipV="1">
            <a:off x="6665119" y="3623259"/>
            <a:ext cx="533328" cy="320043"/>
          </a:xfrm>
          <a:prstGeom prst="line">
            <a:avLst/>
          </a:prstGeom>
          <a:ln>
            <a:solidFill>
              <a:schemeClr val="accent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 name="사각형: 둥근 모서리 7">
            <a:extLst>
              <a:ext uri="{FF2B5EF4-FFF2-40B4-BE49-F238E27FC236}">
                <a16:creationId xmlns:a16="http://schemas.microsoft.com/office/drawing/2014/main" id="{CA63E5FA-95D1-DDFC-711C-645A325D8A82}"/>
              </a:ext>
            </a:extLst>
          </p:cNvPr>
          <p:cNvSpPr/>
          <p:nvPr/>
        </p:nvSpPr>
        <p:spPr>
          <a:xfrm>
            <a:off x="6234113" y="4177101"/>
            <a:ext cx="1145381" cy="295162"/>
          </a:xfrm>
          <a:prstGeom prst="roundRect">
            <a:avLst>
              <a:gd name="adj" fmla="val 1373"/>
            </a:avLst>
          </a:prstGeom>
          <a:solidFill>
            <a:srgbClr val="E9F9E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D8073C0F-FC85-FCCB-C12B-30BD59C57510}"/>
              </a:ext>
            </a:extLst>
          </p:cNvPr>
          <p:cNvSpPr/>
          <p:nvPr/>
        </p:nvSpPr>
        <p:spPr>
          <a:xfrm>
            <a:off x="6268833" y="4257675"/>
            <a:ext cx="1048829" cy="173831"/>
          </a:xfrm>
          <a:custGeom>
            <a:avLst/>
            <a:gdLst>
              <a:gd name="connsiteX0" fmla="*/ 0 w 1319213"/>
              <a:gd name="connsiteY0" fmla="*/ 173831 h 173831"/>
              <a:gd name="connsiteX1" fmla="*/ 102394 w 1319213"/>
              <a:gd name="connsiteY1" fmla="*/ 76200 h 173831"/>
              <a:gd name="connsiteX2" fmla="*/ 164307 w 1319213"/>
              <a:gd name="connsiteY2" fmla="*/ 95250 h 173831"/>
              <a:gd name="connsiteX3" fmla="*/ 216694 w 1319213"/>
              <a:gd name="connsiteY3" fmla="*/ 154781 h 173831"/>
              <a:gd name="connsiteX4" fmla="*/ 321469 w 1319213"/>
              <a:gd name="connsiteY4" fmla="*/ 159544 h 173831"/>
              <a:gd name="connsiteX5" fmla="*/ 371475 w 1319213"/>
              <a:gd name="connsiteY5" fmla="*/ 123825 h 173831"/>
              <a:gd name="connsiteX6" fmla="*/ 461963 w 1319213"/>
              <a:gd name="connsiteY6" fmla="*/ 83344 h 173831"/>
              <a:gd name="connsiteX7" fmla="*/ 578644 w 1319213"/>
              <a:gd name="connsiteY7" fmla="*/ 54769 h 173831"/>
              <a:gd name="connsiteX8" fmla="*/ 645319 w 1319213"/>
              <a:gd name="connsiteY8" fmla="*/ 0 h 173831"/>
              <a:gd name="connsiteX9" fmla="*/ 719138 w 1319213"/>
              <a:gd name="connsiteY9" fmla="*/ 0 h 173831"/>
              <a:gd name="connsiteX10" fmla="*/ 795338 w 1319213"/>
              <a:gd name="connsiteY10" fmla="*/ 33338 h 173831"/>
              <a:gd name="connsiteX11" fmla="*/ 904875 w 1319213"/>
              <a:gd name="connsiteY11" fmla="*/ 109538 h 173831"/>
              <a:gd name="connsiteX12" fmla="*/ 1004888 w 1319213"/>
              <a:gd name="connsiteY12" fmla="*/ 161925 h 173831"/>
              <a:gd name="connsiteX13" fmla="*/ 1188244 w 1319213"/>
              <a:gd name="connsiteY13" fmla="*/ 154781 h 173831"/>
              <a:gd name="connsiteX14" fmla="*/ 1243013 w 1319213"/>
              <a:gd name="connsiteY14" fmla="*/ 92869 h 173831"/>
              <a:gd name="connsiteX15" fmla="*/ 1264444 w 1319213"/>
              <a:gd name="connsiteY15" fmla="*/ 47625 h 173831"/>
              <a:gd name="connsiteX16" fmla="*/ 1316832 w 1319213"/>
              <a:gd name="connsiteY16" fmla="*/ 19050 h 173831"/>
              <a:gd name="connsiteX17" fmla="*/ 1316832 w 1319213"/>
              <a:gd name="connsiteY17" fmla="*/ 19050 h 173831"/>
              <a:gd name="connsiteX18" fmla="*/ 1319213 w 1319213"/>
              <a:gd name="connsiteY18" fmla="*/ 4763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19213" h="173831">
                <a:moveTo>
                  <a:pt x="0" y="173831"/>
                </a:moveTo>
                <a:lnTo>
                  <a:pt x="102394" y="76200"/>
                </a:lnTo>
                <a:lnTo>
                  <a:pt x="164307" y="95250"/>
                </a:lnTo>
                <a:lnTo>
                  <a:pt x="216694" y="154781"/>
                </a:lnTo>
                <a:lnTo>
                  <a:pt x="321469" y="159544"/>
                </a:lnTo>
                <a:lnTo>
                  <a:pt x="371475" y="123825"/>
                </a:lnTo>
                <a:lnTo>
                  <a:pt x="461963" y="83344"/>
                </a:lnTo>
                <a:lnTo>
                  <a:pt x="578644" y="54769"/>
                </a:lnTo>
                <a:lnTo>
                  <a:pt x="645319" y="0"/>
                </a:lnTo>
                <a:lnTo>
                  <a:pt x="719138" y="0"/>
                </a:lnTo>
                <a:lnTo>
                  <a:pt x="795338" y="33338"/>
                </a:lnTo>
                <a:lnTo>
                  <a:pt x="904875" y="109538"/>
                </a:lnTo>
                <a:lnTo>
                  <a:pt x="1004888" y="161925"/>
                </a:lnTo>
                <a:lnTo>
                  <a:pt x="1188244" y="154781"/>
                </a:lnTo>
                <a:lnTo>
                  <a:pt x="1243013" y="92869"/>
                </a:lnTo>
                <a:lnTo>
                  <a:pt x="1264444" y="47625"/>
                </a:lnTo>
                <a:lnTo>
                  <a:pt x="1316832" y="19050"/>
                </a:lnTo>
                <a:lnTo>
                  <a:pt x="1316832" y="19050"/>
                </a:lnTo>
                <a:lnTo>
                  <a:pt x="1319213" y="4763"/>
                </a:ln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사각형: 둥근 모서리 18">
            <a:extLst>
              <a:ext uri="{FF2B5EF4-FFF2-40B4-BE49-F238E27FC236}">
                <a16:creationId xmlns:a16="http://schemas.microsoft.com/office/drawing/2014/main" id="{F90CA1FD-4860-0DE9-B7F7-723778ECFA92}"/>
              </a:ext>
            </a:extLst>
          </p:cNvPr>
          <p:cNvSpPr/>
          <p:nvPr/>
        </p:nvSpPr>
        <p:spPr>
          <a:xfrm>
            <a:off x="5734797" y="3502025"/>
            <a:ext cx="435022" cy="1016000"/>
          </a:xfrm>
          <a:prstGeom prst="roundRect">
            <a:avLst>
              <a:gd name="adj" fmla="val 1373"/>
            </a:avLst>
          </a:prstGeom>
          <a:solidFill>
            <a:srgbClr val="98EA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사각형: 둥근 모서리 19">
            <a:extLst>
              <a:ext uri="{FF2B5EF4-FFF2-40B4-BE49-F238E27FC236}">
                <a16:creationId xmlns:a16="http://schemas.microsoft.com/office/drawing/2014/main" id="{5ACD2AC9-0C12-45DB-60DF-6E945A41F0D7}"/>
              </a:ext>
            </a:extLst>
          </p:cNvPr>
          <p:cNvSpPr/>
          <p:nvPr/>
        </p:nvSpPr>
        <p:spPr>
          <a:xfrm>
            <a:off x="5734797" y="3500430"/>
            <a:ext cx="435022" cy="100020"/>
          </a:xfrm>
          <a:prstGeom prst="roundRect">
            <a:avLst>
              <a:gd name="adj" fmla="val 1373"/>
            </a:avLst>
          </a:prstGeom>
          <a:solidFill>
            <a:srgbClr val="0095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사각형: 둥근 모서리 20">
            <a:extLst>
              <a:ext uri="{FF2B5EF4-FFF2-40B4-BE49-F238E27FC236}">
                <a16:creationId xmlns:a16="http://schemas.microsoft.com/office/drawing/2014/main" id="{BD150D2F-EFD6-BB97-D4FD-F3BFCF88712A}"/>
              </a:ext>
            </a:extLst>
          </p:cNvPr>
          <p:cNvSpPr/>
          <p:nvPr/>
        </p:nvSpPr>
        <p:spPr>
          <a:xfrm>
            <a:off x="5760173" y="3644163"/>
            <a:ext cx="384269" cy="10800"/>
          </a:xfrm>
          <a:prstGeom prst="roundRect">
            <a:avLst>
              <a:gd name="adj" fmla="val 50000"/>
            </a:avLst>
          </a:prstGeom>
          <a:solidFill>
            <a:srgbClr val="C1F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사각형: 둥근 모서리 21">
            <a:extLst>
              <a:ext uri="{FF2B5EF4-FFF2-40B4-BE49-F238E27FC236}">
                <a16:creationId xmlns:a16="http://schemas.microsoft.com/office/drawing/2014/main" id="{8C749828-4E57-62A9-5263-9DA1D8A1CA5B}"/>
              </a:ext>
            </a:extLst>
          </p:cNvPr>
          <p:cNvSpPr/>
          <p:nvPr/>
        </p:nvSpPr>
        <p:spPr>
          <a:xfrm>
            <a:off x="5760173" y="3693276"/>
            <a:ext cx="384269" cy="10800"/>
          </a:xfrm>
          <a:prstGeom prst="roundRect">
            <a:avLst>
              <a:gd name="adj" fmla="val 50000"/>
            </a:avLst>
          </a:prstGeom>
          <a:solidFill>
            <a:srgbClr val="C1F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사각형: 둥근 모서리 22">
            <a:extLst>
              <a:ext uri="{FF2B5EF4-FFF2-40B4-BE49-F238E27FC236}">
                <a16:creationId xmlns:a16="http://schemas.microsoft.com/office/drawing/2014/main" id="{CE5DBB4A-E096-A34F-A196-015A959517DF}"/>
              </a:ext>
            </a:extLst>
          </p:cNvPr>
          <p:cNvSpPr/>
          <p:nvPr/>
        </p:nvSpPr>
        <p:spPr>
          <a:xfrm>
            <a:off x="5760173" y="3747109"/>
            <a:ext cx="384269" cy="10800"/>
          </a:xfrm>
          <a:prstGeom prst="roundRect">
            <a:avLst>
              <a:gd name="adj" fmla="val 50000"/>
            </a:avLst>
          </a:prstGeom>
          <a:solidFill>
            <a:srgbClr val="C1F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280975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7">
            <a:extLst>
              <a:ext uri="{FF2B5EF4-FFF2-40B4-BE49-F238E27FC236}">
                <a16:creationId xmlns:a16="http://schemas.microsoft.com/office/drawing/2014/main" id="{73302141-0D37-41C8-A7B9-BEF101F3FA3D}"/>
              </a:ext>
            </a:extLst>
          </p:cNvPr>
          <p:cNvSpPr txBox="1">
            <a:spLocks/>
          </p:cNvSpPr>
          <p:nvPr/>
        </p:nvSpPr>
        <p:spPr>
          <a:xfrm>
            <a:off x="3199158" y="2764715"/>
            <a:ext cx="5793683" cy="1328569"/>
          </a:xfrm>
          <a:prstGeom prst="rect">
            <a:avLst/>
          </a:prstGeom>
        </p:spPr>
        <p:txBody>
          <a:bodyPr wrap="square" lIns="0" anchor="ctr">
            <a:spAutoFit/>
          </a:bodyPr>
          <a:lstStyle>
            <a:lvl1pPr marL="0" indent="0" algn="l" defTabSz="914400" rtl="0" eaLnBrk="1" latinLnBrk="1" hangingPunct="1">
              <a:lnSpc>
                <a:spcPct val="90000"/>
              </a:lnSpc>
              <a:spcBef>
                <a:spcPts val="1000"/>
              </a:spcBef>
              <a:buFont typeface="Arial" panose="020B0604020202020204" pitchFamily="34" charset="0"/>
              <a:buNone/>
              <a:defRPr sz="4450" b="1"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ko-KR" altLang="en-US" sz="3600" dirty="0">
                <a:solidFill>
                  <a:srgbClr val="373A47"/>
                </a:solidFill>
                <a:latin typeface="+mj-ea"/>
                <a:ea typeface="+mj-ea"/>
              </a:rPr>
              <a:t>템플릿 신규 및 고도화 항목</a:t>
            </a:r>
            <a:endParaRPr lang="en-US" altLang="ko-KR" sz="3600" dirty="0">
              <a:solidFill>
                <a:srgbClr val="373A47"/>
              </a:solidFill>
              <a:latin typeface="+mj-ea"/>
              <a:ea typeface="+mj-ea"/>
            </a:endParaRPr>
          </a:p>
          <a:p>
            <a:pPr algn="ctr">
              <a:lnSpc>
                <a:spcPct val="100000"/>
              </a:lnSpc>
            </a:pPr>
            <a:r>
              <a:rPr lang="en-US" altLang="ko-KR" sz="3600" dirty="0">
                <a:solidFill>
                  <a:srgbClr val="373A47"/>
                </a:solidFill>
                <a:latin typeface="+mj-ea"/>
                <a:ea typeface="+mj-ea"/>
              </a:rPr>
              <a:t>-</a:t>
            </a:r>
            <a:r>
              <a:rPr lang="ko-KR" altLang="en-US" sz="3600" dirty="0">
                <a:solidFill>
                  <a:srgbClr val="373A47"/>
                </a:solidFill>
                <a:latin typeface="+mj-ea"/>
                <a:ea typeface="+mj-ea"/>
              </a:rPr>
              <a:t>비교</a:t>
            </a:r>
            <a:r>
              <a:rPr lang="en-US" altLang="ko-KR" sz="3600" dirty="0">
                <a:solidFill>
                  <a:srgbClr val="373A47"/>
                </a:solidFill>
                <a:latin typeface="+mj-ea"/>
                <a:ea typeface="+mj-ea"/>
              </a:rPr>
              <a:t>-</a:t>
            </a:r>
            <a:endParaRPr lang="ko-KR" altLang="en-US" sz="3600" dirty="0">
              <a:solidFill>
                <a:srgbClr val="373A47"/>
              </a:solidFill>
              <a:latin typeface="+mj-ea"/>
              <a:ea typeface="+mj-ea"/>
            </a:endParaRPr>
          </a:p>
        </p:txBody>
      </p:sp>
    </p:spTree>
    <p:extLst>
      <p:ext uri="{BB962C8B-B14F-4D97-AF65-F5344CB8AC3E}">
        <p14:creationId xmlns:p14="http://schemas.microsoft.com/office/powerpoint/2010/main" val="1557281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CE97323B-5DBE-38D5-6623-27C2EE9AC643}"/>
              </a:ext>
            </a:extLst>
          </p:cNvPr>
          <p:cNvPicPr>
            <a:picLocks noChangeAspect="1"/>
          </p:cNvPicPr>
          <p:nvPr/>
        </p:nvPicPr>
        <p:blipFill>
          <a:blip r:embed="rId2"/>
          <a:stretch>
            <a:fillRect/>
          </a:stretch>
        </p:blipFill>
        <p:spPr>
          <a:xfrm>
            <a:off x="142875" y="915144"/>
            <a:ext cx="9320304" cy="4516874"/>
          </a:xfrm>
          <a:prstGeom prst="rect">
            <a:avLst/>
          </a:prstGeom>
        </p:spPr>
      </p:pic>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6620382"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고도 프로파일 템플릿</a:t>
            </a:r>
            <a:r>
              <a:rPr lang="en-US" altLang="ko-KR" dirty="0">
                <a:latin typeface="맑은 고딕" panose="020B0503020000020004" pitchFamily="50" charset="-127"/>
              </a:rPr>
              <a:t>_</a:t>
            </a:r>
            <a:r>
              <a:rPr lang="ko-KR" altLang="en-US" dirty="0">
                <a:latin typeface="맑은 고딕" panose="020B0503020000020004" pitchFamily="50" charset="-127"/>
              </a:rPr>
              <a:t>상세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a:t>고도 프로파일</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LXPFA_SB_2D_WA_033</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18668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고도 프로파일</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사용자가 선택한 피처 혹은 라인에 대한 고도</a:t>
                      </a:r>
                      <a:r>
                        <a:rPr lang="en-US" altLang="ko-KR" sz="800" b="0" baseline="0" dirty="0">
                          <a:latin typeface="맑은 고딕" panose="020B0503020000020004" pitchFamily="50" charset="-127"/>
                          <a:ea typeface="+mn-ea"/>
                        </a:rPr>
                        <a:t>(</a:t>
                      </a:r>
                      <a:r>
                        <a:rPr lang="ko-KR" altLang="en-US" sz="800" b="0" baseline="0" dirty="0" err="1">
                          <a:latin typeface="맑은 고딕" panose="020B0503020000020004" pitchFamily="50" charset="-127"/>
                          <a:ea typeface="+mn-ea"/>
                        </a:rPr>
                        <a:t>지형단면도</a:t>
                      </a:r>
                      <a:r>
                        <a:rPr lang="en-US" altLang="ko-KR" sz="800" b="0" baseline="0" dirty="0">
                          <a:latin typeface="맑은 고딕" panose="020B0503020000020004" pitchFamily="50" charset="-127"/>
                          <a:ea typeface="+mn-ea"/>
                        </a:rPr>
                        <a:t>)</a:t>
                      </a:r>
                      <a:r>
                        <a:rPr lang="ko-KR" altLang="en-US" sz="800" b="0" baseline="0" dirty="0">
                          <a:latin typeface="맑은 고딕" panose="020B0503020000020004" pitchFamily="50" charset="-127"/>
                          <a:ea typeface="+mn-ea"/>
                        </a:rPr>
                        <a:t>를 보여주는 템플릿입니다</a:t>
                      </a:r>
                      <a:r>
                        <a:rPr lang="en-US" altLang="ko-KR" sz="800" b="0" baseline="0" dirty="0">
                          <a:latin typeface="맑은 고딕" panose="020B0503020000020004" pitchFamily="50" charset="-127"/>
                          <a:ea typeface="+mn-ea"/>
                        </a:rPr>
                        <a:t>.</a:t>
                      </a: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고도 프로파일 상세설정</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상세설정 항목 </a:t>
                      </a:r>
                      <a:r>
                        <a:rPr lang="en-US" altLang="ko-KR" sz="800" b="0" kern="1200" baseline="0" dirty="0">
                          <a:solidFill>
                            <a:schemeClr val="tx1"/>
                          </a:solidFill>
                          <a:latin typeface="맑은 고딕" panose="020B0503020000020004" pitchFamily="50" charset="-127"/>
                          <a:ea typeface="+mn-ea"/>
                          <a:cs typeface="+mn-cs"/>
                          <a:sym typeface="Wingdings" pitchFamily="2" charset="2"/>
                        </a:rPr>
                        <a:t>: [</a:t>
                      </a:r>
                      <a:r>
                        <a:rPr lang="ko-KR" altLang="en-US" sz="800" b="0" kern="1200" baseline="0" dirty="0">
                          <a:solidFill>
                            <a:schemeClr val="tx1"/>
                          </a:solidFill>
                          <a:latin typeface="맑은 고딕" panose="020B0503020000020004" pitchFamily="50" charset="-127"/>
                          <a:ea typeface="+mn-ea"/>
                          <a:cs typeface="+mn-cs"/>
                          <a:sym typeface="Wingdings" pitchFamily="2" charset="2"/>
                        </a:rPr>
                        <a:t>메인</a:t>
                      </a:r>
                      <a:r>
                        <a:rPr lang="en-US" altLang="ko-KR" sz="800" b="0" kern="1200" baseline="0" dirty="0">
                          <a:solidFill>
                            <a:schemeClr val="tx1"/>
                          </a:solidFill>
                          <a:latin typeface="맑은 고딕" panose="020B0503020000020004" pitchFamily="50" charset="-127"/>
                          <a:ea typeface="+mn-ea"/>
                          <a:cs typeface="+mn-cs"/>
                          <a:sym typeface="Wingdings" pitchFamily="2" charset="2"/>
                        </a:rPr>
                        <a:t>], [</a:t>
                      </a:r>
                      <a:r>
                        <a:rPr lang="ko-KR" altLang="en-US" sz="800" b="0" kern="1200" baseline="0" dirty="0">
                          <a:solidFill>
                            <a:schemeClr val="tx1"/>
                          </a:solidFill>
                          <a:latin typeface="맑은 고딕" panose="020B0503020000020004" pitchFamily="50" charset="-127"/>
                          <a:ea typeface="+mn-ea"/>
                          <a:cs typeface="+mn-cs"/>
                          <a:sym typeface="Wingdings" pitchFamily="2" charset="2"/>
                        </a:rPr>
                        <a:t>레이아웃</a:t>
                      </a:r>
                      <a:r>
                        <a:rPr lang="en-US" altLang="ko-KR" sz="800" b="0" kern="1200" baseline="0" dirty="0">
                          <a:solidFill>
                            <a:schemeClr val="tx1"/>
                          </a:solidFill>
                          <a:latin typeface="맑은 고딕" panose="020B0503020000020004" pitchFamily="50" charset="-127"/>
                          <a:ea typeface="+mn-ea"/>
                          <a:cs typeface="+mn-cs"/>
                          <a:sym typeface="Wingdings" pitchFamily="2" charset="2"/>
                        </a:rPr>
                        <a:t>], [</a:t>
                      </a:r>
                      <a:r>
                        <a:rPr lang="ko-KR" altLang="en-US" sz="800" b="0" kern="1200" baseline="0" dirty="0">
                          <a:solidFill>
                            <a:schemeClr val="tx1"/>
                          </a:solidFill>
                          <a:latin typeface="맑은 고딕" panose="020B0503020000020004" pitchFamily="50" charset="-127"/>
                          <a:ea typeface="+mn-ea"/>
                          <a:cs typeface="+mn-cs"/>
                          <a:sym typeface="Wingdings" pitchFamily="2" charset="2"/>
                        </a:rPr>
                        <a:t>테마</a:t>
                      </a:r>
                      <a:r>
                        <a:rPr lang="en-US" altLang="ko-KR" sz="800" b="0" kern="1200" baseline="0" dirty="0">
                          <a:solidFill>
                            <a:schemeClr val="tx1"/>
                          </a:solidFill>
                          <a:latin typeface="맑은 고딕" panose="020B0503020000020004" pitchFamily="50" charset="-127"/>
                          <a:ea typeface="+mn-ea"/>
                          <a:cs typeface="+mn-cs"/>
                          <a:sym typeface="Wingdings" pitchFamily="2" charset="2"/>
                        </a:rPr>
                        <a:t>], [</a:t>
                      </a:r>
                      <a:r>
                        <a:rPr lang="ko-KR" altLang="en-US" sz="800" b="0" kern="1200" baseline="0" dirty="0">
                          <a:solidFill>
                            <a:schemeClr val="tx1"/>
                          </a:solidFill>
                          <a:latin typeface="맑은 고딕" panose="020B0503020000020004" pitchFamily="50" charset="-127"/>
                          <a:ea typeface="+mn-ea"/>
                          <a:cs typeface="+mn-cs"/>
                          <a:sym typeface="Wingdings" pitchFamily="2" charset="2"/>
                        </a:rPr>
                        <a:t>위젯</a:t>
                      </a:r>
                      <a:r>
                        <a:rPr lang="en-US" altLang="ko-KR" sz="800" b="0" kern="1200" baseline="0" dirty="0">
                          <a:solidFill>
                            <a:schemeClr val="tx1"/>
                          </a:solidFill>
                          <a:latin typeface="맑은 고딕" panose="020B0503020000020004" pitchFamily="50" charset="-127"/>
                          <a:ea typeface="+mn-ea"/>
                          <a:cs typeface="+mn-cs"/>
                          <a:sym typeface="Wingdings" pitchFamily="2" charset="2"/>
                        </a:rPr>
                        <a:t>] </a:t>
                      </a:r>
                      <a:r>
                        <a:rPr lang="ko-KR" altLang="en-US" sz="800" b="0" kern="1200" baseline="0" dirty="0">
                          <a:solidFill>
                            <a:schemeClr val="tx1"/>
                          </a:solidFill>
                          <a:latin typeface="맑은 고딕" panose="020B0503020000020004" pitchFamily="50" charset="-127"/>
                          <a:ea typeface="+mn-ea"/>
                          <a:cs typeface="+mn-cs"/>
                          <a:sym typeface="Wingdings" pitchFamily="2" charset="2"/>
                        </a:rPr>
                        <a:t>지정</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11" name="직사각형 10">
            <a:extLst>
              <a:ext uri="{FF2B5EF4-FFF2-40B4-BE49-F238E27FC236}">
                <a16:creationId xmlns:a16="http://schemas.microsoft.com/office/drawing/2014/main" id="{67E1E022-0DDC-726F-71D5-334F400AC7D3}"/>
              </a:ext>
            </a:extLst>
          </p:cNvPr>
          <p:cNvSpPr/>
          <p:nvPr/>
        </p:nvSpPr>
        <p:spPr>
          <a:xfrm>
            <a:off x="797719" y="963377"/>
            <a:ext cx="564355" cy="109537"/>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b="1" dirty="0">
                <a:solidFill>
                  <a:schemeClr val="bg1"/>
                </a:solidFill>
              </a:rPr>
              <a:t>(</a:t>
            </a:r>
            <a:r>
              <a:rPr lang="ko-KR" altLang="en-US" sz="600" b="1" dirty="0">
                <a:solidFill>
                  <a:schemeClr val="bg1"/>
                </a:solidFill>
              </a:rPr>
              <a:t>고도 프로파일</a:t>
            </a:r>
            <a:r>
              <a:rPr lang="en-US" altLang="ko-KR" sz="600" b="1" dirty="0">
                <a:solidFill>
                  <a:schemeClr val="bg1"/>
                </a:solidFill>
              </a:rPr>
              <a:t>)</a:t>
            </a:r>
            <a:endParaRPr lang="ko-KR" altLang="en-US" sz="600" b="1" dirty="0">
              <a:solidFill>
                <a:schemeClr val="bg1"/>
              </a:solidFill>
            </a:endParaRPr>
          </a:p>
        </p:txBody>
      </p:sp>
      <p:sp>
        <p:nvSpPr>
          <p:cNvPr id="12" name="직사각형 11">
            <a:extLst>
              <a:ext uri="{FF2B5EF4-FFF2-40B4-BE49-F238E27FC236}">
                <a16:creationId xmlns:a16="http://schemas.microsoft.com/office/drawing/2014/main" id="{A849D6C4-AC21-EA68-5C9E-C3D199732635}"/>
              </a:ext>
            </a:extLst>
          </p:cNvPr>
          <p:cNvSpPr/>
          <p:nvPr/>
        </p:nvSpPr>
        <p:spPr>
          <a:xfrm>
            <a:off x="445632" y="1390085"/>
            <a:ext cx="1559381" cy="1305489"/>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299">
            <a:extLst>
              <a:ext uri="{FF2B5EF4-FFF2-40B4-BE49-F238E27FC236}">
                <a16:creationId xmlns:a16="http://schemas.microsoft.com/office/drawing/2014/main" id="{094C5C1F-DE10-2A1A-88C6-691626AE0E18}"/>
              </a:ext>
            </a:extLst>
          </p:cNvPr>
          <p:cNvSpPr/>
          <p:nvPr/>
        </p:nvSpPr>
        <p:spPr>
          <a:xfrm>
            <a:off x="269254" y="71255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15" name="사각형: 둥근 모서리 14">
            <a:extLst>
              <a:ext uri="{FF2B5EF4-FFF2-40B4-BE49-F238E27FC236}">
                <a16:creationId xmlns:a16="http://schemas.microsoft.com/office/drawing/2014/main" id="{D5AFF21D-A993-F2E0-373F-7DCEA844B219}"/>
              </a:ext>
            </a:extLst>
          </p:cNvPr>
          <p:cNvSpPr/>
          <p:nvPr/>
        </p:nvSpPr>
        <p:spPr>
          <a:xfrm>
            <a:off x="1234281" y="116926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a:solidFill>
                  <a:srgbClr val="2F5597"/>
                </a:solidFill>
              </a:rPr>
              <a:t>테마</a:t>
            </a:r>
            <a:endParaRPr lang="ko-KR" altLang="en-US" sz="500" b="1" dirty="0">
              <a:solidFill>
                <a:srgbClr val="2F5597"/>
              </a:solidFill>
            </a:endParaRPr>
          </a:p>
        </p:txBody>
      </p:sp>
      <p:sp>
        <p:nvSpPr>
          <p:cNvPr id="16" name="사각형: 둥근 모서리 15">
            <a:extLst>
              <a:ext uri="{FF2B5EF4-FFF2-40B4-BE49-F238E27FC236}">
                <a16:creationId xmlns:a16="http://schemas.microsoft.com/office/drawing/2014/main" id="{144E5DD2-FF5F-8C2A-AC76-2472E1E3CFBD}"/>
              </a:ext>
            </a:extLst>
          </p:cNvPr>
          <p:cNvSpPr/>
          <p:nvPr/>
        </p:nvSpPr>
        <p:spPr>
          <a:xfrm>
            <a:off x="1611840" y="116926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위젯</a:t>
            </a:r>
          </a:p>
        </p:txBody>
      </p:sp>
      <p:sp>
        <p:nvSpPr>
          <p:cNvPr id="18" name="사각형: 둥근 모서리 17">
            <a:extLst>
              <a:ext uri="{FF2B5EF4-FFF2-40B4-BE49-F238E27FC236}">
                <a16:creationId xmlns:a16="http://schemas.microsoft.com/office/drawing/2014/main" id="{995EB480-DE1A-C040-56AD-3334396A8EE7}"/>
              </a:ext>
            </a:extLst>
          </p:cNvPr>
          <p:cNvSpPr/>
          <p:nvPr/>
        </p:nvSpPr>
        <p:spPr>
          <a:xfrm>
            <a:off x="468363" y="1169260"/>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메인</a:t>
            </a:r>
          </a:p>
        </p:txBody>
      </p:sp>
      <p:sp>
        <p:nvSpPr>
          <p:cNvPr id="24" name="사각형: 둥근 모서리 23">
            <a:extLst>
              <a:ext uri="{FF2B5EF4-FFF2-40B4-BE49-F238E27FC236}">
                <a16:creationId xmlns:a16="http://schemas.microsoft.com/office/drawing/2014/main" id="{9F42DA12-EFCF-CA5E-A4CD-939F349D05AD}"/>
              </a:ext>
            </a:extLst>
          </p:cNvPr>
          <p:cNvSpPr/>
          <p:nvPr/>
        </p:nvSpPr>
        <p:spPr>
          <a:xfrm>
            <a:off x="849362" y="116926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pic>
        <p:nvPicPr>
          <p:cNvPr id="53" name="그림 52">
            <a:extLst>
              <a:ext uri="{FF2B5EF4-FFF2-40B4-BE49-F238E27FC236}">
                <a16:creationId xmlns:a16="http://schemas.microsoft.com/office/drawing/2014/main" id="{B0C9CC9A-2171-1A6D-E216-B1D0D59471A3}"/>
              </a:ext>
            </a:extLst>
          </p:cNvPr>
          <p:cNvPicPr>
            <a:picLocks noChangeAspect="1"/>
          </p:cNvPicPr>
          <p:nvPr/>
        </p:nvPicPr>
        <p:blipFill rotWithShape="1">
          <a:blip r:embed="rId3"/>
          <a:srcRect t="53817" r="17835" b="9599"/>
          <a:stretch/>
        </p:blipFill>
        <p:spPr>
          <a:xfrm>
            <a:off x="455661" y="1387458"/>
            <a:ext cx="1550621" cy="1323240"/>
          </a:xfrm>
          <a:prstGeom prst="rect">
            <a:avLst/>
          </a:prstGeom>
        </p:spPr>
      </p:pic>
      <p:grpSp>
        <p:nvGrpSpPr>
          <p:cNvPr id="55" name="그룹 54">
            <a:extLst>
              <a:ext uri="{FF2B5EF4-FFF2-40B4-BE49-F238E27FC236}">
                <a16:creationId xmlns:a16="http://schemas.microsoft.com/office/drawing/2014/main" id="{F63478F5-24F7-985A-71EF-9B14FC538CB0}"/>
              </a:ext>
            </a:extLst>
          </p:cNvPr>
          <p:cNvGrpSpPr/>
          <p:nvPr/>
        </p:nvGrpSpPr>
        <p:grpSpPr>
          <a:xfrm>
            <a:off x="399523" y="1397383"/>
            <a:ext cx="1582737" cy="184667"/>
            <a:chOff x="382636" y="1325507"/>
            <a:chExt cx="1488643" cy="153454"/>
          </a:xfrm>
        </p:grpSpPr>
        <p:sp>
          <p:nvSpPr>
            <p:cNvPr id="57" name="사각형: 둥근 모서리 56">
              <a:extLst>
                <a:ext uri="{FF2B5EF4-FFF2-40B4-BE49-F238E27FC236}">
                  <a16:creationId xmlns:a16="http://schemas.microsoft.com/office/drawing/2014/main" id="{E33FEF39-0DB4-C12C-7DD5-C450F14D868F}"/>
                </a:ext>
              </a:extLst>
            </p:cNvPr>
            <p:cNvSpPr/>
            <p:nvPr/>
          </p:nvSpPr>
          <p:spPr>
            <a:xfrm>
              <a:off x="438726" y="1346407"/>
              <a:ext cx="1432553" cy="103058"/>
            </a:xfrm>
            <a:prstGeom prst="roundRect">
              <a:avLst>
                <a:gd name="adj" fmla="val 600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TextBox 57">
              <a:extLst>
                <a:ext uri="{FF2B5EF4-FFF2-40B4-BE49-F238E27FC236}">
                  <a16:creationId xmlns:a16="http://schemas.microsoft.com/office/drawing/2014/main" id="{A7183E49-75F1-7BB8-F4C7-ECBAD91B0E2C}"/>
                </a:ext>
              </a:extLst>
            </p:cNvPr>
            <p:cNvSpPr txBox="1"/>
            <p:nvPr/>
          </p:nvSpPr>
          <p:spPr>
            <a:xfrm>
              <a:off x="382636" y="1325507"/>
              <a:ext cx="1171851" cy="153454"/>
            </a:xfrm>
            <a:prstGeom prst="rect">
              <a:avLst/>
            </a:prstGeom>
            <a:noFill/>
          </p:spPr>
          <p:txBody>
            <a:bodyPr wrap="square" rtlCol="0">
              <a:spAutoFit/>
            </a:bodyPr>
            <a:lstStyle/>
            <a:p>
              <a:r>
                <a:rPr lang="ko-KR" altLang="en-US" sz="600" b="1" dirty="0">
                  <a:solidFill>
                    <a:schemeClr val="bg1">
                      <a:lumMod val="50000"/>
                    </a:schemeClr>
                  </a:solidFill>
                </a:rPr>
                <a:t>탭 명을 입력해주세요</a:t>
              </a:r>
              <a:r>
                <a:rPr lang="en-US" altLang="ko-KR" sz="600" b="1" dirty="0">
                  <a:solidFill>
                    <a:schemeClr val="bg1">
                      <a:lumMod val="50000"/>
                    </a:schemeClr>
                  </a:solidFill>
                </a:rPr>
                <a:t>.</a:t>
              </a:r>
              <a:endParaRPr lang="ko-KR" altLang="en-US" sz="600" b="1" dirty="0">
                <a:solidFill>
                  <a:schemeClr val="bg1">
                    <a:lumMod val="50000"/>
                  </a:schemeClr>
                </a:solidFill>
              </a:endParaRPr>
            </a:p>
          </p:txBody>
        </p:sp>
      </p:grpSp>
      <p:pic>
        <p:nvPicPr>
          <p:cNvPr id="59" name="그림 58">
            <a:extLst>
              <a:ext uri="{FF2B5EF4-FFF2-40B4-BE49-F238E27FC236}">
                <a16:creationId xmlns:a16="http://schemas.microsoft.com/office/drawing/2014/main" id="{54A96BF9-9B56-3574-18D9-3788E26040D2}"/>
              </a:ext>
            </a:extLst>
          </p:cNvPr>
          <p:cNvPicPr>
            <a:picLocks noChangeAspect="1"/>
          </p:cNvPicPr>
          <p:nvPr/>
        </p:nvPicPr>
        <p:blipFill rotWithShape="1">
          <a:blip r:embed="rId4"/>
          <a:srcRect l="1642" t="2904" r="2008" b="3757"/>
          <a:stretch/>
        </p:blipFill>
        <p:spPr>
          <a:xfrm>
            <a:off x="452400" y="1594248"/>
            <a:ext cx="1490702" cy="1031555"/>
          </a:xfrm>
          <a:prstGeom prst="rect">
            <a:avLst/>
          </a:prstGeom>
        </p:spPr>
      </p:pic>
      <p:sp>
        <p:nvSpPr>
          <p:cNvPr id="60" name="직사각형 59">
            <a:extLst>
              <a:ext uri="{FF2B5EF4-FFF2-40B4-BE49-F238E27FC236}">
                <a16:creationId xmlns:a16="http://schemas.microsoft.com/office/drawing/2014/main" id="{4F9513AA-C81D-65C0-FCCD-9286F8A2704A}"/>
              </a:ext>
            </a:extLst>
          </p:cNvPr>
          <p:cNvSpPr/>
          <p:nvPr/>
        </p:nvSpPr>
        <p:spPr>
          <a:xfrm>
            <a:off x="455662" y="2163172"/>
            <a:ext cx="1487440" cy="1011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1" name="그룹 60">
            <a:extLst>
              <a:ext uri="{FF2B5EF4-FFF2-40B4-BE49-F238E27FC236}">
                <a16:creationId xmlns:a16="http://schemas.microsoft.com/office/drawing/2014/main" id="{A207B6AE-BB4F-0936-9F5E-E9A51D7BED2D}"/>
              </a:ext>
            </a:extLst>
          </p:cNvPr>
          <p:cNvGrpSpPr/>
          <p:nvPr/>
        </p:nvGrpSpPr>
        <p:grpSpPr>
          <a:xfrm>
            <a:off x="442646" y="2190983"/>
            <a:ext cx="1426841" cy="280439"/>
            <a:chOff x="522212" y="2228850"/>
            <a:chExt cx="1580949" cy="310728"/>
          </a:xfrm>
        </p:grpSpPr>
        <p:sp>
          <p:nvSpPr>
            <p:cNvPr id="62" name="직사각형 61">
              <a:extLst>
                <a:ext uri="{FF2B5EF4-FFF2-40B4-BE49-F238E27FC236}">
                  <a16:creationId xmlns:a16="http://schemas.microsoft.com/office/drawing/2014/main" id="{A0D4D6BB-7C2F-15CD-E0DE-684EF9E77C76}"/>
                </a:ext>
              </a:extLst>
            </p:cNvPr>
            <p:cNvSpPr/>
            <p:nvPr/>
          </p:nvSpPr>
          <p:spPr>
            <a:xfrm>
              <a:off x="575735" y="2228850"/>
              <a:ext cx="648228" cy="180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4" name="그림 63">
              <a:extLst>
                <a:ext uri="{FF2B5EF4-FFF2-40B4-BE49-F238E27FC236}">
                  <a16:creationId xmlns:a16="http://schemas.microsoft.com/office/drawing/2014/main" id="{6FF7C31E-33EA-DB16-DA1B-C99E7E5FBAC2}"/>
                </a:ext>
              </a:extLst>
            </p:cNvPr>
            <p:cNvPicPr>
              <a:picLocks noChangeAspect="1"/>
            </p:cNvPicPr>
            <p:nvPr/>
          </p:nvPicPr>
          <p:blipFill>
            <a:blip r:embed="rId5"/>
            <a:stretch>
              <a:fillRect/>
            </a:stretch>
          </p:blipFill>
          <p:spPr>
            <a:xfrm>
              <a:off x="522212" y="2229035"/>
              <a:ext cx="1580949" cy="310543"/>
            </a:xfrm>
            <a:prstGeom prst="rect">
              <a:avLst/>
            </a:prstGeom>
          </p:spPr>
        </p:pic>
      </p:grpSp>
      <p:sp>
        <p:nvSpPr>
          <p:cNvPr id="65" name="TextBox 64">
            <a:extLst>
              <a:ext uri="{FF2B5EF4-FFF2-40B4-BE49-F238E27FC236}">
                <a16:creationId xmlns:a16="http://schemas.microsoft.com/office/drawing/2014/main" id="{0ADA289B-8D89-2418-9380-86E0F3C80A62}"/>
              </a:ext>
            </a:extLst>
          </p:cNvPr>
          <p:cNvSpPr txBox="1"/>
          <p:nvPr/>
        </p:nvSpPr>
        <p:spPr>
          <a:xfrm>
            <a:off x="449138" y="2565128"/>
            <a:ext cx="369515" cy="176972"/>
          </a:xfrm>
          <a:prstGeom prst="rect">
            <a:avLst/>
          </a:prstGeom>
          <a:noFill/>
        </p:spPr>
        <p:txBody>
          <a:bodyPr wrap="square" rtlCol="0">
            <a:spAutoFit/>
          </a:bodyPr>
          <a:lstStyle/>
          <a:p>
            <a:r>
              <a:rPr lang="ko-KR" altLang="en-US" sz="550" b="1" dirty="0">
                <a:solidFill>
                  <a:schemeClr val="tx1">
                    <a:lumMod val="65000"/>
                    <a:lumOff val="35000"/>
                  </a:schemeClr>
                </a:solidFill>
              </a:rPr>
              <a:t>설정</a:t>
            </a:r>
          </a:p>
        </p:txBody>
      </p:sp>
      <p:sp>
        <p:nvSpPr>
          <p:cNvPr id="66" name="사각형: 둥근 모서리 65">
            <a:extLst>
              <a:ext uri="{FF2B5EF4-FFF2-40B4-BE49-F238E27FC236}">
                <a16:creationId xmlns:a16="http://schemas.microsoft.com/office/drawing/2014/main" id="{94ED0410-537A-6CD3-0D30-2C3B52D4EF20}"/>
              </a:ext>
            </a:extLst>
          </p:cNvPr>
          <p:cNvSpPr/>
          <p:nvPr/>
        </p:nvSpPr>
        <p:spPr>
          <a:xfrm>
            <a:off x="519063" y="274961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섹션</a:t>
            </a:r>
          </a:p>
        </p:txBody>
      </p:sp>
      <p:grpSp>
        <p:nvGrpSpPr>
          <p:cNvPr id="67" name="그룹 66">
            <a:extLst>
              <a:ext uri="{FF2B5EF4-FFF2-40B4-BE49-F238E27FC236}">
                <a16:creationId xmlns:a16="http://schemas.microsoft.com/office/drawing/2014/main" id="{679524EE-ECD5-F6D6-02BA-9CA590C43E4A}"/>
              </a:ext>
            </a:extLst>
          </p:cNvPr>
          <p:cNvGrpSpPr/>
          <p:nvPr/>
        </p:nvGrpSpPr>
        <p:grpSpPr>
          <a:xfrm>
            <a:off x="767538" y="3362606"/>
            <a:ext cx="860425" cy="311607"/>
            <a:chOff x="655804" y="2447320"/>
            <a:chExt cx="860425" cy="311607"/>
          </a:xfrm>
        </p:grpSpPr>
        <p:sp>
          <p:nvSpPr>
            <p:cNvPr id="68" name="TextBox 67">
              <a:extLst>
                <a:ext uri="{FF2B5EF4-FFF2-40B4-BE49-F238E27FC236}">
                  <a16:creationId xmlns:a16="http://schemas.microsoft.com/office/drawing/2014/main" id="{A739CEE2-C679-0636-DD3F-F38F9E3F8985}"/>
                </a:ext>
              </a:extLst>
            </p:cNvPr>
            <p:cNvSpPr txBox="1"/>
            <p:nvPr/>
          </p:nvSpPr>
          <p:spPr>
            <a:xfrm>
              <a:off x="655804" y="2447320"/>
              <a:ext cx="860425" cy="169277"/>
            </a:xfrm>
            <a:prstGeom prst="rect">
              <a:avLst/>
            </a:prstGeom>
            <a:noFill/>
          </p:spPr>
          <p:txBody>
            <a:bodyPr wrap="square" rtlCol="0">
              <a:spAutoFit/>
            </a:bodyPr>
            <a:lstStyle/>
            <a:p>
              <a:pPr algn="ctr"/>
              <a:r>
                <a:rPr lang="ko-KR" altLang="en-US" sz="500" b="1" dirty="0">
                  <a:solidFill>
                    <a:schemeClr val="bg1">
                      <a:lumMod val="50000"/>
                    </a:schemeClr>
                  </a:solidFill>
                </a:rPr>
                <a:t>탭 추가</a:t>
              </a:r>
            </a:p>
          </p:txBody>
        </p:sp>
        <p:grpSp>
          <p:nvGrpSpPr>
            <p:cNvPr id="69" name="그룹 68">
              <a:extLst>
                <a:ext uri="{FF2B5EF4-FFF2-40B4-BE49-F238E27FC236}">
                  <a16:creationId xmlns:a16="http://schemas.microsoft.com/office/drawing/2014/main" id="{F527E74E-BB7B-C4F8-9482-B81648FCCFB4}"/>
                </a:ext>
              </a:extLst>
            </p:cNvPr>
            <p:cNvGrpSpPr/>
            <p:nvPr/>
          </p:nvGrpSpPr>
          <p:grpSpPr>
            <a:xfrm>
              <a:off x="1001379" y="2589650"/>
              <a:ext cx="169277" cy="169277"/>
              <a:chOff x="857250" y="2919413"/>
              <a:chExt cx="169277" cy="169277"/>
            </a:xfrm>
          </p:grpSpPr>
          <p:sp>
            <p:nvSpPr>
              <p:cNvPr id="70" name="타원 69">
                <a:extLst>
                  <a:ext uri="{FF2B5EF4-FFF2-40B4-BE49-F238E27FC236}">
                    <a16:creationId xmlns:a16="http://schemas.microsoft.com/office/drawing/2014/main" id="{194F90E6-7744-66D7-F665-FD20DAC2B150}"/>
                  </a:ext>
                </a:extLst>
              </p:cNvPr>
              <p:cNvSpPr/>
              <p:nvPr/>
            </p:nvSpPr>
            <p:spPr>
              <a:xfrm>
                <a:off x="857250" y="2919413"/>
                <a:ext cx="169277" cy="169277"/>
              </a:xfrm>
              <a:prstGeom prst="ellipse">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 name="그래픽 70" descr="추가 단색으로 채워진">
                <a:extLst>
                  <a:ext uri="{FF2B5EF4-FFF2-40B4-BE49-F238E27FC236}">
                    <a16:creationId xmlns:a16="http://schemas.microsoft.com/office/drawing/2014/main" id="{1DB488C7-F4CF-81AD-AF1A-ADEB54E1CC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9500" y="2951663"/>
                <a:ext cx="104776" cy="104776"/>
              </a:xfrm>
              <a:prstGeom prst="rect">
                <a:avLst/>
              </a:prstGeom>
            </p:spPr>
          </p:pic>
        </p:grpSp>
      </p:grpSp>
      <p:pic>
        <p:nvPicPr>
          <p:cNvPr id="72" name="그림 71">
            <a:extLst>
              <a:ext uri="{FF2B5EF4-FFF2-40B4-BE49-F238E27FC236}">
                <a16:creationId xmlns:a16="http://schemas.microsoft.com/office/drawing/2014/main" id="{313473CA-52A7-89FE-D604-5160D20FEEAA}"/>
              </a:ext>
            </a:extLst>
          </p:cNvPr>
          <p:cNvPicPr>
            <a:picLocks noChangeAspect="1"/>
          </p:cNvPicPr>
          <p:nvPr/>
        </p:nvPicPr>
        <p:blipFill rotWithShape="1">
          <a:blip r:embed="rId4"/>
          <a:srcRect l="70204" t="75746" r="7266" b="10134"/>
          <a:stretch/>
        </p:blipFill>
        <p:spPr>
          <a:xfrm>
            <a:off x="1488186" y="2941558"/>
            <a:ext cx="386557" cy="173168"/>
          </a:xfrm>
          <a:prstGeom prst="rect">
            <a:avLst/>
          </a:prstGeom>
        </p:spPr>
      </p:pic>
      <p:sp>
        <p:nvSpPr>
          <p:cNvPr id="80" name="TextBox 79">
            <a:extLst>
              <a:ext uri="{FF2B5EF4-FFF2-40B4-BE49-F238E27FC236}">
                <a16:creationId xmlns:a16="http://schemas.microsoft.com/office/drawing/2014/main" id="{B7BD2371-8C8A-97F7-A1EB-EAB78E1B40B5}"/>
              </a:ext>
            </a:extLst>
          </p:cNvPr>
          <p:cNvSpPr txBox="1"/>
          <p:nvPr/>
        </p:nvSpPr>
        <p:spPr>
          <a:xfrm>
            <a:off x="437046" y="2900572"/>
            <a:ext cx="727517" cy="153888"/>
          </a:xfrm>
          <a:prstGeom prst="rect">
            <a:avLst/>
          </a:prstGeom>
          <a:noFill/>
        </p:spPr>
        <p:txBody>
          <a:bodyPr wrap="square" rtlCol="0">
            <a:spAutoFit/>
          </a:bodyPr>
          <a:lstStyle/>
          <a:p>
            <a:r>
              <a:rPr lang="ko-KR" altLang="en-US" sz="400">
                <a:solidFill>
                  <a:schemeClr val="bg1">
                    <a:lumMod val="50000"/>
                  </a:schemeClr>
                </a:solidFill>
              </a:rPr>
              <a:t>섹션 설정은 </a:t>
            </a:r>
            <a:r>
              <a:rPr lang="ko-KR" altLang="en-US" sz="400" dirty="0">
                <a:solidFill>
                  <a:schemeClr val="bg1">
                    <a:lumMod val="50000"/>
                  </a:schemeClr>
                </a:solidFill>
              </a:rPr>
              <a:t>필수입니다</a:t>
            </a:r>
            <a:r>
              <a:rPr lang="en-US" altLang="ko-KR" sz="400" dirty="0">
                <a:solidFill>
                  <a:schemeClr val="bg1">
                    <a:lumMod val="50000"/>
                  </a:schemeClr>
                </a:solidFill>
              </a:rPr>
              <a:t>.</a:t>
            </a:r>
            <a:endParaRPr lang="ko-KR" altLang="en-US" sz="400" dirty="0">
              <a:solidFill>
                <a:schemeClr val="bg1">
                  <a:lumMod val="50000"/>
                </a:schemeClr>
              </a:solidFill>
            </a:endParaRPr>
          </a:p>
        </p:txBody>
      </p:sp>
      <p:sp>
        <p:nvSpPr>
          <p:cNvPr id="13" name="직사각형 12">
            <a:extLst>
              <a:ext uri="{FF2B5EF4-FFF2-40B4-BE49-F238E27FC236}">
                <a16:creationId xmlns:a16="http://schemas.microsoft.com/office/drawing/2014/main" id="{0CEED636-BA52-FC2F-D60A-D3C560094F4A}"/>
              </a:ext>
            </a:extLst>
          </p:cNvPr>
          <p:cNvSpPr/>
          <p:nvPr/>
        </p:nvSpPr>
        <p:spPr>
          <a:xfrm>
            <a:off x="414774" y="897079"/>
            <a:ext cx="1621095" cy="53324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a:extLst>
              <a:ext uri="{FF2B5EF4-FFF2-40B4-BE49-F238E27FC236}">
                <a16:creationId xmlns:a16="http://schemas.microsoft.com/office/drawing/2014/main" id="{80DFC0A6-26E5-3822-9D7E-99E12A41897C}"/>
              </a:ext>
            </a:extLst>
          </p:cNvPr>
          <p:cNvPicPr>
            <a:picLocks noChangeAspect="1"/>
          </p:cNvPicPr>
          <p:nvPr/>
        </p:nvPicPr>
        <p:blipFill rotWithShape="1">
          <a:blip r:embed="rId8"/>
          <a:srcRect t="2" r="14612" b="-5921"/>
          <a:stretch/>
        </p:blipFill>
        <p:spPr>
          <a:xfrm>
            <a:off x="2035849" y="1191727"/>
            <a:ext cx="7427330" cy="238594"/>
          </a:xfrm>
          <a:prstGeom prst="rect">
            <a:avLst/>
          </a:prstGeom>
        </p:spPr>
      </p:pic>
      <p:pic>
        <p:nvPicPr>
          <p:cNvPr id="3" name="그림 2">
            <a:extLst>
              <a:ext uri="{FF2B5EF4-FFF2-40B4-BE49-F238E27FC236}">
                <a16:creationId xmlns:a16="http://schemas.microsoft.com/office/drawing/2014/main" id="{80F7B1B1-0107-C385-8E23-D773C2833BFA}"/>
              </a:ext>
            </a:extLst>
          </p:cNvPr>
          <p:cNvPicPr>
            <a:picLocks noChangeAspect="1"/>
          </p:cNvPicPr>
          <p:nvPr/>
        </p:nvPicPr>
        <p:blipFill rotWithShape="1">
          <a:blip r:embed="rId2"/>
          <a:srcRect l="20362" r="-52" b="93608"/>
          <a:stretch/>
        </p:blipFill>
        <p:spPr>
          <a:xfrm>
            <a:off x="2051100" y="915143"/>
            <a:ext cx="7427330" cy="288726"/>
          </a:xfrm>
          <a:prstGeom prst="rect">
            <a:avLst/>
          </a:prstGeom>
        </p:spPr>
      </p:pic>
      <p:pic>
        <p:nvPicPr>
          <p:cNvPr id="4" name="그림 3">
            <a:extLst>
              <a:ext uri="{FF2B5EF4-FFF2-40B4-BE49-F238E27FC236}">
                <a16:creationId xmlns:a16="http://schemas.microsoft.com/office/drawing/2014/main" id="{22A20FB0-BEFD-A464-ABC8-CA8663BE3775}"/>
              </a:ext>
            </a:extLst>
          </p:cNvPr>
          <p:cNvPicPr>
            <a:picLocks noChangeAspect="1"/>
          </p:cNvPicPr>
          <p:nvPr/>
        </p:nvPicPr>
        <p:blipFill rotWithShape="1">
          <a:blip r:embed="rId2"/>
          <a:srcRect l="20362" t="6290" b="4787"/>
          <a:stretch/>
        </p:blipFill>
        <p:spPr>
          <a:xfrm>
            <a:off x="2034580" y="1415517"/>
            <a:ext cx="7422469" cy="4016501"/>
          </a:xfrm>
          <a:prstGeom prst="rect">
            <a:avLst/>
          </a:prstGeom>
        </p:spPr>
      </p:pic>
      <p:grpSp>
        <p:nvGrpSpPr>
          <p:cNvPr id="56" name="그룹 55">
            <a:extLst>
              <a:ext uri="{FF2B5EF4-FFF2-40B4-BE49-F238E27FC236}">
                <a16:creationId xmlns:a16="http://schemas.microsoft.com/office/drawing/2014/main" id="{17BA8A0F-2B4E-A9DE-41F0-F3EF33BC4154}"/>
              </a:ext>
            </a:extLst>
          </p:cNvPr>
          <p:cNvGrpSpPr/>
          <p:nvPr/>
        </p:nvGrpSpPr>
        <p:grpSpPr>
          <a:xfrm>
            <a:off x="3949700" y="4026902"/>
            <a:ext cx="5073650" cy="1173747"/>
            <a:chOff x="3949700" y="4026902"/>
            <a:chExt cx="5073650" cy="1173747"/>
          </a:xfrm>
        </p:grpSpPr>
        <p:sp>
          <p:nvSpPr>
            <p:cNvPr id="25" name="직사각형 24">
              <a:extLst>
                <a:ext uri="{FF2B5EF4-FFF2-40B4-BE49-F238E27FC236}">
                  <a16:creationId xmlns:a16="http://schemas.microsoft.com/office/drawing/2014/main" id="{9D16DC42-E73B-B6D3-66E5-E08E18EBE697}"/>
                </a:ext>
              </a:extLst>
            </p:cNvPr>
            <p:cNvSpPr/>
            <p:nvPr/>
          </p:nvSpPr>
          <p:spPr>
            <a:xfrm>
              <a:off x="3949700" y="4026902"/>
              <a:ext cx="5073650" cy="1173747"/>
            </a:xfrm>
            <a:prstGeom prst="rect">
              <a:avLst/>
            </a:prstGeom>
            <a:solidFill>
              <a:schemeClr val="bg1">
                <a:alpha val="50000"/>
              </a:schemeClr>
            </a:solidFill>
            <a:ln>
              <a:solidFill>
                <a:srgbClr val="F6F9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사각형: 둥근 모서리 25">
              <a:extLst>
                <a:ext uri="{FF2B5EF4-FFF2-40B4-BE49-F238E27FC236}">
                  <a16:creationId xmlns:a16="http://schemas.microsoft.com/office/drawing/2014/main" id="{6C13AEC5-2571-969D-899A-CBF847D08390}"/>
                </a:ext>
              </a:extLst>
            </p:cNvPr>
            <p:cNvSpPr/>
            <p:nvPr/>
          </p:nvSpPr>
          <p:spPr>
            <a:xfrm>
              <a:off x="3978858" y="4047052"/>
              <a:ext cx="36851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지형 단면도</a:t>
              </a:r>
            </a:p>
          </p:txBody>
        </p:sp>
        <p:sp>
          <p:nvSpPr>
            <p:cNvPr id="27" name="사각형: 둥근 모서리 26">
              <a:extLst>
                <a:ext uri="{FF2B5EF4-FFF2-40B4-BE49-F238E27FC236}">
                  <a16:creationId xmlns:a16="http://schemas.microsoft.com/office/drawing/2014/main" id="{E733E2C5-DF9C-EB59-E4B5-C6EAB6BDA0F9}"/>
                </a:ext>
              </a:extLst>
            </p:cNvPr>
            <p:cNvSpPr/>
            <p:nvPr/>
          </p:nvSpPr>
          <p:spPr>
            <a:xfrm>
              <a:off x="3994045" y="4524026"/>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고도</a:t>
              </a:r>
              <a:endParaRPr lang="en-US" altLang="ko-KR" sz="500" b="1" dirty="0">
                <a:solidFill>
                  <a:schemeClr val="tx1"/>
                </a:solidFill>
              </a:endParaRPr>
            </a:p>
            <a:p>
              <a:pPr algn="ctr"/>
              <a:r>
                <a:rPr lang="en-US" altLang="ko-KR" sz="500" b="1" dirty="0">
                  <a:solidFill>
                    <a:schemeClr val="tx1"/>
                  </a:solidFill>
                </a:rPr>
                <a:t>(m)</a:t>
              </a:r>
              <a:endParaRPr lang="ko-KR" altLang="en-US" sz="500" b="1" dirty="0">
                <a:solidFill>
                  <a:schemeClr val="tx1"/>
                </a:solidFill>
              </a:endParaRPr>
            </a:p>
          </p:txBody>
        </p:sp>
        <p:sp>
          <p:nvSpPr>
            <p:cNvPr id="34" name="사각형: 둥근 모서리 33">
              <a:extLst>
                <a:ext uri="{FF2B5EF4-FFF2-40B4-BE49-F238E27FC236}">
                  <a16:creationId xmlns:a16="http://schemas.microsoft.com/office/drawing/2014/main" id="{52111DE6-A891-0C70-1DF4-EB6972E58595}"/>
                </a:ext>
              </a:extLst>
            </p:cNvPr>
            <p:cNvSpPr/>
            <p:nvPr/>
          </p:nvSpPr>
          <p:spPr>
            <a:xfrm>
              <a:off x="6427734" y="5041068"/>
              <a:ext cx="41603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거리</a:t>
              </a:r>
              <a:r>
                <a:rPr lang="en-US" altLang="ko-KR" sz="500" b="1" dirty="0">
                  <a:solidFill>
                    <a:schemeClr val="tx1"/>
                  </a:solidFill>
                </a:rPr>
                <a:t>(km)</a:t>
              </a:r>
              <a:endParaRPr lang="ko-KR" altLang="en-US" sz="500" b="1" dirty="0">
                <a:solidFill>
                  <a:schemeClr val="tx1"/>
                </a:solidFill>
              </a:endParaRPr>
            </a:p>
          </p:txBody>
        </p:sp>
        <p:sp>
          <p:nvSpPr>
            <p:cNvPr id="35" name="사각형: 둥근 모서리 34">
              <a:extLst>
                <a:ext uri="{FF2B5EF4-FFF2-40B4-BE49-F238E27FC236}">
                  <a16:creationId xmlns:a16="http://schemas.microsoft.com/office/drawing/2014/main" id="{4F9ACA53-F4D0-D7D2-2018-9B490F08A0D0}"/>
                </a:ext>
              </a:extLst>
            </p:cNvPr>
            <p:cNvSpPr/>
            <p:nvPr/>
          </p:nvSpPr>
          <p:spPr>
            <a:xfrm>
              <a:off x="4286938" y="4942203"/>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0</a:t>
              </a:r>
              <a:endParaRPr lang="ko-KR" altLang="en-US" sz="600" dirty="0">
                <a:solidFill>
                  <a:schemeClr val="tx1"/>
                </a:solidFill>
              </a:endParaRPr>
            </a:p>
          </p:txBody>
        </p:sp>
        <p:sp>
          <p:nvSpPr>
            <p:cNvPr id="36" name="사각형: 둥근 모서리 35">
              <a:extLst>
                <a:ext uri="{FF2B5EF4-FFF2-40B4-BE49-F238E27FC236}">
                  <a16:creationId xmlns:a16="http://schemas.microsoft.com/office/drawing/2014/main" id="{699F7613-6E3F-4F2B-EDDE-661F681DB62F}"/>
                </a:ext>
              </a:extLst>
            </p:cNvPr>
            <p:cNvSpPr/>
            <p:nvPr/>
          </p:nvSpPr>
          <p:spPr>
            <a:xfrm>
              <a:off x="6515787" y="4942203"/>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1</a:t>
              </a:r>
              <a:endParaRPr lang="ko-KR" altLang="en-US" sz="600" dirty="0">
                <a:solidFill>
                  <a:schemeClr val="tx1"/>
                </a:solidFill>
              </a:endParaRPr>
            </a:p>
          </p:txBody>
        </p:sp>
        <p:sp>
          <p:nvSpPr>
            <p:cNvPr id="38" name="사각형: 둥근 모서리 37">
              <a:extLst>
                <a:ext uri="{FF2B5EF4-FFF2-40B4-BE49-F238E27FC236}">
                  <a16:creationId xmlns:a16="http://schemas.microsoft.com/office/drawing/2014/main" id="{79373F1B-9199-A235-1006-C57BE8C3D1E2}"/>
                </a:ext>
              </a:extLst>
            </p:cNvPr>
            <p:cNvSpPr/>
            <p:nvPr/>
          </p:nvSpPr>
          <p:spPr>
            <a:xfrm>
              <a:off x="8742624" y="4942203"/>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2</a:t>
              </a:r>
              <a:endParaRPr lang="ko-KR" altLang="en-US" sz="600" dirty="0">
                <a:solidFill>
                  <a:schemeClr val="tx1"/>
                </a:solidFill>
              </a:endParaRPr>
            </a:p>
          </p:txBody>
        </p:sp>
        <p:sp>
          <p:nvSpPr>
            <p:cNvPr id="40" name="사각형: 둥근 모서리 39">
              <a:extLst>
                <a:ext uri="{FF2B5EF4-FFF2-40B4-BE49-F238E27FC236}">
                  <a16:creationId xmlns:a16="http://schemas.microsoft.com/office/drawing/2014/main" id="{8DB0883D-4391-609C-269B-947DE3D62834}"/>
                </a:ext>
              </a:extLst>
            </p:cNvPr>
            <p:cNvSpPr/>
            <p:nvPr/>
          </p:nvSpPr>
          <p:spPr>
            <a:xfrm>
              <a:off x="4204494" y="4691301"/>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100</a:t>
              </a:r>
              <a:endParaRPr lang="ko-KR" altLang="en-US" sz="600" dirty="0">
                <a:solidFill>
                  <a:schemeClr val="tx1"/>
                </a:solidFill>
              </a:endParaRPr>
            </a:p>
          </p:txBody>
        </p:sp>
        <p:sp>
          <p:nvSpPr>
            <p:cNvPr id="41" name="사각형: 둥근 모서리 40">
              <a:extLst>
                <a:ext uri="{FF2B5EF4-FFF2-40B4-BE49-F238E27FC236}">
                  <a16:creationId xmlns:a16="http://schemas.microsoft.com/office/drawing/2014/main" id="{0EE46103-600A-3900-4CE2-5A741D27E852}"/>
                </a:ext>
              </a:extLst>
            </p:cNvPr>
            <p:cNvSpPr/>
            <p:nvPr/>
          </p:nvSpPr>
          <p:spPr>
            <a:xfrm>
              <a:off x="4204494" y="4490155"/>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200</a:t>
              </a:r>
              <a:endParaRPr lang="ko-KR" altLang="en-US" sz="600" dirty="0">
                <a:solidFill>
                  <a:schemeClr val="tx1"/>
                </a:solidFill>
              </a:endParaRPr>
            </a:p>
          </p:txBody>
        </p:sp>
        <p:sp>
          <p:nvSpPr>
            <p:cNvPr id="42" name="사각형: 둥근 모서리 41">
              <a:extLst>
                <a:ext uri="{FF2B5EF4-FFF2-40B4-BE49-F238E27FC236}">
                  <a16:creationId xmlns:a16="http://schemas.microsoft.com/office/drawing/2014/main" id="{FB51DE30-74D7-F2A5-0269-679034E89A14}"/>
                </a:ext>
              </a:extLst>
            </p:cNvPr>
            <p:cNvSpPr/>
            <p:nvPr/>
          </p:nvSpPr>
          <p:spPr>
            <a:xfrm>
              <a:off x="4204494" y="4289009"/>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300</a:t>
              </a:r>
              <a:endParaRPr lang="ko-KR" altLang="en-US" sz="600" dirty="0">
                <a:solidFill>
                  <a:schemeClr val="tx1"/>
                </a:solidFill>
              </a:endParaRPr>
            </a:p>
          </p:txBody>
        </p:sp>
        <p:cxnSp>
          <p:nvCxnSpPr>
            <p:cNvPr id="46" name="직선 연결선 45">
              <a:extLst>
                <a:ext uri="{FF2B5EF4-FFF2-40B4-BE49-F238E27FC236}">
                  <a16:creationId xmlns:a16="http://schemas.microsoft.com/office/drawing/2014/main" id="{C3EEAF46-EF08-0F16-6724-E73764B8CD0E}"/>
                </a:ext>
              </a:extLst>
            </p:cNvPr>
            <p:cNvCxnSpPr/>
            <p:nvPr/>
          </p:nvCxnSpPr>
          <p:spPr>
            <a:xfrm>
              <a:off x="4406900" y="4743450"/>
              <a:ext cx="44577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BC669317-E287-50F9-5960-F37C0173A5BA}"/>
                </a:ext>
              </a:extLst>
            </p:cNvPr>
            <p:cNvCxnSpPr/>
            <p:nvPr/>
          </p:nvCxnSpPr>
          <p:spPr>
            <a:xfrm>
              <a:off x="4406900" y="4545807"/>
              <a:ext cx="44577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89DDA233-D92C-7198-83FC-7DB5F46E55AB}"/>
                </a:ext>
              </a:extLst>
            </p:cNvPr>
            <p:cNvCxnSpPr/>
            <p:nvPr/>
          </p:nvCxnSpPr>
          <p:spPr>
            <a:xfrm>
              <a:off x="4406900" y="4348163"/>
              <a:ext cx="44577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사각형: 둥근 모서리 48">
              <a:extLst>
                <a:ext uri="{FF2B5EF4-FFF2-40B4-BE49-F238E27FC236}">
                  <a16:creationId xmlns:a16="http://schemas.microsoft.com/office/drawing/2014/main" id="{FBA30EBF-0CCB-0DAE-FC76-AAF9E0A52AEB}"/>
                </a:ext>
              </a:extLst>
            </p:cNvPr>
            <p:cNvSpPr/>
            <p:nvPr/>
          </p:nvSpPr>
          <p:spPr>
            <a:xfrm>
              <a:off x="8718586" y="4056327"/>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sp>
          <p:nvSpPr>
            <p:cNvPr id="50" name="사각형: 둥근 모서리 49">
              <a:extLst>
                <a:ext uri="{FF2B5EF4-FFF2-40B4-BE49-F238E27FC236}">
                  <a16:creationId xmlns:a16="http://schemas.microsoft.com/office/drawing/2014/main" id="{7CD5E1CE-A84A-D45B-79C4-1F83AF575E86}"/>
                </a:ext>
              </a:extLst>
            </p:cNvPr>
            <p:cNvSpPr/>
            <p:nvPr/>
          </p:nvSpPr>
          <p:spPr>
            <a:xfrm>
              <a:off x="8543072" y="4056327"/>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pic>
          <p:nvPicPr>
            <p:cNvPr id="52" name="그래픽 51" descr="연필 단색으로 채워진">
              <a:extLst>
                <a:ext uri="{FF2B5EF4-FFF2-40B4-BE49-F238E27FC236}">
                  <a16:creationId xmlns:a16="http://schemas.microsoft.com/office/drawing/2014/main" id="{375B7AD0-408F-7DA5-F01A-0CFBF9AC70C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4950" y="4066502"/>
              <a:ext cx="120243" cy="120243"/>
            </a:xfrm>
            <a:prstGeom prst="rect">
              <a:avLst/>
            </a:prstGeom>
          </p:spPr>
        </p:pic>
        <p:pic>
          <p:nvPicPr>
            <p:cNvPr id="54" name="그래픽 53" descr="위쪽 캐럿 단색으로 채워진">
              <a:extLst>
                <a:ext uri="{FF2B5EF4-FFF2-40B4-BE49-F238E27FC236}">
                  <a16:creationId xmlns:a16="http://schemas.microsoft.com/office/drawing/2014/main" id="{41C09C2E-A2D3-E0EE-EF5B-427FFC5E96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V="1">
              <a:off x="8737200" y="4072445"/>
              <a:ext cx="113191" cy="113191"/>
            </a:xfrm>
            <a:prstGeom prst="rect">
              <a:avLst/>
            </a:prstGeom>
          </p:spPr>
        </p:pic>
      </p:grpSp>
      <p:graphicFrame>
        <p:nvGraphicFramePr>
          <p:cNvPr id="33" name="표 33">
            <a:extLst>
              <a:ext uri="{FF2B5EF4-FFF2-40B4-BE49-F238E27FC236}">
                <a16:creationId xmlns:a16="http://schemas.microsoft.com/office/drawing/2014/main" id="{5A9F5EC6-5469-4C10-D101-56C90BCCE36F}"/>
              </a:ext>
            </a:extLst>
          </p:cNvPr>
          <p:cNvGraphicFramePr>
            <a:graphicFrameLocks noGrp="1"/>
          </p:cNvGraphicFramePr>
          <p:nvPr/>
        </p:nvGraphicFramePr>
        <p:xfrm>
          <a:off x="4406900" y="4229127"/>
          <a:ext cx="4457700" cy="700409"/>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2576218332"/>
                    </a:ext>
                  </a:extLst>
                </a:gridCol>
              </a:tblGrid>
              <a:tr h="700409">
                <a:tc>
                  <a:txBody>
                    <a:bodyPr/>
                    <a:lstStyle/>
                    <a:p>
                      <a:pPr latinLnBrk="1"/>
                      <a:endParaRPr lang="ko-KR" altLang="en-US" dirty="0"/>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50000"/>
                      </a:schemeClr>
                    </a:solidFill>
                  </a:tcPr>
                </a:tc>
                <a:extLst>
                  <a:ext uri="{0D108BD9-81ED-4DB2-BD59-A6C34878D82A}">
                    <a16:rowId xmlns:a16="http://schemas.microsoft.com/office/drawing/2014/main" val="2665552621"/>
                  </a:ext>
                </a:extLst>
              </a:tr>
            </a:tbl>
          </a:graphicData>
        </a:graphic>
      </p:graphicFrame>
    </p:spTree>
    <p:extLst>
      <p:ext uri="{BB962C8B-B14F-4D97-AF65-F5344CB8AC3E}">
        <p14:creationId xmlns:p14="http://schemas.microsoft.com/office/powerpoint/2010/main" val="3580755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6204351"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고도 프로파일 템플릿</a:t>
            </a:r>
            <a:r>
              <a:rPr lang="en-US" altLang="ko-KR" dirty="0">
                <a:latin typeface="맑은 고딕" panose="020B0503020000020004" pitchFamily="50" charset="-127"/>
              </a:rPr>
              <a:t>_</a:t>
            </a:r>
            <a:r>
              <a:rPr lang="ko-KR" altLang="en-US" dirty="0">
                <a:latin typeface="맑은 고딕" panose="020B0503020000020004" pitchFamily="50" charset="-127"/>
              </a:rPr>
              <a:t>메인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a:t>고도 프로파일</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LXPFA_SB_2D_WA_034</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40321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고도 프로파일</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사용자가 선택한 피처 혹은 라인에 대한 고도</a:t>
                      </a:r>
                      <a:r>
                        <a:rPr lang="en-US" altLang="ko-KR" sz="800" b="0" baseline="0" dirty="0">
                          <a:latin typeface="맑은 고딕" panose="020B0503020000020004" pitchFamily="50" charset="-127"/>
                          <a:ea typeface="+mn-ea"/>
                        </a:rPr>
                        <a:t>(</a:t>
                      </a:r>
                      <a:r>
                        <a:rPr lang="ko-KR" altLang="en-US" sz="800" b="0" baseline="0" dirty="0" err="1">
                          <a:latin typeface="맑은 고딕" panose="020B0503020000020004" pitchFamily="50" charset="-127"/>
                          <a:ea typeface="+mn-ea"/>
                        </a:rPr>
                        <a:t>지형단면도</a:t>
                      </a:r>
                      <a:r>
                        <a:rPr lang="en-US" altLang="ko-KR" sz="800" b="0" baseline="0" dirty="0">
                          <a:latin typeface="맑은 고딕" panose="020B0503020000020004" pitchFamily="50" charset="-127"/>
                          <a:ea typeface="+mn-ea"/>
                        </a:rPr>
                        <a:t>)</a:t>
                      </a:r>
                      <a:r>
                        <a:rPr lang="ko-KR" altLang="en-US" sz="800" b="0" baseline="0" dirty="0">
                          <a:latin typeface="맑은 고딕" panose="020B0503020000020004" pitchFamily="50" charset="-127"/>
                          <a:ea typeface="+mn-ea"/>
                        </a:rPr>
                        <a:t>를 보여주는 템플릿입니다</a:t>
                      </a:r>
                      <a:r>
                        <a:rPr lang="en-US" altLang="ko-KR" sz="800" b="0" baseline="0" dirty="0">
                          <a:latin typeface="맑은 고딕" panose="020B0503020000020004" pitchFamily="50" charset="-127"/>
                          <a:ea typeface="+mn-ea"/>
                        </a:rPr>
                        <a:t>.</a:t>
                      </a: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메인</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상세설정에서 메인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map</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을 선택하는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탭을 추가할 경우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탭 명</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](1-1)</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입력  필요</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갤러리 검색</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](1-2)</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을 통해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웹 맵</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에서 지도 선택</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기존 기능과 동일</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지도 시작 좌표를 검색을 통해 설정</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(1-3)</a:t>
                      </a: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IP</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위치를 통해 자신의 위치를 기본 시작 장소로 제공</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지도에서 선택</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](1-4)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버튼을 통해 시작 위치를 지도에서 마우스 클릭을 통해 지정 가능하도록 하는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모든 설정이 완료되면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저장</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](1-5)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아이콘을 클릭하여 내용 저장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탭 추가</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510180290"/>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아이콘을 클릭하여 메인 탭 추가</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뒤 </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탭 유형 레이아웃 제공</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기능</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참조</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295110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10" name="그림 9">
            <a:extLst>
              <a:ext uri="{FF2B5EF4-FFF2-40B4-BE49-F238E27FC236}">
                <a16:creationId xmlns:a16="http://schemas.microsoft.com/office/drawing/2014/main" id="{CE97323B-5DBE-38D5-6623-27C2EE9AC643}"/>
              </a:ext>
            </a:extLst>
          </p:cNvPr>
          <p:cNvPicPr>
            <a:picLocks noChangeAspect="1"/>
          </p:cNvPicPr>
          <p:nvPr/>
        </p:nvPicPr>
        <p:blipFill>
          <a:blip r:embed="rId2"/>
          <a:stretch>
            <a:fillRect/>
          </a:stretch>
        </p:blipFill>
        <p:spPr>
          <a:xfrm>
            <a:off x="142875" y="910804"/>
            <a:ext cx="9320304" cy="4516874"/>
          </a:xfrm>
          <a:prstGeom prst="rect">
            <a:avLst/>
          </a:prstGeom>
        </p:spPr>
      </p:pic>
      <p:sp>
        <p:nvSpPr>
          <p:cNvPr id="11" name="직사각형 10">
            <a:extLst>
              <a:ext uri="{FF2B5EF4-FFF2-40B4-BE49-F238E27FC236}">
                <a16:creationId xmlns:a16="http://schemas.microsoft.com/office/drawing/2014/main" id="{67E1E022-0DDC-726F-71D5-334F400AC7D3}"/>
              </a:ext>
            </a:extLst>
          </p:cNvPr>
          <p:cNvSpPr/>
          <p:nvPr/>
        </p:nvSpPr>
        <p:spPr>
          <a:xfrm>
            <a:off x="797719" y="963377"/>
            <a:ext cx="564355" cy="109537"/>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b="1" dirty="0">
                <a:solidFill>
                  <a:schemeClr val="bg1"/>
                </a:solidFill>
              </a:rPr>
              <a:t>(</a:t>
            </a:r>
            <a:r>
              <a:rPr lang="ko-KR" altLang="en-US" sz="600" b="1" dirty="0">
                <a:solidFill>
                  <a:schemeClr val="bg1"/>
                </a:solidFill>
              </a:rPr>
              <a:t>고도 프로파일</a:t>
            </a:r>
            <a:r>
              <a:rPr lang="en-US" altLang="ko-KR" sz="600" b="1" dirty="0">
                <a:solidFill>
                  <a:schemeClr val="bg1"/>
                </a:solidFill>
              </a:rPr>
              <a:t>)</a:t>
            </a:r>
            <a:endParaRPr lang="ko-KR" altLang="en-US" sz="600" b="1" dirty="0">
              <a:solidFill>
                <a:schemeClr val="bg1"/>
              </a:solidFill>
            </a:endParaRPr>
          </a:p>
        </p:txBody>
      </p:sp>
      <p:sp>
        <p:nvSpPr>
          <p:cNvPr id="17" name="모서리가 둥근 직사각형 299">
            <a:extLst>
              <a:ext uri="{FF2B5EF4-FFF2-40B4-BE49-F238E27FC236}">
                <a16:creationId xmlns:a16="http://schemas.microsoft.com/office/drawing/2014/main" id="{4217A48D-2637-4E7F-4651-8D550BC8528B}"/>
              </a:ext>
            </a:extLst>
          </p:cNvPr>
          <p:cNvSpPr/>
          <p:nvPr/>
        </p:nvSpPr>
        <p:spPr>
          <a:xfrm>
            <a:off x="276888" y="96337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21" name="사각형: 둥근 모서리 20">
            <a:extLst>
              <a:ext uri="{FF2B5EF4-FFF2-40B4-BE49-F238E27FC236}">
                <a16:creationId xmlns:a16="http://schemas.microsoft.com/office/drawing/2014/main" id="{E670B65B-C6B5-DF27-6C15-37A067D34C4F}"/>
              </a:ext>
            </a:extLst>
          </p:cNvPr>
          <p:cNvSpPr/>
          <p:nvPr/>
        </p:nvSpPr>
        <p:spPr>
          <a:xfrm>
            <a:off x="1234281" y="116926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a:solidFill>
                  <a:srgbClr val="2F5597"/>
                </a:solidFill>
              </a:rPr>
              <a:t>테마</a:t>
            </a:r>
            <a:endParaRPr lang="ko-KR" altLang="en-US" sz="500" b="1" dirty="0">
              <a:solidFill>
                <a:srgbClr val="2F5597"/>
              </a:solidFill>
            </a:endParaRPr>
          </a:p>
        </p:txBody>
      </p:sp>
      <p:sp>
        <p:nvSpPr>
          <p:cNvPr id="22" name="사각형: 둥근 모서리 21">
            <a:extLst>
              <a:ext uri="{FF2B5EF4-FFF2-40B4-BE49-F238E27FC236}">
                <a16:creationId xmlns:a16="http://schemas.microsoft.com/office/drawing/2014/main" id="{F24568E7-3E4F-15F0-0EEB-70F6ADA4B813}"/>
              </a:ext>
            </a:extLst>
          </p:cNvPr>
          <p:cNvSpPr/>
          <p:nvPr/>
        </p:nvSpPr>
        <p:spPr>
          <a:xfrm>
            <a:off x="1611840" y="116926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위젯</a:t>
            </a:r>
          </a:p>
        </p:txBody>
      </p:sp>
      <p:sp>
        <p:nvSpPr>
          <p:cNvPr id="23" name="사각형: 둥근 모서리 22">
            <a:extLst>
              <a:ext uri="{FF2B5EF4-FFF2-40B4-BE49-F238E27FC236}">
                <a16:creationId xmlns:a16="http://schemas.microsoft.com/office/drawing/2014/main" id="{36244146-3D6B-DEB8-C403-F6EC30151C7F}"/>
              </a:ext>
            </a:extLst>
          </p:cNvPr>
          <p:cNvSpPr/>
          <p:nvPr/>
        </p:nvSpPr>
        <p:spPr>
          <a:xfrm>
            <a:off x="468363" y="1169260"/>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메인</a:t>
            </a:r>
          </a:p>
        </p:txBody>
      </p:sp>
      <p:sp>
        <p:nvSpPr>
          <p:cNvPr id="24" name="사각형: 둥근 모서리 23">
            <a:extLst>
              <a:ext uri="{FF2B5EF4-FFF2-40B4-BE49-F238E27FC236}">
                <a16:creationId xmlns:a16="http://schemas.microsoft.com/office/drawing/2014/main" id="{91B02B2B-02C3-8968-9615-C3B5F5DCCD13}"/>
              </a:ext>
            </a:extLst>
          </p:cNvPr>
          <p:cNvSpPr/>
          <p:nvPr/>
        </p:nvSpPr>
        <p:spPr>
          <a:xfrm>
            <a:off x="849362" y="116926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sp>
        <p:nvSpPr>
          <p:cNvPr id="44" name="직사각형 43">
            <a:extLst>
              <a:ext uri="{FF2B5EF4-FFF2-40B4-BE49-F238E27FC236}">
                <a16:creationId xmlns:a16="http://schemas.microsoft.com/office/drawing/2014/main" id="{4A3CE60D-957A-AEDC-0C29-B952355BC485}"/>
              </a:ext>
            </a:extLst>
          </p:cNvPr>
          <p:cNvSpPr/>
          <p:nvPr/>
        </p:nvSpPr>
        <p:spPr>
          <a:xfrm>
            <a:off x="432748" y="1133301"/>
            <a:ext cx="462816" cy="21600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6958979-8583-3741-C186-E1D43D065970}"/>
              </a:ext>
            </a:extLst>
          </p:cNvPr>
          <p:cNvSpPr/>
          <p:nvPr/>
        </p:nvSpPr>
        <p:spPr>
          <a:xfrm>
            <a:off x="445632" y="1390085"/>
            <a:ext cx="1559381" cy="1305489"/>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1A3D08D4-6011-B49D-5D0D-6AFD5434237D}"/>
              </a:ext>
            </a:extLst>
          </p:cNvPr>
          <p:cNvPicPr>
            <a:picLocks noChangeAspect="1"/>
          </p:cNvPicPr>
          <p:nvPr/>
        </p:nvPicPr>
        <p:blipFill rotWithShape="1">
          <a:blip r:embed="rId3"/>
          <a:srcRect t="53817" r="17835" b="9599"/>
          <a:stretch/>
        </p:blipFill>
        <p:spPr>
          <a:xfrm>
            <a:off x="455661" y="1387458"/>
            <a:ext cx="1550621" cy="1323240"/>
          </a:xfrm>
          <a:prstGeom prst="rect">
            <a:avLst/>
          </a:prstGeom>
        </p:spPr>
      </p:pic>
      <p:grpSp>
        <p:nvGrpSpPr>
          <p:cNvPr id="4" name="그룹 3">
            <a:extLst>
              <a:ext uri="{FF2B5EF4-FFF2-40B4-BE49-F238E27FC236}">
                <a16:creationId xmlns:a16="http://schemas.microsoft.com/office/drawing/2014/main" id="{64AAFA6F-3129-AF0A-96F4-8200E878C618}"/>
              </a:ext>
            </a:extLst>
          </p:cNvPr>
          <p:cNvGrpSpPr/>
          <p:nvPr/>
        </p:nvGrpSpPr>
        <p:grpSpPr>
          <a:xfrm>
            <a:off x="399523" y="1397383"/>
            <a:ext cx="1582737" cy="184667"/>
            <a:chOff x="382636" y="1325507"/>
            <a:chExt cx="1488643" cy="153454"/>
          </a:xfrm>
        </p:grpSpPr>
        <p:sp>
          <p:nvSpPr>
            <p:cNvPr id="5" name="사각형: 둥근 모서리 4">
              <a:extLst>
                <a:ext uri="{FF2B5EF4-FFF2-40B4-BE49-F238E27FC236}">
                  <a16:creationId xmlns:a16="http://schemas.microsoft.com/office/drawing/2014/main" id="{81B034EB-5F29-AB66-02C4-C970BD6B6976}"/>
                </a:ext>
              </a:extLst>
            </p:cNvPr>
            <p:cNvSpPr/>
            <p:nvPr/>
          </p:nvSpPr>
          <p:spPr>
            <a:xfrm>
              <a:off x="438726" y="1346407"/>
              <a:ext cx="1432553" cy="103058"/>
            </a:xfrm>
            <a:prstGeom prst="roundRect">
              <a:avLst>
                <a:gd name="adj" fmla="val 600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32777D90-AA58-2EDA-8EDF-5C0C4E305057}"/>
                </a:ext>
              </a:extLst>
            </p:cNvPr>
            <p:cNvSpPr txBox="1"/>
            <p:nvPr/>
          </p:nvSpPr>
          <p:spPr>
            <a:xfrm>
              <a:off x="382636" y="1325507"/>
              <a:ext cx="1171851" cy="153454"/>
            </a:xfrm>
            <a:prstGeom prst="rect">
              <a:avLst/>
            </a:prstGeom>
            <a:noFill/>
          </p:spPr>
          <p:txBody>
            <a:bodyPr wrap="square" rtlCol="0">
              <a:spAutoFit/>
            </a:bodyPr>
            <a:lstStyle/>
            <a:p>
              <a:r>
                <a:rPr lang="ko-KR" altLang="en-US" sz="600" b="1" dirty="0">
                  <a:solidFill>
                    <a:schemeClr val="bg1">
                      <a:lumMod val="50000"/>
                    </a:schemeClr>
                  </a:solidFill>
                </a:rPr>
                <a:t>탭 명을 입력해주세요</a:t>
              </a:r>
              <a:r>
                <a:rPr lang="en-US" altLang="ko-KR" sz="600" b="1" dirty="0">
                  <a:solidFill>
                    <a:schemeClr val="bg1">
                      <a:lumMod val="50000"/>
                    </a:schemeClr>
                  </a:solidFill>
                </a:rPr>
                <a:t>.</a:t>
              </a:r>
              <a:endParaRPr lang="ko-KR" altLang="en-US" sz="600" b="1" dirty="0">
                <a:solidFill>
                  <a:schemeClr val="bg1">
                    <a:lumMod val="50000"/>
                  </a:schemeClr>
                </a:solidFill>
              </a:endParaRPr>
            </a:p>
          </p:txBody>
        </p:sp>
      </p:grpSp>
      <p:pic>
        <p:nvPicPr>
          <p:cNvPr id="13" name="그림 12">
            <a:extLst>
              <a:ext uri="{FF2B5EF4-FFF2-40B4-BE49-F238E27FC236}">
                <a16:creationId xmlns:a16="http://schemas.microsoft.com/office/drawing/2014/main" id="{B6ED2E84-FB5F-1B2E-559C-EE0F297A6148}"/>
              </a:ext>
            </a:extLst>
          </p:cNvPr>
          <p:cNvPicPr>
            <a:picLocks noChangeAspect="1"/>
          </p:cNvPicPr>
          <p:nvPr/>
        </p:nvPicPr>
        <p:blipFill rotWithShape="1">
          <a:blip r:embed="rId4"/>
          <a:srcRect l="1642" t="2904" r="2008" b="3757"/>
          <a:stretch/>
        </p:blipFill>
        <p:spPr>
          <a:xfrm>
            <a:off x="452400" y="1594248"/>
            <a:ext cx="1490702" cy="1031555"/>
          </a:xfrm>
          <a:prstGeom prst="rect">
            <a:avLst/>
          </a:prstGeom>
        </p:spPr>
      </p:pic>
      <p:sp>
        <p:nvSpPr>
          <p:cNvPr id="14" name="직사각형 13">
            <a:extLst>
              <a:ext uri="{FF2B5EF4-FFF2-40B4-BE49-F238E27FC236}">
                <a16:creationId xmlns:a16="http://schemas.microsoft.com/office/drawing/2014/main" id="{7BA94461-603C-966B-0DC0-16217757B7D0}"/>
              </a:ext>
            </a:extLst>
          </p:cNvPr>
          <p:cNvSpPr/>
          <p:nvPr/>
        </p:nvSpPr>
        <p:spPr>
          <a:xfrm>
            <a:off x="455662" y="2163172"/>
            <a:ext cx="1487440" cy="7220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id="{50A0F1A5-06E3-D030-DDE0-B4B799B9A478}"/>
              </a:ext>
            </a:extLst>
          </p:cNvPr>
          <p:cNvGrpSpPr/>
          <p:nvPr/>
        </p:nvGrpSpPr>
        <p:grpSpPr>
          <a:xfrm>
            <a:off x="442646" y="2190983"/>
            <a:ext cx="1426841" cy="280439"/>
            <a:chOff x="522212" y="2228850"/>
            <a:chExt cx="1580949" cy="310728"/>
          </a:xfrm>
        </p:grpSpPr>
        <p:sp>
          <p:nvSpPr>
            <p:cNvPr id="19" name="직사각형 18">
              <a:extLst>
                <a:ext uri="{FF2B5EF4-FFF2-40B4-BE49-F238E27FC236}">
                  <a16:creationId xmlns:a16="http://schemas.microsoft.com/office/drawing/2014/main" id="{455DC452-22B6-A0EE-4D59-77A7C225ADFC}"/>
                </a:ext>
              </a:extLst>
            </p:cNvPr>
            <p:cNvSpPr/>
            <p:nvPr/>
          </p:nvSpPr>
          <p:spPr>
            <a:xfrm>
              <a:off x="575735" y="2228850"/>
              <a:ext cx="648228" cy="180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 name="그림 19">
              <a:extLst>
                <a:ext uri="{FF2B5EF4-FFF2-40B4-BE49-F238E27FC236}">
                  <a16:creationId xmlns:a16="http://schemas.microsoft.com/office/drawing/2014/main" id="{43C8194E-F094-A5B0-0F1C-78B06E9D0307}"/>
                </a:ext>
              </a:extLst>
            </p:cNvPr>
            <p:cNvPicPr>
              <a:picLocks noChangeAspect="1"/>
            </p:cNvPicPr>
            <p:nvPr/>
          </p:nvPicPr>
          <p:blipFill>
            <a:blip r:embed="rId5"/>
            <a:stretch>
              <a:fillRect/>
            </a:stretch>
          </p:blipFill>
          <p:spPr>
            <a:xfrm>
              <a:off x="522212" y="2229035"/>
              <a:ext cx="1580949" cy="310543"/>
            </a:xfrm>
            <a:prstGeom prst="rect">
              <a:avLst/>
            </a:prstGeom>
          </p:spPr>
        </p:pic>
      </p:grpSp>
      <p:grpSp>
        <p:nvGrpSpPr>
          <p:cNvPr id="47" name="그룹 46">
            <a:extLst>
              <a:ext uri="{FF2B5EF4-FFF2-40B4-BE49-F238E27FC236}">
                <a16:creationId xmlns:a16="http://schemas.microsoft.com/office/drawing/2014/main" id="{4ED01F5F-64EE-009E-D6DD-15A65E70E45F}"/>
              </a:ext>
            </a:extLst>
          </p:cNvPr>
          <p:cNvGrpSpPr/>
          <p:nvPr/>
        </p:nvGrpSpPr>
        <p:grpSpPr>
          <a:xfrm>
            <a:off x="767538" y="2893740"/>
            <a:ext cx="860425" cy="311607"/>
            <a:chOff x="655804" y="2447320"/>
            <a:chExt cx="860425" cy="311607"/>
          </a:xfrm>
        </p:grpSpPr>
        <p:sp>
          <p:nvSpPr>
            <p:cNvPr id="48" name="TextBox 47">
              <a:extLst>
                <a:ext uri="{FF2B5EF4-FFF2-40B4-BE49-F238E27FC236}">
                  <a16:creationId xmlns:a16="http://schemas.microsoft.com/office/drawing/2014/main" id="{4AD2DD9B-ECCF-4C41-0143-6C2252CD64C5}"/>
                </a:ext>
              </a:extLst>
            </p:cNvPr>
            <p:cNvSpPr txBox="1"/>
            <p:nvPr/>
          </p:nvSpPr>
          <p:spPr>
            <a:xfrm>
              <a:off x="655804" y="2447320"/>
              <a:ext cx="860425" cy="169277"/>
            </a:xfrm>
            <a:prstGeom prst="rect">
              <a:avLst/>
            </a:prstGeom>
            <a:noFill/>
          </p:spPr>
          <p:txBody>
            <a:bodyPr wrap="square" rtlCol="0">
              <a:spAutoFit/>
            </a:bodyPr>
            <a:lstStyle/>
            <a:p>
              <a:pPr algn="ctr"/>
              <a:r>
                <a:rPr lang="ko-KR" altLang="en-US" sz="500" b="1" dirty="0">
                  <a:solidFill>
                    <a:schemeClr val="bg1">
                      <a:lumMod val="50000"/>
                    </a:schemeClr>
                  </a:solidFill>
                </a:rPr>
                <a:t>탭 추가</a:t>
              </a:r>
            </a:p>
          </p:txBody>
        </p:sp>
        <p:grpSp>
          <p:nvGrpSpPr>
            <p:cNvPr id="49" name="그룹 48">
              <a:extLst>
                <a:ext uri="{FF2B5EF4-FFF2-40B4-BE49-F238E27FC236}">
                  <a16:creationId xmlns:a16="http://schemas.microsoft.com/office/drawing/2014/main" id="{AEB31F12-4841-1F92-B87B-B05267F78781}"/>
                </a:ext>
              </a:extLst>
            </p:cNvPr>
            <p:cNvGrpSpPr/>
            <p:nvPr/>
          </p:nvGrpSpPr>
          <p:grpSpPr>
            <a:xfrm>
              <a:off x="1001379" y="2589650"/>
              <a:ext cx="169277" cy="169277"/>
              <a:chOff x="857250" y="2919413"/>
              <a:chExt cx="169277" cy="169277"/>
            </a:xfrm>
          </p:grpSpPr>
          <p:sp>
            <p:nvSpPr>
              <p:cNvPr id="50" name="타원 49">
                <a:extLst>
                  <a:ext uri="{FF2B5EF4-FFF2-40B4-BE49-F238E27FC236}">
                    <a16:creationId xmlns:a16="http://schemas.microsoft.com/office/drawing/2014/main" id="{D05A9EC4-5FC0-2093-2CFA-961702D18D20}"/>
                  </a:ext>
                </a:extLst>
              </p:cNvPr>
              <p:cNvSpPr/>
              <p:nvPr/>
            </p:nvSpPr>
            <p:spPr>
              <a:xfrm>
                <a:off x="857250" y="2919413"/>
                <a:ext cx="169277" cy="169277"/>
              </a:xfrm>
              <a:prstGeom prst="ellipse">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1" name="그래픽 50" descr="추가 단색으로 채워진">
                <a:extLst>
                  <a:ext uri="{FF2B5EF4-FFF2-40B4-BE49-F238E27FC236}">
                    <a16:creationId xmlns:a16="http://schemas.microsoft.com/office/drawing/2014/main" id="{EA1F5D92-884D-8C79-9B8B-DC6D95902B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9500" y="2951663"/>
                <a:ext cx="104776" cy="104776"/>
              </a:xfrm>
              <a:prstGeom prst="rect">
                <a:avLst/>
              </a:prstGeom>
            </p:spPr>
          </p:pic>
        </p:grpSp>
      </p:grpSp>
      <p:pic>
        <p:nvPicPr>
          <p:cNvPr id="52" name="그림 51">
            <a:extLst>
              <a:ext uri="{FF2B5EF4-FFF2-40B4-BE49-F238E27FC236}">
                <a16:creationId xmlns:a16="http://schemas.microsoft.com/office/drawing/2014/main" id="{A3B0ABB3-AA44-6188-9D38-3ED392488333}"/>
              </a:ext>
            </a:extLst>
          </p:cNvPr>
          <p:cNvPicPr>
            <a:picLocks noChangeAspect="1"/>
          </p:cNvPicPr>
          <p:nvPr/>
        </p:nvPicPr>
        <p:blipFill rotWithShape="1">
          <a:blip r:embed="rId4"/>
          <a:srcRect l="70204" t="75746" r="7266" b="10134"/>
          <a:stretch/>
        </p:blipFill>
        <p:spPr>
          <a:xfrm>
            <a:off x="1488186" y="2586913"/>
            <a:ext cx="386557" cy="173168"/>
          </a:xfrm>
          <a:prstGeom prst="rect">
            <a:avLst/>
          </a:prstGeom>
        </p:spPr>
      </p:pic>
      <p:sp>
        <p:nvSpPr>
          <p:cNvPr id="53" name="모서리가 둥근 직사각형 299">
            <a:extLst>
              <a:ext uri="{FF2B5EF4-FFF2-40B4-BE49-F238E27FC236}">
                <a16:creationId xmlns:a16="http://schemas.microsoft.com/office/drawing/2014/main" id="{939BFFE2-2E63-0215-71E1-C075585493EE}"/>
              </a:ext>
            </a:extLst>
          </p:cNvPr>
          <p:cNvSpPr/>
          <p:nvPr/>
        </p:nvSpPr>
        <p:spPr>
          <a:xfrm>
            <a:off x="223278" y="135778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1-1</a:t>
            </a:r>
            <a:endParaRPr lang="ko-KR" altLang="en-US" sz="750" b="1" dirty="0"/>
          </a:p>
        </p:txBody>
      </p:sp>
      <p:sp>
        <p:nvSpPr>
          <p:cNvPr id="54" name="모서리가 둥근 직사각형 299">
            <a:extLst>
              <a:ext uri="{FF2B5EF4-FFF2-40B4-BE49-F238E27FC236}">
                <a16:creationId xmlns:a16="http://schemas.microsoft.com/office/drawing/2014/main" id="{28C1A413-05B7-A212-DF7D-8928969A0EE9}"/>
              </a:ext>
            </a:extLst>
          </p:cNvPr>
          <p:cNvSpPr/>
          <p:nvPr/>
        </p:nvSpPr>
        <p:spPr>
          <a:xfrm>
            <a:off x="302032" y="163533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1-2</a:t>
            </a:r>
            <a:endParaRPr lang="ko-KR" altLang="en-US" sz="750" b="1" dirty="0"/>
          </a:p>
        </p:txBody>
      </p:sp>
      <p:sp>
        <p:nvSpPr>
          <p:cNvPr id="55" name="모서리가 둥근 직사각형 299">
            <a:extLst>
              <a:ext uri="{FF2B5EF4-FFF2-40B4-BE49-F238E27FC236}">
                <a16:creationId xmlns:a16="http://schemas.microsoft.com/office/drawing/2014/main" id="{A46D8159-2961-EF03-0EAA-6B2EAAD90C0B}"/>
              </a:ext>
            </a:extLst>
          </p:cNvPr>
          <p:cNvSpPr/>
          <p:nvPr/>
        </p:nvSpPr>
        <p:spPr>
          <a:xfrm>
            <a:off x="302032" y="211080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1-3</a:t>
            </a:r>
            <a:endParaRPr lang="ko-KR" altLang="en-US" sz="750" b="1" dirty="0"/>
          </a:p>
        </p:txBody>
      </p:sp>
      <p:sp>
        <p:nvSpPr>
          <p:cNvPr id="56" name="모서리가 둥근 직사각형 299">
            <a:extLst>
              <a:ext uri="{FF2B5EF4-FFF2-40B4-BE49-F238E27FC236}">
                <a16:creationId xmlns:a16="http://schemas.microsoft.com/office/drawing/2014/main" id="{D9CCC04C-F0D1-CE21-1989-26D8D687C019}"/>
              </a:ext>
            </a:extLst>
          </p:cNvPr>
          <p:cNvSpPr/>
          <p:nvPr/>
        </p:nvSpPr>
        <p:spPr>
          <a:xfrm>
            <a:off x="302032" y="233577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1-4</a:t>
            </a:r>
            <a:endParaRPr lang="ko-KR" altLang="en-US" sz="750" b="1" dirty="0"/>
          </a:p>
        </p:txBody>
      </p:sp>
      <p:sp>
        <p:nvSpPr>
          <p:cNvPr id="58" name="모서리가 둥근 직사각형 299">
            <a:extLst>
              <a:ext uri="{FF2B5EF4-FFF2-40B4-BE49-F238E27FC236}">
                <a16:creationId xmlns:a16="http://schemas.microsoft.com/office/drawing/2014/main" id="{6F6A7446-CB02-7598-AABD-C425C91FD360}"/>
              </a:ext>
            </a:extLst>
          </p:cNvPr>
          <p:cNvSpPr/>
          <p:nvPr/>
        </p:nvSpPr>
        <p:spPr>
          <a:xfrm>
            <a:off x="1280731" y="256259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1-5</a:t>
            </a:r>
            <a:endParaRPr lang="ko-KR" altLang="en-US" sz="750" b="1" dirty="0"/>
          </a:p>
        </p:txBody>
      </p:sp>
      <p:sp>
        <p:nvSpPr>
          <p:cNvPr id="59" name="모서리가 둥근 직사각형 299">
            <a:extLst>
              <a:ext uri="{FF2B5EF4-FFF2-40B4-BE49-F238E27FC236}">
                <a16:creationId xmlns:a16="http://schemas.microsoft.com/office/drawing/2014/main" id="{7E777F4B-B288-FD49-3D8D-18AF241DD7DB}"/>
              </a:ext>
            </a:extLst>
          </p:cNvPr>
          <p:cNvSpPr/>
          <p:nvPr/>
        </p:nvSpPr>
        <p:spPr>
          <a:xfrm>
            <a:off x="879403" y="302517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pic>
        <p:nvPicPr>
          <p:cNvPr id="6" name="그림 5">
            <a:extLst>
              <a:ext uri="{FF2B5EF4-FFF2-40B4-BE49-F238E27FC236}">
                <a16:creationId xmlns:a16="http://schemas.microsoft.com/office/drawing/2014/main" id="{F307394D-6291-75F3-8F64-ED9C4130CFF7}"/>
              </a:ext>
            </a:extLst>
          </p:cNvPr>
          <p:cNvPicPr>
            <a:picLocks noChangeAspect="1"/>
          </p:cNvPicPr>
          <p:nvPr/>
        </p:nvPicPr>
        <p:blipFill rotWithShape="1">
          <a:blip r:embed="rId8"/>
          <a:srcRect t="2" r="14612" b="-5921"/>
          <a:stretch/>
        </p:blipFill>
        <p:spPr>
          <a:xfrm>
            <a:off x="2035849" y="1191727"/>
            <a:ext cx="7427330" cy="238594"/>
          </a:xfrm>
          <a:prstGeom prst="rect">
            <a:avLst/>
          </a:prstGeom>
        </p:spPr>
      </p:pic>
      <p:pic>
        <p:nvPicPr>
          <p:cNvPr id="7" name="그림 6">
            <a:extLst>
              <a:ext uri="{FF2B5EF4-FFF2-40B4-BE49-F238E27FC236}">
                <a16:creationId xmlns:a16="http://schemas.microsoft.com/office/drawing/2014/main" id="{69AA8372-2D0C-29A2-18A7-59CE0BEE1A9B}"/>
              </a:ext>
            </a:extLst>
          </p:cNvPr>
          <p:cNvPicPr>
            <a:picLocks noChangeAspect="1"/>
          </p:cNvPicPr>
          <p:nvPr/>
        </p:nvPicPr>
        <p:blipFill rotWithShape="1">
          <a:blip r:embed="rId2"/>
          <a:srcRect l="20362" r="-52" b="93608"/>
          <a:stretch/>
        </p:blipFill>
        <p:spPr>
          <a:xfrm>
            <a:off x="2051100" y="915143"/>
            <a:ext cx="7427330" cy="288726"/>
          </a:xfrm>
          <a:prstGeom prst="rect">
            <a:avLst/>
          </a:prstGeom>
        </p:spPr>
      </p:pic>
      <p:pic>
        <p:nvPicPr>
          <p:cNvPr id="8" name="그림 7">
            <a:extLst>
              <a:ext uri="{FF2B5EF4-FFF2-40B4-BE49-F238E27FC236}">
                <a16:creationId xmlns:a16="http://schemas.microsoft.com/office/drawing/2014/main" id="{355FFFC6-4071-B1DC-B540-06E0282691AE}"/>
              </a:ext>
            </a:extLst>
          </p:cNvPr>
          <p:cNvPicPr>
            <a:picLocks noChangeAspect="1"/>
          </p:cNvPicPr>
          <p:nvPr/>
        </p:nvPicPr>
        <p:blipFill rotWithShape="1">
          <a:blip r:embed="rId2"/>
          <a:srcRect l="20362" t="6290" b="4787"/>
          <a:stretch/>
        </p:blipFill>
        <p:spPr>
          <a:xfrm>
            <a:off x="2034580" y="1415517"/>
            <a:ext cx="7422469" cy="4016501"/>
          </a:xfrm>
          <a:prstGeom prst="rect">
            <a:avLst/>
          </a:prstGeom>
        </p:spPr>
      </p:pic>
      <p:grpSp>
        <p:nvGrpSpPr>
          <p:cNvPr id="9" name="그룹 8">
            <a:extLst>
              <a:ext uri="{FF2B5EF4-FFF2-40B4-BE49-F238E27FC236}">
                <a16:creationId xmlns:a16="http://schemas.microsoft.com/office/drawing/2014/main" id="{C0C37BCE-0392-4837-8FE7-550D669ABB3C}"/>
              </a:ext>
            </a:extLst>
          </p:cNvPr>
          <p:cNvGrpSpPr/>
          <p:nvPr/>
        </p:nvGrpSpPr>
        <p:grpSpPr>
          <a:xfrm>
            <a:off x="3949700" y="4026902"/>
            <a:ext cx="5073650" cy="1173747"/>
            <a:chOff x="3949700" y="4026902"/>
            <a:chExt cx="5073650" cy="1173747"/>
          </a:xfrm>
        </p:grpSpPr>
        <p:sp>
          <p:nvSpPr>
            <p:cNvPr id="15" name="직사각형 14">
              <a:extLst>
                <a:ext uri="{FF2B5EF4-FFF2-40B4-BE49-F238E27FC236}">
                  <a16:creationId xmlns:a16="http://schemas.microsoft.com/office/drawing/2014/main" id="{C0DB56C1-D799-2A35-4FB8-4027440F5DA8}"/>
                </a:ext>
              </a:extLst>
            </p:cNvPr>
            <p:cNvSpPr/>
            <p:nvPr/>
          </p:nvSpPr>
          <p:spPr>
            <a:xfrm>
              <a:off x="3949700" y="4026902"/>
              <a:ext cx="5073650" cy="1173747"/>
            </a:xfrm>
            <a:prstGeom prst="rect">
              <a:avLst/>
            </a:prstGeom>
            <a:solidFill>
              <a:schemeClr val="bg1">
                <a:alpha val="50000"/>
              </a:schemeClr>
            </a:solidFill>
            <a:ln>
              <a:solidFill>
                <a:srgbClr val="F6F9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사각형: 둥근 모서리 15">
              <a:extLst>
                <a:ext uri="{FF2B5EF4-FFF2-40B4-BE49-F238E27FC236}">
                  <a16:creationId xmlns:a16="http://schemas.microsoft.com/office/drawing/2014/main" id="{1B3C5753-7BA6-AFEA-F667-7CADC4573090}"/>
                </a:ext>
              </a:extLst>
            </p:cNvPr>
            <p:cNvSpPr/>
            <p:nvPr/>
          </p:nvSpPr>
          <p:spPr>
            <a:xfrm>
              <a:off x="3978858" y="4047052"/>
              <a:ext cx="36851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지형 단면도</a:t>
              </a:r>
            </a:p>
          </p:txBody>
        </p:sp>
        <p:sp>
          <p:nvSpPr>
            <p:cNvPr id="45" name="사각형: 둥근 모서리 44">
              <a:extLst>
                <a:ext uri="{FF2B5EF4-FFF2-40B4-BE49-F238E27FC236}">
                  <a16:creationId xmlns:a16="http://schemas.microsoft.com/office/drawing/2014/main" id="{AE06AEBF-74C5-BEA4-2305-98DB88E71AE6}"/>
                </a:ext>
              </a:extLst>
            </p:cNvPr>
            <p:cNvSpPr/>
            <p:nvPr/>
          </p:nvSpPr>
          <p:spPr>
            <a:xfrm>
              <a:off x="3994045" y="4524026"/>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고도</a:t>
              </a:r>
              <a:endParaRPr lang="en-US" altLang="ko-KR" sz="500" b="1" dirty="0">
                <a:solidFill>
                  <a:schemeClr val="tx1"/>
                </a:solidFill>
              </a:endParaRPr>
            </a:p>
            <a:p>
              <a:pPr algn="ctr"/>
              <a:r>
                <a:rPr lang="en-US" altLang="ko-KR" sz="500" b="1" dirty="0">
                  <a:solidFill>
                    <a:schemeClr val="tx1"/>
                  </a:solidFill>
                </a:rPr>
                <a:t>(m)</a:t>
              </a:r>
              <a:endParaRPr lang="ko-KR" altLang="en-US" sz="500" b="1" dirty="0">
                <a:solidFill>
                  <a:schemeClr val="tx1"/>
                </a:solidFill>
              </a:endParaRPr>
            </a:p>
          </p:txBody>
        </p:sp>
        <p:sp>
          <p:nvSpPr>
            <p:cNvPr id="46" name="사각형: 둥근 모서리 45">
              <a:extLst>
                <a:ext uri="{FF2B5EF4-FFF2-40B4-BE49-F238E27FC236}">
                  <a16:creationId xmlns:a16="http://schemas.microsoft.com/office/drawing/2014/main" id="{CF3ABEF4-23E5-F2B4-FF14-4D8BCF2C4583}"/>
                </a:ext>
              </a:extLst>
            </p:cNvPr>
            <p:cNvSpPr/>
            <p:nvPr/>
          </p:nvSpPr>
          <p:spPr>
            <a:xfrm>
              <a:off x="6427734" y="5041068"/>
              <a:ext cx="41603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거리</a:t>
              </a:r>
              <a:r>
                <a:rPr lang="en-US" altLang="ko-KR" sz="500" b="1" dirty="0">
                  <a:solidFill>
                    <a:schemeClr val="tx1"/>
                  </a:solidFill>
                </a:rPr>
                <a:t>(km)</a:t>
              </a:r>
              <a:endParaRPr lang="ko-KR" altLang="en-US" sz="500" b="1" dirty="0">
                <a:solidFill>
                  <a:schemeClr val="tx1"/>
                </a:solidFill>
              </a:endParaRPr>
            </a:p>
          </p:txBody>
        </p:sp>
        <p:sp>
          <p:nvSpPr>
            <p:cNvPr id="57" name="사각형: 둥근 모서리 56">
              <a:extLst>
                <a:ext uri="{FF2B5EF4-FFF2-40B4-BE49-F238E27FC236}">
                  <a16:creationId xmlns:a16="http://schemas.microsoft.com/office/drawing/2014/main" id="{6582FDDE-A019-FF8B-E00F-1D3FEC282334}"/>
                </a:ext>
              </a:extLst>
            </p:cNvPr>
            <p:cNvSpPr/>
            <p:nvPr/>
          </p:nvSpPr>
          <p:spPr>
            <a:xfrm>
              <a:off x="4286938" y="4942203"/>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0</a:t>
              </a:r>
              <a:endParaRPr lang="ko-KR" altLang="en-US" sz="600" dirty="0">
                <a:solidFill>
                  <a:schemeClr val="tx1"/>
                </a:solidFill>
              </a:endParaRPr>
            </a:p>
          </p:txBody>
        </p:sp>
        <p:sp>
          <p:nvSpPr>
            <p:cNvPr id="60" name="사각형: 둥근 모서리 59">
              <a:extLst>
                <a:ext uri="{FF2B5EF4-FFF2-40B4-BE49-F238E27FC236}">
                  <a16:creationId xmlns:a16="http://schemas.microsoft.com/office/drawing/2014/main" id="{6238EECF-3772-3857-ABCB-B076549EDDC5}"/>
                </a:ext>
              </a:extLst>
            </p:cNvPr>
            <p:cNvSpPr/>
            <p:nvPr/>
          </p:nvSpPr>
          <p:spPr>
            <a:xfrm>
              <a:off x="6515787" y="4942203"/>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1</a:t>
              </a:r>
              <a:endParaRPr lang="ko-KR" altLang="en-US" sz="600" dirty="0">
                <a:solidFill>
                  <a:schemeClr val="tx1"/>
                </a:solidFill>
              </a:endParaRPr>
            </a:p>
          </p:txBody>
        </p:sp>
        <p:sp>
          <p:nvSpPr>
            <p:cNvPr id="61" name="사각형: 둥근 모서리 60">
              <a:extLst>
                <a:ext uri="{FF2B5EF4-FFF2-40B4-BE49-F238E27FC236}">
                  <a16:creationId xmlns:a16="http://schemas.microsoft.com/office/drawing/2014/main" id="{B59D6025-5D58-31B0-6479-F295DE83710C}"/>
                </a:ext>
              </a:extLst>
            </p:cNvPr>
            <p:cNvSpPr/>
            <p:nvPr/>
          </p:nvSpPr>
          <p:spPr>
            <a:xfrm>
              <a:off x="8742624" y="4942203"/>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2</a:t>
              </a:r>
              <a:endParaRPr lang="ko-KR" altLang="en-US" sz="600" dirty="0">
                <a:solidFill>
                  <a:schemeClr val="tx1"/>
                </a:solidFill>
              </a:endParaRPr>
            </a:p>
          </p:txBody>
        </p:sp>
        <p:sp>
          <p:nvSpPr>
            <p:cNvPr id="62" name="사각형: 둥근 모서리 61">
              <a:extLst>
                <a:ext uri="{FF2B5EF4-FFF2-40B4-BE49-F238E27FC236}">
                  <a16:creationId xmlns:a16="http://schemas.microsoft.com/office/drawing/2014/main" id="{44CA3D9A-5990-3453-A3F4-B0B0F86C37AA}"/>
                </a:ext>
              </a:extLst>
            </p:cNvPr>
            <p:cNvSpPr/>
            <p:nvPr/>
          </p:nvSpPr>
          <p:spPr>
            <a:xfrm>
              <a:off x="4204494" y="4691301"/>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100</a:t>
              </a:r>
              <a:endParaRPr lang="ko-KR" altLang="en-US" sz="600" dirty="0">
                <a:solidFill>
                  <a:schemeClr val="tx1"/>
                </a:solidFill>
              </a:endParaRPr>
            </a:p>
          </p:txBody>
        </p:sp>
        <p:sp>
          <p:nvSpPr>
            <p:cNvPr id="96" name="사각형: 둥근 모서리 95">
              <a:extLst>
                <a:ext uri="{FF2B5EF4-FFF2-40B4-BE49-F238E27FC236}">
                  <a16:creationId xmlns:a16="http://schemas.microsoft.com/office/drawing/2014/main" id="{033CAA7D-FF36-503D-8E09-506F68DFD098}"/>
                </a:ext>
              </a:extLst>
            </p:cNvPr>
            <p:cNvSpPr/>
            <p:nvPr/>
          </p:nvSpPr>
          <p:spPr>
            <a:xfrm>
              <a:off x="4204494" y="4490155"/>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200</a:t>
              </a:r>
              <a:endParaRPr lang="ko-KR" altLang="en-US" sz="600" dirty="0">
                <a:solidFill>
                  <a:schemeClr val="tx1"/>
                </a:solidFill>
              </a:endParaRPr>
            </a:p>
          </p:txBody>
        </p:sp>
        <p:sp>
          <p:nvSpPr>
            <p:cNvPr id="97" name="사각형: 둥근 모서리 96">
              <a:extLst>
                <a:ext uri="{FF2B5EF4-FFF2-40B4-BE49-F238E27FC236}">
                  <a16:creationId xmlns:a16="http://schemas.microsoft.com/office/drawing/2014/main" id="{451076C8-8715-0FC5-0EA2-7E06429C9559}"/>
                </a:ext>
              </a:extLst>
            </p:cNvPr>
            <p:cNvSpPr/>
            <p:nvPr/>
          </p:nvSpPr>
          <p:spPr>
            <a:xfrm>
              <a:off x="4204494" y="4289009"/>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300</a:t>
              </a:r>
              <a:endParaRPr lang="ko-KR" altLang="en-US" sz="600" dirty="0">
                <a:solidFill>
                  <a:schemeClr val="tx1"/>
                </a:solidFill>
              </a:endParaRPr>
            </a:p>
          </p:txBody>
        </p:sp>
        <p:cxnSp>
          <p:nvCxnSpPr>
            <p:cNvPr id="98" name="직선 연결선 97">
              <a:extLst>
                <a:ext uri="{FF2B5EF4-FFF2-40B4-BE49-F238E27FC236}">
                  <a16:creationId xmlns:a16="http://schemas.microsoft.com/office/drawing/2014/main" id="{7E096A2D-36D0-4BD6-7399-EE52D9003A5A}"/>
                </a:ext>
              </a:extLst>
            </p:cNvPr>
            <p:cNvCxnSpPr/>
            <p:nvPr/>
          </p:nvCxnSpPr>
          <p:spPr>
            <a:xfrm>
              <a:off x="4406900" y="4743450"/>
              <a:ext cx="44577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id="{3E2A157A-262E-F9D6-FEE4-B99654B09B4F}"/>
                </a:ext>
              </a:extLst>
            </p:cNvPr>
            <p:cNvCxnSpPr/>
            <p:nvPr/>
          </p:nvCxnSpPr>
          <p:spPr>
            <a:xfrm>
              <a:off x="4406900" y="4545807"/>
              <a:ext cx="44577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직선 연결선 99">
              <a:extLst>
                <a:ext uri="{FF2B5EF4-FFF2-40B4-BE49-F238E27FC236}">
                  <a16:creationId xmlns:a16="http://schemas.microsoft.com/office/drawing/2014/main" id="{3AD79A10-84F0-D0E9-C660-11B4D6C62856}"/>
                </a:ext>
              </a:extLst>
            </p:cNvPr>
            <p:cNvCxnSpPr/>
            <p:nvPr/>
          </p:nvCxnSpPr>
          <p:spPr>
            <a:xfrm>
              <a:off x="4406900" y="4348163"/>
              <a:ext cx="44577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사각형: 둥근 모서리 100">
              <a:extLst>
                <a:ext uri="{FF2B5EF4-FFF2-40B4-BE49-F238E27FC236}">
                  <a16:creationId xmlns:a16="http://schemas.microsoft.com/office/drawing/2014/main" id="{C6CD4132-09B2-C5CD-39F3-C80481E4281A}"/>
                </a:ext>
              </a:extLst>
            </p:cNvPr>
            <p:cNvSpPr/>
            <p:nvPr/>
          </p:nvSpPr>
          <p:spPr>
            <a:xfrm>
              <a:off x="8718586" y="4056327"/>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sp>
          <p:nvSpPr>
            <p:cNvPr id="102" name="사각형: 둥근 모서리 101">
              <a:extLst>
                <a:ext uri="{FF2B5EF4-FFF2-40B4-BE49-F238E27FC236}">
                  <a16:creationId xmlns:a16="http://schemas.microsoft.com/office/drawing/2014/main" id="{C6AE8D06-B756-FE32-A467-21F8E7D6419E}"/>
                </a:ext>
              </a:extLst>
            </p:cNvPr>
            <p:cNvSpPr/>
            <p:nvPr/>
          </p:nvSpPr>
          <p:spPr>
            <a:xfrm>
              <a:off x="8543072" y="4056327"/>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pic>
          <p:nvPicPr>
            <p:cNvPr id="103" name="그래픽 102" descr="연필 단색으로 채워진">
              <a:extLst>
                <a:ext uri="{FF2B5EF4-FFF2-40B4-BE49-F238E27FC236}">
                  <a16:creationId xmlns:a16="http://schemas.microsoft.com/office/drawing/2014/main" id="{386A9624-729B-DA69-71DC-18BCA683E55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4950" y="4066502"/>
              <a:ext cx="120243" cy="120243"/>
            </a:xfrm>
            <a:prstGeom prst="rect">
              <a:avLst/>
            </a:prstGeom>
          </p:spPr>
        </p:pic>
        <p:pic>
          <p:nvPicPr>
            <p:cNvPr id="110" name="그래픽 109" descr="위쪽 캐럿 단색으로 채워진">
              <a:extLst>
                <a:ext uri="{FF2B5EF4-FFF2-40B4-BE49-F238E27FC236}">
                  <a16:creationId xmlns:a16="http://schemas.microsoft.com/office/drawing/2014/main" id="{38B50E07-D903-9F49-A129-EB80DA37A1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V="1">
              <a:off x="8737200" y="4072445"/>
              <a:ext cx="113191" cy="113191"/>
            </a:xfrm>
            <a:prstGeom prst="rect">
              <a:avLst/>
            </a:prstGeom>
          </p:spPr>
        </p:pic>
      </p:grpSp>
      <p:graphicFrame>
        <p:nvGraphicFramePr>
          <p:cNvPr id="111" name="표 33">
            <a:extLst>
              <a:ext uri="{FF2B5EF4-FFF2-40B4-BE49-F238E27FC236}">
                <a16:creationId xmlns:a16="http://schemas.microsoft.com/office/drawing/2014/main" id="{50FB3218-82FB-8B2D-A61B-B55F003F5406}"/>
              </a:ext>
            </a:extLst>
          </p:cNvPr>
          <p:cNvGraphicFramePr>
            <a:graphicFrameLocks noGrp="1"/>
          </p:cNvGraphicFramePr>
          <p:nvPr/>
        </p:nvGraphicFramePr>
        <p:xfrm>
          <a:off x="4406900" y="4229127"/>
          <a:ext cx="4457700" cy="700409"/>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2576218332"/>
                    </a:ext>
                  </a:extLst>
                </a:gridCol>
              </a:tblGrid>
              <a:tr h="700409">
                <a:tc>
                  <a:txBody>
                    <a:bodyPr/>
                    <a:lstStyle/>
                    <a:p>
                      <a:pPr latinLnBrk="1"/>
                      <a:endParaRPr lang="ko-KR" altLang="en-US" dirty="0"/>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50000"/>
                      </a:schemeClr>
                    </a:solidFill>
                  </a:tcPr>
                </a:tc>
                <a:extLst>
                  <a:ext uri="{0D108BD9-81ED-4DB2-BD59-A6C34878D82A}">
                    <a16:rowId xmlns:a16="http://schemas.microsoft.com/office/drawing/2014/main" val="2665552621"/>
                  </a:ext>
                </a:extLst>
              </a:tr>
            </a:tbl>
          </a:graphicData>
        </a:graphic>
      </p:graphicFrame>
    </p:spTree>
    <p:extLst>
      <p:ext uri="{BB962C8B-B14F-4D97-AF65-F5344CB8AC3E}">
        <p14:creationId xmlns:p14="http://schemas.microsoft.com/office/powerpoint/2010/main" val="84958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5413412"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고도 프로파일 템플릿</a:t>
            </a:r>
            <a:r>
              <a:rPr lang="en-US" altLang="ko-KR" dirty="0">
                <a:latin typeface="맑은 고딕" panose="020B0503020000020004" pitchFamily="50" charset="-127"/>
              </a:rPr>
              <a:t>_</a:t>
            </a:r>
            <a:r>
              <a:rPr lang="ko-KR" altLang="en-US" dirty="0">
                <a:latin typeface="맑은 고딕" panose="020B0503020000020004" pitchFamily="50" charset="-127"/>
              </a:rPr>
              <a:t>레이아웃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a:t>고도 프로파일</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LXPFA_SB_2D_WA_035</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26605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고도 프로파일</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사용자가 선택한 피처 혹은 라인에 대한 고도</a:t>
                      </a:r>
                      <a:r>
                        <a:rPr lang="en-US" altLang="ko-KR" sz="800" b="0" baseline="0" dirty="0">
                          <a:latin typeface="맑은 고딕" panose="020B0503020000020004" pitchFamily="50" charset="-127"/>
                          <a:ea typeface="+mn-ea"/>
                        </a:rPr>
                        <a:t>(</a:t>
                      </a:r>
                      <a:r>
                        <a:rPr lang="ko-KR" altLang="en-US" sz="800" b="0" baseline="0" dirty="0" err="1">
                          <a:latin typeface="맑은 고딕" panose="020B0503020000020004" pitchFamily="50" charset="-127"/>
                          <a:ea typeface="+mn-ea"/>
                        </a:rPr>
                        <a:t>지형단면도</a:t>
                      </a:r>
                      <a:r>
                        <a:rPr lang="en-US" altLang="ko-KR" sz="800" b="0" baseline="0" dirty="0">
                          <a:latin typeface="맑은 고딕" panose="020B0503020000020004" pitchFamily="50" charset="-127"/>
                          <a:ea typeface="+mn-ea"/>
                        </a:rPr>
                        <a:t>)</a:t>
                      </a:r>
                      <a:r>
                        <a:rPr lang="ko-KR" altLang="en-US" sz="800" b="0" baseline="0" dirty="0">
                          <a:latin typeface="맑은 고딕" panose="020B0503020000020004" pitchFamily="50" charset="-127"/>
                          <a:ea typeface="+mn-ea"/>
                        </a:rPr>
                        <a:t>를 보여주는 템플릿입니다</a:t>
                      </a:r>
                      <a:r>
                        <a:rPr lang="en-US" altLang="ko-KR" sz="800" b="0" baseline="0" dirty="0">
                          <a:latin typeface="맑은 고딕" panose="020B0503020000020004" pitchFamily="50" charset="-127"/>
                          <a:ea typeface="+mn-ea"/>
                        </a:rPr>
                        <a:t>.</a:t>
                      </a: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레이아웃</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레이어 영역</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지도 영역</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위젯 영역의 레이아웃을 설정하는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기존 기능과 동일</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레이아웃 설정</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510180290"/>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레이아웃 선택 기능 제공</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기존 기능과 동일</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295110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10" name="그림 9">
            <a:extLst>
              <a:ext uri="{FF2B5EF4-FFF2-40B4-BE49-F238E27FC236}">
                <a16:creationId xmlns:a16="http://schemas.microsoft.com/office/drawing/2014/main" id="{CE97323B-5DBE-38D5-6623-27C2EE9AC643}"/>
              </a:ext>
            </a:extLst>
          </p:cNvPr>
          <p:cNvPicPr>
            <a:picLocks noChangeAspect="1"/>
          </p:cNvPicPr>
          <p:nvPr/>
        </p:nvPicPr>
        <p:blipFill>
          <a:blip r:embed="rId2"/>
          <a:stretch>
            <a:fillRect/>
          </a:stretch>
        </p:blipFill>
        <p:spPr>
          <a:xfrm>
            <a:off x="142875" y="910804"/>
            <a:ext cx="9320304" cy="4516874"/>
          </a:xfrm>
          <a:prstGeom prst="rect">
            <a:avLst/>
          </a:prstGeom>
        </p:spPr>
      </p:pic>
      <p:sp>
        <p:nvSpPr>
          <p:cNvPr id="11" name="직사각형 10">
            <a:extLst>
              <a:ext uri="{FF2B5EF4-FFF2-40B4-BE49-F238E27FC236}">
                <a16:creationId xmlns:a16="http://schemas.microsoft.com/office/drawing/2014/main" id="{67E1E022-0DDC-726F-71D5-334F400AC7D3}"/>
              </a:ext>
            </a:extLst>
          </p:cNvPr>
          <p:cNvSpPr/>
          <p:nvPr/>
        </p:nvSpPr>
        <p:spPr>
          <a:xfrm>
            <a:off x="797719" y="963377"/>
            <a:ext cx="564355" cy="109537"/>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b="1" dirty="0">
                <a:solidFill>
                  <a:schemeClr val="bg1"/>
                </a:solidFill>
              </a:rPr>
              <a:t>(</a:t>
            </a:r>
            <a:r>
              <a:rPr lang="ko-KR" altLang="en-US" sz="600" b="1" dirty="0">
                <a:solidFill>
                  <a:schemeClr val="bg1"/>
                </a:solidFill>
              </a:rPr>
              <a:t>고도 프로파일</a:t>
            </a:r>
            <a:r>
              <a:rPr lang="en-US" altLang="ko-KR" sz="600" b="1" dirty="0">
                <a:solidFill>
                  <a:schemeClr val="bg1"/>
                </a:solidFill>
              </a:rPr>
              <a:t>)</a:t>
            </a:r>
            <a:endParaRPr lang="ko-KR" altLang="en-US" sz="600" b="1" dirty="0">
              <a:solidFill>
                <a:schemeClr val="bg1"/>
              </a:solidFill>
            </a:endParaRPr>
          </a:p>
        </p:txBody>
      </p:sp>
      <p:sp>
        <p:nvSpPr>
          <p:cNvPr id="5" name="직사각형 4">
            <a:extLst>
              <a:ext uri="{FF2B5EF4-FFF2-40B4-BE49-F238E27FC236}">
                <a16:creationId xmlns:a16="http://schemas.microsoft.com/office/drawing/2014/main" id="{A6B95DC3-7CEF-1768-D44C-5E5F7BBD081B}"/>
              </a:ext>
            </a:extLst>
          </p:cNvPr>
          <p:cNvSpPr/>
          <p:nvPr/>
        </p:nvSpPr>
        <p:spPr>
          <a:xfrm>
            <a:off x="445632" y="1329465"/>
            <a:ext cx="1559381" cy="1366110"/>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사각형: 둥근 모서리 11">
            <a:extLst>
              <a:ext uri="{FF2B5EF4-FFF2-40B4-BE49-F238E27FC236}">
                <a16:creationId xmlns:a16="http://schemas.microsoft.com/office/drawing/2014/main" id="{6F536019-C38A-DA13-A690-4131BE081E8E}"/>
              </a:ext>
            </a:extLst>
          </p:cNvPr>
          <p:cNvSpPr/>
          <p:nvPr/>
        </p:nvSpPr>
        <p:spPr>
          <a:xfrm>
            <a:off x="1234281" y="116926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13" name="사각형: 둥근 모서리 12">
            <a:extLst>
              <a:ext uri="{FF2B5EF4-FFF2-40B4-BE49-F238E27FC236}">
                <a16:creationId xmlns:a16="http://schemas.microsoft.com/office/drawing/2014/main" id="{B1237C34-5B75-D1B3-A103-186650728741}"/>
              </a:ext>
            </a:extLst>
          </p:cNvPr>
          <p:cNvSpPr/>
          <p:nvPr/>
        </p:nvSpPr>
        <p:spPr>
          <a:xfrm>
            <a:off x="1611840" y="116926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위젯</a:t>
            </a:r>
          </a:p>
        </p:txBody>
      </p:sp>
      <p:sp>
        <p:nvSpPr>
          <p:cNvPr id="14" name="사각형: 둥근 모서리 13">
            <a:extLst>
              <a:ext uri="{FF2B5EF4-FFF2-40B4-BE49-F238E27FC236}">
                <a16:creationId xmlns:a16="http://schemas.microsoft.com/office/drawing/2014/main" id="{E753C34C-B8B4-8286-8FEB-93EC27F72A55}"/>
              </a:ext>
            </a:extLst>
          </p:cNvPr>
          <p:cNvSpPr/>
          <p:nvPr/>
        </p:nvSpPr>
        <p:spPr>
          <a:xfrm>
            <a:off x="468363" y="116926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메인</a:t>
            </a:r>
          </a:p>
        </p:txBody>
      </p:sp>
      <p:sp>
        <p:nvSpPr>
          <p:cNvPr id="18" name="사각형: 둥근 모서리 17">
            <a:extLst>
              <a:ext uri="{FF2B5EF4-FFF2-40B4-BE49-F238E27FC236}">
                <a16:creationId xmlns:a16="http://schemas.microsoft.com/office/drawing/2014/main" id="{6600FF6E-A209-9DDD-8722-3FF8A48CC5A5}"/>
              </a:ext>
            </a:extLst>
          </p:cNvPr>
          <p:cNvSpPr/>
          <p:nvPr/>
        </p:nvSpPr>
        <p:spPr>
          <a:xfrm>
            <a:off x="849362" y="1169260"/>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레이아웃</a:t>
            </a:r>
          </a:p>
        </p:txBody>
      </p:sp>
      <p:pic>
        <p:nvPicPr>
          <p:cNvPr id="21" name="그림 20">
            <a:extLst>
              <a:ext uri="{FF2B5EF4-FFF2-40B4-BE49-F238E27FC236}">
                <a16:creationId xmlns:a16="http://schemas.microsoft.com/office/drawing/2014/main" id="{A66A0A26-B476-3A00-2E84-2DB3CA099FBA}"/>
              </a:ext>
            </a:extLst>
          </p:cNvPr>
          <p:cNvPicPr>
            <a:picLocks noChangeAspect="1"/>
          </p:cNvPicPr>
          <p:nvPr/>
        </p:nvPicPr>
        <p:blipFill>
          <a:blip r:embed="rId3"/>
          <a:stretch>
            <a:fillRect/>
          </a:stretch>
        </p:blipFill>
        <p:spPr>
          <a:xfrm>
            <a:off x="459237" y="1412674"/>
            <a:ext cx="1527439" cy="1251515"/>
          </a:xfrm>
          <a:prstGeom prst="rect">
            <a:avLst/>
          </a:prstGeom>
        </p:spPr>
      </p:pic>
      <p:sp>
        <p:nvSpPr>
          <p:cNvPr id="22" name="직사각형 21">
            <a:extLst>
              <a:ext uri="{FF2B5EF4-FFF2-40B4-BE49-F238E27FC236}">
                <a16:creationId xmlns:a16="http://schemas.microsoft.com/office/drawing/2014/main" id="{A2182D22-ED31-5E90-AAD0-CD57BA030174}"/>
              </a:ext>
            </a:extLst>
          </p:cNvPr>
          <p:cNvSpPr/>
          <p:nvPr/>
        </p:nvSpPr>
        <p:spPr>
          <a:xfrm>
            <a:off x="804751" y="1141362"/>
            <a:ext cx="462816" cy="21600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모서리가 둥근 직사각형 299">
            <a:extLst>
              <a:ext uri="{FF2B5EF4-FFF2-40B4-BE49-F238E27FC236}">
                <a16:creationId xmlns:a16="http://schemas.microsoft.com/office/drawing/2014/main" id="{EF73E10B-15F9-2615-1727-6E60706D01D3}"/>
              </a:ext>
            </a:extLst>
          </p:cNvPr>
          <p:cNvSpPr/>
          <p:nvPr/>
        </p:nvSpPr>
        <p:spPr>
          <a:xfrm>
            <a:off x="666301" y="94058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24" name="직사각형 23">
            <a:extLst>
              <a:ext uri="{FF2B5EF4-FFF2-40B4-BE49-F238E27FC236}">
                <a16:creationId xmlns:a16="http://schemas.microsoft.com/office/drawing/2014/main" id="{B06597C3-32AF-36F8-7B45-110ABE117524}"/>
              </a:ext>
            </a:extLst>
          </p:cNvPr>
          <p:cNvSpPr/>
          <p:nvPr/>
        </p:nvSpPr>
        <p:spPr>
          <a:xfrm>
            <a:off x="423751" y="1415212"/>
            <a:ext cx="1581261" cy="119564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모서리가 둥근 직사각형 299">
            <a:extLst>
              <a:ext uri="{FF2B5EF4-FFF2-40B4-BE49-F238E27FC236}">
                <a16:creationId xmlns:a16="http://schemas.microsoft.com/office/drawing/2014/main" id="{58F4AFF0-A1FD-D144-A8A2-37F11BF5799C}"/>
              </a:ext>
            </a:extLst>
          </p:cNvPr>
          <p:cNvSpPr/>
          <p:nvPr/>
        </p:nvSpPr>
        <p:spPr>
          <a:xfrm>
            <a:off x="224076" y="123547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pic>
        <p:nvPicPr>
          <p:cNvPr id="2" name="그림 1">
            <a:extLst>
              <a:ext uri="{FF2B5EF4-FFF2-40B4-BE49-F238E27FC236}">
                <a16:creationId xmlns:a16="http://schemas.microsoft.com/office/drawing/2014/main" id="{EC1F339B-40EC-9EEE-BEC6-59D47BDEEFDA}"/>
              </a:ext>
            </a:extLst>
          </p:cNvPr>
          <p:cNvPicPr>
            <a:picLocks noChangeAspect="1"/>
          </p:cNvPicPr>
          <p:nvPr/>
        </p:nvPicPr>
        <p:blipFill rotWithShape="1">
          <a:blip r:embed="rId4"/>
          <a:srcRect t="2" r="14612" b="-5921"/>
          <a:stretch/>
        </p:blipFill>
        <p:spPr>
          <a:xfrm>
            <a:off x="2035849" y="1191727"/>
            <a:ext cx="7427330" cy="238594"/>
          </a:xfrm>
          <a:prstGeom prst="rect">
            <a:avLst/>
          </a:prstGeom>
        </p:spPr>
      </p:pic>
      <p:pic>
        <p:nvPicPr>
          <p:cNvPr id="3" name="그림 2">
            <a:extLst>
              <a:ext uri="{FF2B5EF4-FFF2-40B4-BE49-F238E27FC236}">
                <a16:creationId xmlns:a16="http://schemas.microsoft.com/office/drawing/2014/main" id="{1625102A-D4C3-4F92-80AB-3152443E0C81}"/>
              </a:ext>
            </a:extLst>
          </p:cNvPr>
          <p:cNvPicPr>
            <a:picLocks noChangeAspect="1"/>
          </p:cNvPicPr>
          <p:nvPr/>
        </p:nvPicPr>
        <p:blipFill rotWithShape="1">
          <a:blip r:embed="rId2"/>
          <a:srcRect l="20362" r="-52" b="93608"/>
          <a:stretch/>
        </p:blipFill>
        <p:spPr>
          <a:xfrm>
            <a:off x="2051100" y="915143"/>
            <a:ext cx="7427330" cy="288726"/>
          </a:xfrm>
          <a:prstGeom prst="rect">
            <a:avLst/>
          </a:prstGeom>
        </p:spPr>
      </p:pic>
      <p:pic>
        <p:nvPicPr>
          <p:cNvPr id="4" name="그림 3">
            <a:extLst>
              <a:ext uri="{FF2B5EF4-FFF2-40B4-BE49-F238E27FC236}">
                <a16:creationId xmlns:a16="http://schemas.microsoft.com/office/drawing/2014/main" id="{330A985C-31B0-A9DF-589F-0AF4B2D2B6F5}"/>
              </a:ext>
            </a:extLst>
          </p:cNvPr>
          <p:cNvPicPr>
            <a:picLocks noChangeAspect="1"/>
          </p:cNvPicPr>
          <p:nvPr/>
        </p:nvPicPr>
        <p:blipFill rotWithShape="1">
          <a:blip r:embed="rId2"/>
          <a:srcRect l="20362" t="6290" b="4787"/>
          <a:stretch/>
        </p:blipFill>
        <p:spPr>
          <a:xfrm>
            <a:off x="2034580" y="1415517"/>
            <a:ext cx="7422469" cy="4016501"/>
          </a:xfrm>
          <a:prstGeom prst="rect">
            <a:avLst/>
          </a:prstGeom>
        </p:spPr>
      </p:pic>
      <p:grpSp>
        <p:nvGrpSpPr>
          <p:cNvPr id="6" name="그룹 5">
            <a:extLst>
              <a:ext uri="{FF2B5EF4-FFF2-40B4-BE49-F238E27FC236}">
                <a16:creationId xmlns:a16="http://schemas.microsoft.com/office/drawing/2014/main" id="{441E724A-BC99-A7A1-D1C5-44917440F510}"/>
              </a:ext>
            </a:extLst>
          </p:cNvPr>
          <p:cNvGrpSpPr/>
          <p:nvPr/>
        </p:nvGrpSpPr>
        <p:grpSpPr>
          <a:xfrm>
            <a:off x="3949700" y="4026902"/>
            <a:ext cx="5073650" cy="1173747"/>
            <a:chOff x="3949700" y="4026902"/>
            <a:chExt cx="5073650" cy="1173747"/>
          </a:xfrm>
        </p:grpSpPr>
        <p:sp>
          <p:nvSpPr>
            <p:cNvPr id="7" name="직사각형 6">
              <a:extLst>
                <a:ext uri="{FF2B5EF4-FFF2-40B4-BE49-F238E27FC236}">
                  <a16:creationId xmlns:a16="http://schemas.microsoft.com/office/drawing/2014/main" id="{C7920336-6980-7074-8189-4A8EEB9D154F}"/>
                </a:ext>
              </a:extLst>
            </p:cNvPr>
            <p:cNvSpPr/>
            <p:nvPr/>
          </p:nvSpPr>
          <p:spPr>
            <a:xfrm>
              <a:off x="3949700" y="4026902"/>
              <a:ext cx="5073650" cy="1173747"/>
            </a:xfrm>
            <a:prstGeom prst="rect">
              <a:avLst/>
            </a:prstGeom>
            <a:solidFill>
              <a:schemeClr val="bg1">
                <a:alpha val="50000"/>
              </a:schemeClr>
            </a:solidFill>
            <a:ln>
              <a:solidFill>
                <a:srgbClr val="F6F9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사각형: 둥근 모서리 7">
              <a:extLst>
                <a:ext uri="{FF2B5EF4-FFF2-40B4-BE49-F238E27FC236}">
                  <a16:creationId xmlns:a16="http://schemas.microsoft.com/office/drawing/2014/main" id="{C480AC61-C48A-A48E-510D-59B2A7B407C5}"/>
                </a:ext>
              </a:extLst>
            </p:cNvPr>
            <p:cNvSpPr/>
            <p:nvPr/>
          </p:nvSpPr>
          <p:spPr>
            <a:xfrm>
              <a:off x="3978858" y="4047052"/>
              <a:ext cx="36851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지형 단면도</a:t>
              </a:r>
            </a:p>
          </p:txBody>
        </p:sp>
        <p:sp>
          <p:nvSpPr>
            <p:cNvPr id="9" name="사각형: 둥근 모서리 8">
              <a:extLst>
                <a:ext uri="{FF2B5EF4-FFF2-40B4-BE49-F238E27FC236}">
                  <a16:creationId xmlns:a16="http://schemas.microsoft.com/office/drawing/2014/main" id="{6C62BE2E-A3C6-43DC-6E1C-D3F2806044E8}"/>
                </a:ext>
              </a:extLst>
            </p:cNvPr>
            <p:cNvSpPr/>
            <p:nvPr/>
          </p:nvSpPr>
          <p:spPr>
            <a:xfrm>
              <a:off x="3994045" y="4524026"/>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고도</a:t>
              </a:r>
              <a:endParaRPr lang="en-US" altLang="ko-KR" sz="500" b="1" dirty="0">
                <a:solidFill>
                  <a:schemeClr val="tx1"/>
                </a:solidFill>
              </a:endParaRPr>
            </a:p>
            <a:p>
              <a:pPr algn="ctr"/>
              <a:r>
                <a:rPr lang="en-US" altLang="ko-KR" sz="500" b="1" dirty="0">
                  <a:solidFill>
                    <a:schemeClr val="tx1"/>
                  </a:solidFill>
                </a:rPr>
                <a:t>(m)</a:t>
              </a:r>
              <a:endParaRPr lang="ko-KR" altLang="en-US" sz="500" b="1" dirty="0">
                <a:solidFill>
                  <a:schemeClr val="tx1"/>
                </a:solidFill>
              </a:endParaRPr>
            </a:p>
          </p:txBody>
        </p:sp>
        <p:sp>
          <p:nvSpPr>
            <p:cNvPr id="15" name="사각형: 둥근 모서리 14">
              <a:extLst>
                <a:ext uri="{FF2B5EF4-FFF2-40B4-BE49-F238E27FC236}">
                  <a16:creationId xmlns:a16="http://schemas.microsoft.com/office/drawing/2014/main" id="{CEDC2588-E545-C38B-02F2-9B408020E1AC}"/>
                </a:ext>
              </a:extLst>
            </p:cNvPr>
            <p:cNvSpPr/>
            <p:nvPr/>
          </p:nvSpPr>
          <p:spPr>
            <a:xfrm>
              <a:off x="6427734" y="5041068"/>
              <a:ext cx="41603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거리</a:t>
              </a:r>
              <a:r>
                <a:rPr lang="en-US" altLang="ko-KR" sz="500" b="1" dirty="0">
                  <a:solidFill>
                    <a:schemeClr val="tx1"/>
                  </a:solidFill>
                </a:rPr>
                <a:t>(km)</a:t>
              </a:r>
              <a:endParaRPr lang="ko-KR" altLang="en-US" sz="500" b="1" dirty="0">
                <a:solidFill>
                  <a:schemeClr val="tx1"/>
                </a:solidFill>
              </a:endParaRPr>
            </a:p>
          </p:txBody>
        </p:sp>
        <p:sp>
          <p:nvSpPr>
            <p:cNvPr id="16" name="사각형: 둥근 모서리 15">
              <a:extLst>
                <a:ext uri="{FF2B5EF4-FFF2-40B4-BE49-F238E27FC236}">
                  <a16:creationId xmlns:a16="http://schemas.microsoft.com/office/drawing/2014/main" id="{C7EE7B00-D7B8-7086-5CE1-9E4A31249124}"/>
                </a:ext>
              </a:extLst>
            </p:cNvPr>
            <p:cNvSpPr/>
            <p:nvPr/>
          </p:nvSpPr>
          <p:spPr>
            <a:xfrm>
              <a:off x="4286938" y="4942203"/>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0</a:t>
              </a:r>
              <a:endParaRPr lang="ko-KR" altLang="en-US" sz="600" dirty="0">
                <a:solidFill>
                  <a:schemeClr val="tx1"/>
                </a:solidFill>
              </a:endParaRPr>
            </a:p>
          </p:txBody>
        </p:sp>
        <p:sp>
          <p:nvSpPr>
            <p:cNvPr id="17" name="사각형: 둥근 모서리 16">
              <a:extLst>
                <a:ext uri="{FF2B5EF4-FFF2-40B4-BE49-F238E27FC236}">
                  <a16:creationId xmlns:a16="http://schemas.microsoft.com/office/drawing/2014/main" id="{86DE8BBB-CF0A-AFFC-8590-52F1D9D71422}"/>
                </a:ext>
              </a:extLst>
            </p:cNvPr>
            <p:cNvSpPr/>
            <p:nvPr/>
          </p:nvSpPr>
          <p:spPr>
            <a:xfrm>
              <a:off x="6515787" y="4942203"/>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1</a:t>
              </a:r>
              <a:endParaRPr lang="ko-KR" altLang="en-US" sz="600" dirty="0">
                <a:solidFill>
                  <a:schemeClr val="tx1"/>
                </a:solidFill>
              </a:endParaRPr>
            </a:p>
          </p:txBody>
        </p:sp>
        <p:sp>
          <p:nvSpPr>
            <p:cNvPr id="19" name="사각형: 둥근 모서리 18">
              <a:extLst>
                <a:ext uri="{FF2B5EF4-FFF2-40B4-BE49-F238E27FC236}">
                  <a16:creationId xmlns:a16="http://schemas.microsoft.com/office/drawing/2014/main" id="{B5E5EB5D-055C-BE51-1673-70EC172AD31E}"/>
                </a:ext>
              </a:extLst>
            </p:cNvPr>
            <p:cNvSpPr/>
            <p:nvPr/>
          </p:nvSpPr>
          <p:spPr>
            <a:xfrm>
              <a:off x="8742624" y="4942203"/>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2</a:t>
              </a:r>
              <a:endParaRPr lang="ko-KR" altLang="en-US" sz="600" dirty="0">
                <a:solidFill>
                  <a:schemeClr val="tx1"/>
                </a:solidFill>
              </a:endParaRPr>
            </a:p>
          </p:txBody>
        </p:sp>
        <p:sp>
          <p:nvSpPr>
            <p:cNvPr id="20" name="사각형: 둥근 모서리 19">
              <a:extLst>
                <a:ext uri="{FF2B5EF4-FFF2-40B4-BE49-F238E27FC236}">
                  <a16:creationId xmlns:a16="http://schemas.microsoft.com/office/drawing/2014/main" id="{5B42C3C3-5C70-C695-CBBA-31731DDDFB45}"/>
                </a:ext>
              </a:extLst>
            </p:cNvPr>
            <p:cNvSpPr/>
            <p:nvPr/>
          </p:nvSpPr>
          <p:spPr>
            <a:xfrm>
              <a:off x="4204494" y="4691301"/>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100</a:t>
              </a:r>
              <a:endParaRPr lang="ko-KR" altLang="en-US" sz="600" dirty="0">
                <a:solidFill>
                  <a:schemeClr val="tx1"/>
                </a:solidFill>
              </a:endParaRPr>
            </a:p>
          </p:txBody>
        </p:sp>
        <p:sp>
          <p:nvSpPr>
            <p:cNvPr id="45" name="사각형: 둥근 모서리 44">
              <a:extLst>
                <a:ext uri="{FF2B5EF4-FFF2-40B4-BE49-F238E27FC236}">
                  <a16:creationId xmlns:a16="http://schemas.microsoft.com/office/drawing/2014/main" id="{19EA79B1-2BA8-8919-C2ED-E4E355C1E238}"/>
                </a:ext>
              </a:extLst>
            </p:cNvPr>
            <p:cNvSpPr/>
            <p:nvPr/>
          </p:nvSpPr>
          <p:spPr>
            <a:xfrm>
              <a:off x="4204494" y="4490155"/>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200</a:t>
              </a:r>
              <a:endParaRPr lang="ko-KR" altLang="en-US" sz="600" dirty="0">
                <a:solidFill>
                  <a:schemeClr val="tx1"/>
                </a:solidFill>
              </a:endParaRPr>
            </a:p>
          </p:txBody>
        </p:sp>
        <p:sp>
          <p:nvSpPr>
            <p:cNvPr id="46" name="사각형: 둥근 모서리 45">
              <a:extLst>
                <a:ext uri="{FF2B5EF4-FFF2-40B4-BE49-F238E27FC236}">
                  <a16:creationId xmlns:a16="http://schemas.microsoft.com/office/drawing/2014/main" id="{67F5F3A6-B628-CEB7-8799-C144CEAB50F1}"/>
                </a:ext>
              </a:extLst>
            </p:cNvPr>
            <p:cNvSpPr/>
            <p:nvPr/>
          </p:nvSpPr>
          <p:spPr>
            <a:xfrm>
              <a:off x="4204494" y="4289009"/>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300</a:t>
              </a:r>
              <a:endParaRPr lang="ko-KR" altLang="en-US" sz="600" dirty="0">
                <a:solidFill>
                  <a:schemeClr val="tx1"/>
                </a:solidFill>
              </a:endParaRPr>
            </a:p>
          </p:txBody>
        </p:sp>
        <p:cxnSp>
          <p:nvCxnSpPr>
            <p:cNvPr id="47" name="직선 연결선 46">
              <a:extLst>
                <a:ext uri="{FF2B5EF4-FFF2-40B4-BE49-F238E27FC236}">
                  <a16:creationId xmlns:a16="http://schemas.microsoft.com/office/drawing/2014/main" id="{CBC8B6F3-5416-1066-79FB-B08CFADD6876}"/>
                </a:ext>
              </a:extLst>
            </p:cNvPr>
            <p:cNvCxnSpPr/>
            <p:nvPr/>
          </p:nvCxnSpPr>
          <p:spPr>
            <a:xfrm>
              <a:off x="4406900" y="4743450"/>
              <a:ext cx="44577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E182838A-CE0F-705E-5AEB-236BEB56C158}"/>
                </a:ext>
              </a:extLst>
            </p:cNvPr>
            <p:cNvCxnSpPr/>
            <p:nvPr/>
          </p:nvCxnSpPr>
          <p:spPr>
            <a:xfrm>
              <a:off x="4406900" y="4545807"/>
              <a:ext cx="44577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BC70806D-9DC5-682D-AF07-033BBF8E2B8D}"/>
                </a:ext>
              </a:extLst>
            </p:cNvPr>
            <p:cNvCxnSpPr/>
            <p:nvPr/>
          </p:nvCxnSpPr>
          <p:spPr>
            <a:xfrm>
              <a:off x="4406900" y="4348163"/>
              <a:ext cx="44577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사각형: 둥근 모서리 49">
              <a:extLst>
                <a:ext uri="{FF2B5EF4-FFF2-40B4-BE49-F238E27FC236}">
                  <a16:creationId xmlns:a16="http://schemas.microsoft.com/office/drawing/2014/main" id="{988AB129-4CD9-7A22-4B4B-C0FE7CAE3583}"/>
                </a:ext>
              </a:extLst>
            </p:cNvPr>
            <p:cNvSpPr/>
            <p:nvPr/>
          </p:nvSpPr>
          <p:spPr>
            <a:xfrm>
              <a:off x="8718586" y="4056327"/>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sp>
          <p:nvSpPr>
            <p:cNvPr id="51" name="사각형: 둥근 모서리 50">
              <a:extLst>
                <a:ext uri="{FF2B5EF4-FFF2-40B4-BE49-F238E27FC236}">
                  <a16:creationId xmlns:a16="http://schemas.microsoft.com/office/drawing/2014/main" id="{1A5B049B-E4C2-8C5A-1D7B-2B18490E7400}"/>
                </a:ext>
              </a:extLst>
            </p:cNvPr>
            <p:cNvSpPr/>
            <p:nvPr/>
          </p:nvSpPr>
          <p:spPr>
            <a:xfrm>
              <a:off x="8543072" y="4056327"/>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pic>
          <p:nvPicPr>
            <p:cNvPr id="52" name="그래픽 51" descr="연필 단색으로 채워진">
              <a:extLst>
                <a:ext uri="{FF2B5EF4-FFF2-40B4-BE49-F238E27FC236}">
                  <a16:creationId xmlns:a16="http://schemas.microsoft.com/office/drawing/2014/main" id="{EECB52E3-DD11-9460-A648-BE80539234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4950" y="4066502"/>
              <a:ext cx="120243" cy="120243"/>
            </a:xfrm>
            <a:prstGeom prst="rect">
              <a:avLst/>
            </a:prstGeom>
          </p:spPr>
        </p:pic>
        <p:pic>
          <p:nvPicPr>
            <p:cNvPr id="53" name="그래픽 52" descr="위쪽 캐럿 단색으로 채워진">
              <a:extLst>
                <a:ext uri="{FF2B5EF4-FFF2-40B4-BE49-F238E27FC236}">
                  <a16:creationId xmlns:a16="http://schemas.microsoft.com/office/drawing/2014/main" id="{7B339F5B-2CB1-9448-C132-F5C9C70598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8737200" y="4072445"/>
              <a:ext cx="113191" cy="113191"/>
            </a:xfrm>
            <a:prstGeom prst="rect">
              <a:avLst/>
            </a:prstGeom>
          </p:spPr>
        </p:pic>
      </p:grpSp>
      <p:graphicFrame>
        <p:nvGraphicFramePr>
          <p:cNvPr id="54" name="표 33">
            <a:extLst>
              <a:ext uri="{FF2B5EF4-FFF2-40B4-BE49-F238E27FC236}">
                <a16:creationId xmlns:a16="http://schemas.microsoft.com/office/drawing/2014/main" id="{65137E8D-2952-2FC1-B55E-67A9FD06AC2F}"/>
              </a:ext>
            </a:extLst>
          </p:cNvPr>
          <p:cNvGraphicFramePr>
            <a:graphicFrameLocks noGrp="1"/>
          </p:cNvGraphicFramePr>
          <p:nvPr/>
        </p:nvGraphicFramePr>
        <p:xfrm>
          <a:off x="4406900" y="4229127"/>
          <a:ext cx="4457700" cy="700409"/>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2576218332"/>
                    </a:ext>
                  </a:extLst>
                </a:gridCol>
              </a:tblGrid>
              <a:tr h="700409">
                <a:tc>
                  <a:txBody>
                    <a:bodyPr/>
                    <a:lstStyle/>
                    <a:p>
                      <a:pPr latinLnBrk="1"/>
                      <a:endParaRPr lang="ko-KR" altLang="en-US" dirty="0"/>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50000"/>
                      </a:schemeClr>
                    </a:solidFill>
                  </a:tcPr>
                </a:tc>
                <a:extLst>
                  <a:ext uri="{0D108BD9-81ED-4DB2-BD59-A6C34878D82A}">
                    <a16:rowId xmlns:a16="http://schemas.microsoft.com/office/drawing/2014/main" val="2665552621"/>
                  </a:ext>
                </a:extLst>
              </a:tr>
            </a:tbl>
          </a:graphicData>
        </a:graphic>
      </p:graphicFrame>
    </p:spTree>
    <p:extLst>
      <p:ext uri="{BB962C8B-B14F-4D97-AF65-F5344CB8AC3E}">
        <p14:creationId xmlns:p14="http://schemas.microsoft.com/office/powerpoint/2010/main" val="2949729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6292404"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고도 프로파일 템플릿</a:t>
            </a:r>
            <a:r>
              <a:rPr lang="en-US" altLang="ko-KR" dirty="0">
                <a:latin typeface="맑은 고딕" panose="020B0503020000020004" pitchFamily="50" charset="-127"/>
              </a:rPr>
              <a:t>_</a:t>
            </a:r>
            <a:r>
              <a:rPr lang="ko-KR" altLang="en-US" dirty="0">
                <a:latin typeface="맑은 고딕" panose="020B0503020000020004" pitchFamily="50" charset="-127"/>
              </a:rPr>
              <a:t>테마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a:t>고도 프로파일</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LXPFA_SB_2D_WA_036</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23557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고도 프로파일</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사용자가 선택한 피처 혹은 라인에 대한 고도</a:t>
                      </a:r>
                      <a:r>
                        <a:rPr lang="en-US" altLang="ko-KR" sz="800" b="0" baseline="0" dirty="0">
                          <a:latin typeface="맑은 고딕" panose="020B0503020000020004" pitchFamily="50" charset="-127"/>
                          <a:ea typeface="+mn-ea"/>
                        </a:rPr>
                        <a:t>(</a:t>
                      </a:r>
                      <a:r>
                        <a:rPr lang="ko-KR" altLang="en-US" sz="800" b="0" baseline="0" dirty="0" err="1">
                          <a:latin typeface="맑은 고딕" panose="020B0503020000020004" pitchFamily="50" charset="-127"/>
                          <a:ea typeface="+mn-ea"/>
                        </a:rPr>
                        <a:t>지형단면도</a:t>
                      </a:r>
                      <a:r>
                        <a:rPr lang="en-US" altLang="ko-KR" sz="800" b="0" baseline="0" dirty="0">
                          <a:latin typeface="맑은 고딕" panose="020B0503020000020004" pitchFamily="50" charset="-127"/>
                          <a:ea typeface="+mn-ea"/>
                        </a:rPr>
                        <a:t>)</a:t>
                      </a:r>
                      <a:r>
                        <a:rPr lang="ko-KR" altLang="en-US" sz="800" b="0" baseline="0" dirty="0">
                          <a:latin typeface="맑은 고딕" panose="020B0503020000020004" pitchFamily="50" charset="-127"/>
                          <a:ea typeface="+mn-ea"/>
                        </a:rPr>
                        <a:t>를 보여주는 템플릿입니다</a:t>
                      </a:r>
                      <a:r>
                        <a:rPr lang="en-US" altLang="ko-KR" sz="800" b="0" baseline="0" dirty="0">
                          <a:latin typeface="맑은 고딕" panose="020B0503020000020004" pitchFamily="50" charset="-127"/>
                          <a:ea typeface="+mn-ea"/>
                        </a:rPr>
                        <a:t>.</a:t>
                      </a: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테마</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헤더 정보</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푸터</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설정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기존 기능과 동일</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테마 설정</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510180290"/>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편집 템플릿</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의 테마 설정 기능과 동일</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295110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10" name="그림 9">
            <a:extLst>
              <a:ext uri="{FF2B5EF4-FFF2-40B4-BE49-F238E27FC236}">
                <a16:creationId xmlns:a16="http://schemas.microsoft.com/office/drawing/2014/main" id="{CE97323B-5DBE-38D5-6623-27C2EE9AC643}"/>
              </a:ext>
            </a:extLst>
          </p:cNvPr>
          <p:cNvPicPr>
            <a:picLocks noChangeAspect="1"/>
          </p:cNvPicPr>
          <p:nvPr/>
        </p:nvPicPr>
        <p:blipFill>
          <a:blip r:embed="rId2"/>
          <a:stretch>
            <a:fillRect/>
          </a:stretch>
        </p:blipFill>
        <p:spPr>
          <a:xfrm>
            <a:off x="142875" y="910804"/>
            <a:ext cx="9320304" cy="4516874"/>
          </a:xfrm>
          <a:prstGeom prst="rect">
            <a:avLst/>
          </a:prstGeom>
        </p:spPr>
      </p:pic>
      <p:sp>
        <p:nvSpPr>
          <p:cNvPr id="11" name="직사각형 10">
            <a:extLst>
              <a:ext uri="{FF2B5EF4-FFF2-40B4-BE49-F238E27FC236}">
                <a16:creationId xmlns:a16="http://schemas.microsoft.com/office/drawing/2014/main" id="{67E1E022-0DDC-726F-71D5-334F400AC7D3}"/>
              </a:ext>
            </a:extLst>
          </p:cNvPr>
          <p:cNvSpPr/>
          <p:nvPr/>
        </p:nvSpPr>
        <p:spPr>
          <a:xfrm>
            <a:off x="797719" y="963377"/>
            <a:ext cx="564355" cy="109537"/>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b="1" dirty="0">
                <a:solidFill>
                  <a:schemeClr val="bg1"/>
                </a:solidFill>
              </a:rPr>
              <a:t>(</a:t>
            </a:r>
            <a:r>
              <a:rPr lang="ko-KR" altLang="en-US" sz="600" b="1" dirty="0">
                <a:solidFill>
                  <a:schemeClr val="bg1"/>
                </a:solidFill>
              </a:rPr>
              <a:t>고도 프로파일</a:t>
            </a:r>
            <a:r>
              <a:rPr lang="en-US" altLang="ko-KR" sz="600" b="1" dirty="0">
                <a:solidFill>
                  <a:schemeClr val="bg1"/>
                </a:solidFill>
              </a:rPr>
              <a:t>)</a:t>
            </a:r>
            <a:endParaRPr lang="ko-KR" altLang="en-US" sz="600" b="1" dirty="0">
              <a:solidFill>
                <a:schemeClr val="bg1"/>
              </a:solidFill>
            </a:endParaRPr>
          </a:p>
        </p:txBody>
      </p:sp>
      <p:sp>
        <p:nvSpPr>
          <p:cNvPr id="5" name="직사각형 4">
            <a:extLst>
              <a:ext uri="{FF2B5EF4-FFF2-40B4-BE49-F238E27FC236}">
                <a16:creationId xmlns:a16="http://schemas.microsoft.com/office/drawing/2014/main" id="{A6B95DC3-7CEF-1768-D44C-5E5F7BBD081B}"/>
              </a:ext>
            </a:extLst>
          </p:cNvPr>
          <p:cNvSpPr/>
          <p:nvPr/>
        </p:nvSpPr>
        <p:spPr>
          <a:xfrm>
            <a:off x="445632" y="1329465"/>
            <a:ext cx="1559381" cy="1366110"/>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사각형: 둥근 모서리 11">
            <a:extLst>
              <a:ext uri="{FF2B5EF4-FFF2-40B4-BE49-F238E27FC236}">
                <a16:creationId xmlns:a16="http://schemas.microsoft.com/office/drawing/2014/main" id="{6F536019-C38A-DA13-A690-4131BE081E8E}"/>
              </a:ext>
            </a:extLst>
          </p:cNvPr>
          <p:cNvSpPr/>
          <p:nvPr/>
        </p:nvSpPr>
        <p:spPr>
          <a:xfrm>
            <a:off x="1234281" y="1169260"/>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테마</a:t>
            </a:r>
          </a:p>
        </p:txBody>
      </p:sp>
      <p:sp>
        <p:nvSpPr>
          <p:cNvPr id="13" name="사각형: 둥근 모서리 12">
            <a:extLst>
              <a:ext uri="{FF2B5EF4-FFF2-40B4-BE49-F238E27FC236}">
                <a16:creationId xmlns:a16="http://schemas.microsoft.com/office/drawing/2014/main" id="{B1237C34-5B75-D1B3-A103-186650728741}"/>
              </a:ext>
            </a:extLst>
          </p:cNvPr>
          <p:cNvSpPr/>
          <p:nvPr/>
        </p:nvSpPr>
        <p:spPr>
          <a:xfrm>
            <a:off x="1611840" y="116926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위젯</a:t>
            </a:r>
          </a:p>
        </p:txBody>
      </p:sp>
      <p:sp>
        <p:nvSpPr>
          <p:cNvPr id="14" name="사각형: 둥근 모서리 13">
            <a:extLst>
              <a:ext uri="{FF2B5EF4-FFF2-40B4-BE49-F238E27FC236}">
                <a16:creationId xmlns:a16="http://schemas.microsoft.com/office/drawing/2014/main" id="{E753C34C-B8B4-8286-8FEB-93EC27F72A55}"/>
              </a:ext>
            </a:extLst>
          </p:cNvPr>
          <p:cNvSpPr/>
          <p:nvPr/>
        </p:nvSpPr>
        <p:spPr>
          <a:xfrm>
            <a:off x="468363" y="116926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메인</a:t>
            </a:r>
          </a:p>
        </p:txBody>
      </p:sp>
      <p:sp>
        <p:nvSpPr>
          <p:cNvPr id="18" name="사각형: 둥근 모서리 17">
            <a:extLst>
              <a:ext uri="{FF2B5EF4-FFF2-40B4-BE49-F238E27FC236}">
                <a16:creationId xmlns:a16="http://schemas.microsoft.com/office/drawing/2014/main" id="{6600FF6E-A209-9DDD-8722-3FF8A48CC5A5}"/>
              </a:ext>
            </a:extLst>
          </p:cNvPr>
          <p:cNvSpPr/>
          <p:nvPr/>
        </p:nvSpPr>
        <p:spPr>
          <a:xfrm>
            <a:off x="849362" y="116926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pic>
        <p:nvPicPr>
          <p:cNvPr id="7" name="그림 6">
            <a:extLst>
              <a:ext uri="{FF2B5EF4-FFF2-40B4-BE49-F238E27FC236}">
                <a16:creationId xmlns:a16="http://schemas.microsoft.com/office/drawing/2014/main" id="{CB442277-68C5-73B6-E597-3D6962328523}"/>
              </a:ext>
            </a:extLst>
          </p:cNvPr>
          <p:cNvPicPr>
            <a:picLocks noChangeAspect="1"/>
          </p:cNvPicPr>
          <p:nvPr/>
        </p:nvPicPr>
        <p:blipFill>
          <a:blip r:embed="rId3"/>
          <a:stretch>
            <a:fillRect/>
          </a:stretch>
        </p:blipFill>
        <p:spPr>
          <a:xfrm>
            <a:off x="468364" y="1401658"/>
            <a:ext cx="1517072" cy="2567353"/>
          </a:xfrm>
          <a:prstGeom prst="rect">
            <a:avLst/>
          </a:prstGeom>
        </p:spPr>
      </p:pic>
      <p:sp>
        <p:nvSpPr>
          <p:cNvPr id="8" name="직사각형 7">
            <a:extLst>
              <a:ext uri="{FF2B5EF4-FFF2-40B4-BE49-F238E27FC236}">
                <a16:creationId xmlns:a16="http://schemas.microsoft.com/office/drawing/2014/main" id="{9BB3E0A1-68DD-DF81-D85A-7DE125887627}"/>
              </a:ext>
            </a:extLst>
          </p:cNvPr>
          <p:cNvSpPr/>
          <p:nvPr/>
        </p:nvSpPr>
        <p:spPr>
          <a:xfrm>
            <a:off x="1189670" y="1135846"/>
            <a:ext cx="462816" cy="21600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모서리가 둥근 직사각형 299">
            <a:extLst>
              <a:ext uri="{FF2B5EF4-FFF2-40B4-BE49-F238E27FC236}">
                <a16:creationId xmlns:a16="http://schemas.microsoft.com/office/drawing/2014/main" id="{BF91B469-3675-9644-CAB5-7F3678ACF364}"/>
              </a:ext>
            </a:extLst>
          </p:cNvPr>
          <p:cNvSpPr/>
          <p:nvPr/>
        </p:nvSpPr>
        <p:spPr>
          <a:xfrm>
            <a:off x="1037634" y="94058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15" name="직사각형 14">
            <a:extLst>
              <a:ext uri="{FF2B5EF4-FFF2-40B4-BE49-F238E27FC236}">
                <a16:creationId xmlns:a16="http://schemas.microsoft.com/office/drawing/2014/main" id="{FF604527-688A-D9A7-9C08-A111B4C540A1}"/>
              </a:ext>
            </a:extLst>
          </p:cNvPr>
          <p:cNvSpPr/>
          <p:nvPr/>
        </p:nvSpPr>
        <p:spPr>
          <a:xfrm>
            <a:off x="445631" y="1382249"/>
            <a:ext cx="1539803" cy="2586761"/>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모서리가 둥근 직사각형 299">
            <a:extLst>
              <a:ext uri="{FF2B5EF4-FFF2-40B4-BE49-F238E27FC236}">
                <a16:creationId xmlns:a16="http://schemas.microsoft.com/office/drawing/2014/main" id="{8EEE4184-08D9-F283-5A4F-81F64328BA79}"/>
              </a:ext>
            </a:extLst>
          </p:cNvPr>
          <p:cNvSpPr/>
          <p:nvPr/>
        </p:nvSpPr>
        <p:spPr>
          <a:xfrm>
            <a:off x="246701" y="127424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pic>
        <p:nvPicPr>
          <p:cNvPr id="2" name="그림 1">
            <a:extLst>
              <a:ext uri="{FF2B5EF4-FFF2-40B4-BE49-F238E27FC236}">
                <a16:creationId xmlns:a16="http://schemas.microsoft.com/office/drawing/2014/main" id="{5213623C-941E-4441-9B29-357619BA1A9F}"/>
              </a:ext>
            </a:extLst>
          </p:cNvPr>
          <p:cNvPicPr>
            <a:picLocks noChangeAspect="1"/>
          </p:cNvPicPr>
          <p:nvPr/>
        </p:nvPicPr>
        <p:blipFill rotWithShape="1">
          <a:blip r:embed="rId4"/>
          <a:srcRect t="2" r="14612" b="-5921"/>
          <a:stretch/>
        </p:blipFill>
        <p:spPr>
          <a:xfrm>
            <a:off x="2035849" y="1191727"/>
            <a:ext cx="7427330" cy="238594"/>
          </a:xfrm>
          <a:prstGeom prst="rect">
            <a:avLst/>
          </a:prstGeom>
        </p:spPr>
      </p:pic>
      <p:pic>
        <p:nvPicPr>
          <p:cNvPr id="3" name="그림 2">
            <a:extLst>
              <a:ext uri="{FF2B5EF4-FFF2-40B4-BE49-F238E27FC236}">
                <a16:creationId xmlns:a16="http://schemas.microsoft.com/office/drawing/2014/main" id="{F90B8B5D-F9F1-D250-8C63-05B072A304F2}"/>
              </a:ext>
            </a:extLst>
          </p:cNvPr>
          <p:cNvPicPr>
            <a:picLocks noChangeAspect="1"/>
          </p:cNvPicPr>
          <p:nvPr/>
        </p:nvPicPr>
        <p:blipFill rotWithShape="1">
          <a:blip r:embed="rId2"/>
          <a:srcRect l="20362" r="-52" b="93608"/>
          <a:stretch/>
        </p:blipFill>
        <p:spPr>
          <a:xfrm>
            <a:off x="2051100" y="915143"/>
            <a:ext cx="7427330" cy="288726"/>
          </a:xfrm>
          <a:prstGeom prst="rect">
            <a:avLst/>
          </a:prstGeom>
        </p:spPr>
      </p:pic>
      <p:pic>
        <p:nvPicPr>
          <p:cNvPr id="4" name="그림 3">
            <a:extLst>
              <a:ext uri="{FF2B5EF4-FFF2-40B4-BE49-F238E27FC236}">
                <a16:creationId xmlns:a16="http://schemas.microsoft.com/office/drawing/2014/main" id="{6973C760-B89E-D63E-4E98-8CFFF5575534}"/>
              </a:ext>
            </a:extLst>
          </p:cNvPr>
          <p:cNvPicPr>
            <a:picLocks noChangeAspect="1"/>
          </p:cNvPicPr>
          <p:nvPr/>
        </p:nvPicPr>
        <p:blipFill rotWithShape="1">
          <a:blip r:embed="rId2"/>
          <a:srcRect l="20362" t="6290" b="4787"/>
          <a:stretch/>
        </p:blipFill>
        <p:spPr>
          <a:xfrm>
            <a:off x="2034580" y="1415517"/>
            <a:ext cx="7422469" cy="4016501"/>
          </a:xfrm>
          <a:prstGeom prst="rect">
            <a:avLst/>
          </a:prstGeom>
        </p:spPr>
      </p:pic>
      <p:grpSp>
        <p:nvGrpSpPr>
          <p:cNvPr id="6" name="그룹 5">
            <a:extLst>
              <a:ext uri="{FF2B5EF4-FFF2-40B4-BE49-F238E27FC236}">
                <a16:creationId xmlns:a16="http://schemas.microsoft.com/office/drawing/2014/main" id="{AEBC7277-367B-E2DA-6D22-AB792064F1E3}"/>
              </a:ext>
            </a:extLst>
          </p:cNvPr>
          <p:cNvGrpSpPr/>
          <p:nvPr/>
        </p:nvGrpSpPr>
        <p:grpSpPr>
          <a:xfrm>
            <a:off x="3949700" y="4026902"/>
            <a:ext cx="5073650" cy="1173747"/>
            <a:chOff x="3949700" y="4026902"/>
            <a:chExt cx="5073650" cy="1173747"/>
          </a:xfrm>
        </p:grpSpPr>
        <p:sp>
          <p:nvSpPr>
            <p:cNvPr id="21" name="직사각형 20">
              <a:extLst>
                <a:ext uri="{FF2B5EF4-FFF2-40B4-BE49-F238E27FC236}">
                  <a16:creationId xmlns:a16="http://schemas.microsoft.com/office/drawing/2014/main" id="{5A1473C7-D6E7-2E99-411C-F680DECDE125}"/>
                </a:ext>
              </a:extLst>
            </p:cNvPr>
            <p:cNvSpPr/>
            <p:nvPr/>
          </p:nvSpPr>
          <p:spPr>
            <a:xfrm>
              <a:off x="3949700" y="4026902"/>
              <a:ext cx="5073650" cy="1173747"/>
            </a:xfrm>
            <a:prstGeom prst="rect">
              <a:avLst/>
            </a:prstGeom>
            <a:solidFill>
              <a:schemeClr val="bg1">
                <a:alpha val="50000"/>
              </a:schemeClr>
            </a:solidFill>
            <a:ln>
              <a:solidFill>
                <a:srgbClr val="F6F9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사각형: 둥근 모서리 21">
              <a:extLst>
                <a:ext uri="{FF2B5EF4-FFF2-40B4-BE49-F238E27FC236}">
                  <a16:creationId xmlns:a16="http://schemas.microsoft.com/office/drawing/2014/main" id="{B0F34386-107A-C612-EFE0-FB36F34358E0}"/>
                </a:ext>
              </a:extLst>
            </p:cNvPr>
            <p:cNvSpPr/>
            <p:nvPr/>
          </p:nvSpPr>
          <p:spPr>
            <a:xfrm>
              <a:off x="3978858" y="4047052"/>
              <a:ext cx="36851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지형 단면도</a:t>
              </a:r>
            </a:p>
          </p:txBody>
        </p:sp>
        <p:sp>
          <p:nvSpPr>
            <p:cNvPr id="23" name="사각형: 둥근 모서리 22">
              <a:extLst>
                <a:ext uri="{FF2B5EF4-FFF2-40B4-BE49-F238E27FC236}">
                  <a16:creationId xmlns:a16="http://schemas.microsoft.com/office/drawing/2014/main" id="{96CD4709-932C-89FE-9EE6-035174C36C13}"/>
                </a:ext>
              </a:extLst>
            </p:cNvPr>
            <p:cNvSpPr/>
            <p:nvPr/>
          </p:nvSpPr>
          <p:spPr>
            <a:xfrm>
              <a:off x="3994045" y="4524026"/>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고도</a:t>
              </a:r>
              <a:endParaRPr lang="en-US" altLang="ko-KR" sz="500" b="1" dirty="0">
                <a:solidFill>
                  <a:schemeClr val="tx1"/>
                </a:solidFill>
              </a:endParaRPr>
            </a:p>
            <a:p>
              <a:pPr algn="ctr"/>
              <a:r>
                <a:rPr lang="en-US" altLang="ko-KR" sz="500" b="1" dirty="0">
                  <a:solidFill>
                    <a:schemeClr val="tx1"/>
                  </a:solidFill>
                </a:rPr>
                <a:t>(m)</a:t>
              </a:r>
              <a:endParaRPr lang="ko-KR" altLang="en-US" sz="500" b="1" dirty="0">
                <a:solidFill>
                  <a:schemeClr val="tx1"/>
                </a:solidFill>
              </a:endParaRPr>
            </a:p>
          </p:txBody>
        </p:sp>
        <p:sp>
          <p:nvSpPr>
            <p:cNvPr id="24" name="사각형: 둥근 모서리 23">
              <a:extLst>
                <a:ext uri="{FF2B5EF4-FFF2-40B4-BE49-F238E27FC236}">
                  <a16:creationId xmlns:a16="http://schemas.microsoft.com/office/drawing/2014/main" id="{DA40D198-B740-AFF8-F872-2CDA0562608C}"/>
                </a:ext>
              </a:extLst>
            </p:cNvPr>
            <p:cNvSpPr/>
            <p:nvPr/>
          </p:nvSpPr>
          <p:spPr>
            <a:xfrm>
              <a:off x="6427734" y="5041068"/>
              <a:ext cx="41603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거리</a:t>
              </a:r>
              <a:r>
                <a:rPr lang="en-US" altLang="ko-KR" sz="500" b="1" dirty="0">
                  <a:solidFill>
                    <a:schemeClr val="tx1"/>
                  </a:solidFill>
                </a:rPr>
                <a:t>(km)</a:t>
              </a:r>
              <a:endParaRPr lang="ko-KR" altLang="en-US" sz="500" b="1" dirty="0">
                <a:solidFill>
                  <a:schemeClr val="tx1"/>
                </a:solidFill>
              </a:endParaRPr>
            </a:p>
          </p:txBody>
        </p:sp>
        <p:sp>
          <p:nvSpPr>
            <p:cNvPr id="25" name="사각형: 둥근 모서리 24">
              <a:extLst>
                <a:ext uri="{FF2B5EF4-FFF2-40B4-BE49-F238E27FC236}">
                  <a16:creationId xmlns:a16="http://schemas.microsoft.com/office/drawing/2014/main" id="{544B3444-847E-58C7-FF27-7B8CCCD5C930}"/>
                </a:ext>
              </a:extLst>
            </p:cNvPr>
            <p:cNvSpPr/>
            <p:nvPr/>
          </p:nvSpPr>
          <p:spPr>
            <a:xfrm>
              <a:off x="4286938" y="4942203"/>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0</a:t>
              </a:r>
              <a:endParaRPr lang="ko-KR" altLang="en-US" sz="600" dirty="0">
                <a:solidFill>
                  <a:schemeClr val="tx1"/>
                </a:solidFill>
              </a:endParaRPr>
            </a:p>
          </p:txBody>
        </p:sp>
        <p:sp>
          <p:nvSpPr>
            <p:cNvPr id="42" name="사각형: 둥근 모서리 41">
              <a:extLst>
                <a:ext uri="{FF2B5EF4-FFF2-40B4-BE49-F238E27FC236}">
                  <a16:creationId xmlns:a16="http://schemas.microsoft.com/office/drawing/2014/main" id="{D3D5C202-7E7B-99F6-9B10-CBC82811607B}"/>
                </a:ext>
              </a:extLst>
            </p:cNvPr>
            <p:cNvSpPr/>
            <p:nvPr/>
          </p:nvSpPr>
          <p:spPr>
            <a:xfrm>
              <a:off x="6515787" y="4942203"/>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1</a:t>
              </a:r>
              <a:endParaRPr lang="ko-KR" altLang="en-US" sz="600" dirty="0">
                <a:solidFill>
                  <a:schemeClr val="tx1"/>
                </a:solidFill>
              </a:endParaRPr>
            </a:p>
          </p:txBody>
        </p:sp>
        <p:sp>
          <p:nvSpPr>
            <p:cNvPr id="43" name="사각형: 둥근 모서리 42">
              <a:extLst>
                <a:ext uri="{FF2B5EF4-FFF2-40B4-BE49-F238E27FC236}">
                  <a16:creationId xmlns:a16="http://schemas.microsoft.com/office/drawing/2014/main" id="{7FCC223D-C552-5DB0-B9C5-DD7EF40B9A47}"/>
                </a:ext>
              </a:extLst>
            </p:cNvPr>
            <p:cNvSpPr/>
            <p:nvPr/>
          </p:nvSpPr>
          <p:spPr>
            <a:xfrm>
              <a:off x="8742624" y="4942203"/>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2</a:t>
              </a:r>
              <a:endParaRPr lang="ko-KR" altLang="en-US" sz="600" dirty="0">
                <a:solidFill>
                  <a:schemeClr val="tx1"/>
                </a:solidFill>
              </a:endParaRPr>
            </a:p>
          </p:txBody>
        </p:sp>
        <p:sp>
          <p:nvSpPr>
            <p:cNvPr id="44" name="사각형: 둥근 모서리 43">
              <a:extLst>
                <a:ext uri="{FF2B5EF4-FFF2-40B4-BE49-F238E27FC236}">
                  <a16:creationId xmlns:a16="http://schemas.microsoft.com/office/drawing/2014/main" id="{559F2783-76D8-1A9D-C5DC-14EA88C99AEC}"/>
                </a:ext>
              </a:extLst>
            </p:cNvPr>
            <p:cNvSpPr/>
            <p:nvPr/>
          </p:nvSpPr>
          <p:spPr>
            <a:xfrm>
              <a:off x="4204494" y="4691301"/>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100</a:t>
              </a:r>
              <a:endParaRPr lang="ko-KR" altLang="en-US" sz="600" dirty="0">
                <a:solidFill>
                  <a:schemeClr val="tx1"/>
                </a:solidFill>
              </a:endParaRPr>
            </a:p>
          </p:txBody>
        </p:sp>
        <p:sp>
          <p:nvSpPr>
            <p:cNvPr id="45" name="사각형: 둥근 모서리 44">
              <a:extLst>
                <a:ext uri="{FF2B5EF4-FFF2-40B4-BE49-F238E27FC236}">
                  <a16:creationId xmlns:a16="http://schemas.microsoft.com/office/drawing/2014/main" id="{B1024E06-4650-A94C-2539-28AE63C48640}"/>
                </a:ext>
              </a:extLst>
            </p:cNvPr>
            <p:cNvSpPr/>
            <p:nvPr/>
          </p:nvSpPr>
          <p:spPr>
            <a:xfrm>
              <a:off x="4204494" y="4490155"/>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200</a:t>
              </a:r>
              <a:endParaRPr lang="ko-KR" altLang="en-US" sz="600" dirty="0">
                <a:solidFill>
                  <a:schemeClr val="tx1"/>
                </a:solidFill>
              </a:endParaRPr>
            </a:p>
          </p:txBody>
        </p:sp>
        <p:sp>
          <p:nvSpPr>
            <p:cNvPr id="46" name="사각형: 둥근 모서리 45">
              <a:extLst>
                <a:ext uri="{FF2B5EF4-FFF2-40B4-BE49-F238E27FC236}">
                  <a16:creationId xmlns:a16="http://schemas.microsoft.com/office/drawing/2014/main" id="{E31AEFAB-F37F-3E83-E88B-9DD1E64B38C9}"/>
                </a:ext>
              </a:extLst>
            </p:cNvPr>
            <p:cNvSpPr/>
            <p:nvPr/>
          </p:nvSpPr>
          <p:spPr>
            <a:xfrm>
              <a:off x="4204494" y="4289009"/>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300</a:t>
              </a:r>
              <a:endParaRPr lang="ko-KR" altLang="en-US" sz="600" dirty="0">
                <a:solidFill>
                  <a:schemeClr val="tx1"/>
                </a:solidFill>
              </a:endParaRPr>
            </a:p>
          </p:txBody>
        </p:sp>
        <p:cxnSp>
          <p:nvCxnSpPr>
            <p:cNvPr id="47" name="직선 연결선 46">
              <a:extLst>
                <a:ext uri="{FF2B5EF4-FFF2-40B4-BE49-F238E27FC236}">
                  <a16:creationId xmlns:a16="http://schemas.microsoft.com/office/drawing/2014/main" id="{BA5EB53A-8A31-A3BA-14FA-36BE0814272B}"/>
                </a:ext>
              </a:extLst>
            </p:cNvPr>
            <p:cNvCxnSpPr/>
            <p:nvPr/>
          </p:nvCxnSpPr>
          <p:spPr>
            <a:xfrm>
              <a:off x="4406900" y="4743450"/>
              <a:ext cx="44577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A3D0EB38-561C-7800-499B-156AD757FBC7}"/>
                </a:ext>
              </a:extLst>
            </p:cNvPr>
            <p:cNvCxnSpPr/>
            <p:nvPr/>
          </p:nvCxnSpPr>
          <p:spPr>
            <a:xfrm>
              <a:off x="4406900" y="4545807"/>
              <a:ext cx="44577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FA64F35B-BCE5-01D0-A572-45CFB7E702A3}"/>
                </a:ext>
              </a:extLst>
            </p:cNvPr>
            <p:cNvCxnSpPr/>
            <p:nvPr/>
          </p:nvCxnSpPr>
          <p:spPr>
            <a:xfrm>
              <a:off x="4406900" y="4348163"/>
              <a:ext cx="44577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사각형: 둥근 모서리 49">
              <a:extLst>
                <a:ext uri="{FF2B5EF4-FFF2-40B4-BE49-F238E27FC236}">
                  <a16:creationId xmlns:a16="http://schemas.microsoft.com/office/drawing/2014/main" id="{354B361E-0259-FBED-77DA-671DB40F8BD8}"/>
                </a:ext>
              </a:extLst>
            </p:cNvPr>
            <p:cNvSpPr/>
            <p:nvPr/>
          </p:nvSpPr>
          <p:spPr>
            <a:xfrm>
              <a:off x="8718586" y="4056327"/>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sp>
          <p:nvSpPr>
            <p:cNvPr id="51" name="사각형: 둥근 모서리 50">
              <a:extLst>
                <a:ext uri="{FF2B5EF4-FFF2-40B4-BE49-F238E27FC236}">
                  <a16:creationId xmlns:a16="http://schemas.microsoft.com/office/drawing/2014/main" id="{388016DA-C055-0EDB-D34C-B295522DDFCF}"/>
                </a:ext>
              </a:extLst>
            </p:cNvPr>
            <p:cNvSpPr/>
            <p:nvPr/>
          </p:nvSpPr>
          <p:spPr>
            <a:xfrm>
              <a:off x="8543072" y="4056327"/>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pic>
          <p:nvPicPr>
            <p:cNvPr id="52" name="그래픽 51" descr="연필 단색으로 채워진">
              <a:extLst>
                <a:ext uri="{FF2B5EF4-FFF2-40B4-BE49-F238E27FC236}">
                  <a16:creationId xmlns:a16="http://schemas.microsoft.com/office/drawing/2014/main" id="{F8165680-371C-BAF3-32F3-40CA86C7E7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4950" y="4066502"/>
              <a:ext cx="120243" cy="120243"/>
            </a:xfrm>
            <a:prstGeom prst="rect">
              <a:avLst/>
            </a:prstGeom>
          </p:spPr>
        </p:pic>
        <p:pic>
          <p:nvPicPr>
            <p:cNvPr id="53" name="그래픽 52" descr="위쪽 캐럿 단색으로 채워진">
              <a:extLst>
                <a:ext uri="{FF2B5EF4-FFF2-40B4-BE49-F238E27FC236}">
                  <a16:creationId xmlns:a16="http://schemas.microsoft.com/office/drawing/2014/main" id="{DDE2E53F-78A8-46AE-B722-6C4886F706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8737200" y="4072445"/>
              <a:ext cx="113191" cy="113191"/>
            </a:xfrm>
            <a:prstGeom prst="rect">
              <a:avLst/>
            </a:prstGeom>
          </p:spPr>
        </p:pic>
      </p:grpSp>
      <p:graphicFrame>
        <p:nvGraphicFramePr>
          <p:cNvPr id="54" name="표 33">
            <a:extLst>
              <a:ext uri="{FF2B5EF4-FFF2-40B4-BE49-F238E27FC236}">
                <a16:creationId xmlns:a16="http://schemas.microsoft.com/office/drawing/2014/main" id="{E8BC0428-3184-83B0-E06D-935008290A50}"/>
              </a:ext>
            </a:extLst>
          </p:cNvPr>
          <p:cNvGraphicFramePr>
            <a:graphicFrameLocks noGrp="1"/>
          </p:cNvGraphicFramePr>
          <p:nvPr/>
        </p:nvGraphicFramePr>
        <p:xfrm>
          <a:off x="4406900" y="4229127"/>
          <a:ext cx="4457700" cy="700409"/>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2576218332"/>
                    </a:ext>
                  </a:extLst>
                </a:gridCol>
              </a:tblGrid>
              <a:tr h="700409">
                <a:tc>
                  <a:txBody>
                    <a:bodyPr/>
                    <a:lstStyle/>
                    <a:p>
                      <a:pPr latinLnBrk="1"/>
                      <a:endParaRPr lang="ko-KR" altLang="en-US" dirty="0"/>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50000"/>
                      </a:schemeClr>
                    </a:solidFill>
                  </a:tcPr>
                </a:tc>
                <a:extLst>
                  <a:ext uri="{0D108BD9-81ED-4DB2-BD59-A6C34878D82A}">
                    <a16:rowId xmlns:a16="http://schemas.microsoft.com/office/drawing/2014/main" val="2665552621"/>
                  </a:ext>
                </a:extLst>
              </a:tr>
            </a:tbl>
          </a:graphicData>
        </a:graphic>
      </p:graphicFrame>
    </p:spTree>
    <p:extLst>
      <p:ext uri="{BB962C8B-B14F-4D97-AF65-F5344CB8AC3E}">
        <p14:creationId xmlns:p14="http://schemas.microsoft.com/office/powerpoint/2010/main" val="3854114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5810454"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고도 프로파일 템플릿</a:t>
            </a:r>
            <a:r>
              <a:rPr lang="en-US" altLang="ko-KR" dirty="0">
                <a:latin typeface="맑은 고딕" panose="020B0503020000020004" pitchFamily="50" charset="-127"/>
              </a:rPr>
              <a:t>_</a:t>
            </a:r>
            <a:r>
              <a:rPr lang="ko-KR" altLang="en-US" dirty="0">
                <a:latin typeface="맑은 고딕" panose="020B0503020000020004" pitchFamily="50" charset="-127"/>
              </a:rPr>
              <a:t>위젯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a:t>고도 프로파일</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LXPFA_SB_2D_WA_037</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26605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고도 프로파일</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사용자가 선택한 피처 혹은 라인에 대한 고도</a:t>
                      </a:r>
                      <a:r>
                        <a:rPr lang="en-US" altLang="ko-KR" sz="800" b="0" baseline="0" dirty="0">
                          <a:latin typeface="맑은 고딕" panose="020B0503020000020004" pitchFamily="50" charset="-127"/>
                          <a:ea typeface="+mn-ea"/>
                        </a:rPr>
                        <a:t>(</a:t>
                      </a:r>
                      <a:r>
                        <a:rPr lang="ko-KR" altLang="en-US" sz="800" b="0" baseline="0" dirty="0" err="1">
                          <a:latin typeface="맑은 고딕" panose="020B0503020000020004" pitchFamily="50" charset="-127"/>
                          <a:ea typeface="+mn-ea"/>
                        </a:rPr>
                        <a:t>지형단면도</a:t>
                      </a:r>
                      <a:r>
                        <a:rPr lang="en-US" altLang="ko-KR" sz="800" b="0" baseline="0" dirty="0">
                          <a:latin typeface="맑은 고딕" panose="020B0503020000020004" pitchFamily="50" charset="-127"/>
                          <a:ea typeface="+mn-ea"/>
                        </a:rPr>
                        <a:t>)</a:t>
                      </a:r>
                      <a:r>
                        <a:rPr lang="ko-KR" altLang="en-US" sz="800" b="0" baseline="0" dirty="0">
                          <a:latin typeface="맑은 고딕" panose="020B0503020000020004" pitchFamily="50" charset="-127"/>
                          <a:ea typeface="+mn-ea"/>
                        </a:rPr>
                        <a:t>를 보여주는 템플릿입니다</a:t>
                      </a:r>
                      <a:r>
                        <a:rPr lang="en-US" altLang="ko-KR" sz="800" b="0" baseline="0" dirty="0">
                          <a:latin typeface="맑은 고딕" panose="020B0503020000020004" pitchFamily="50" charset="-127"/>
                          <a:ea typeface="+mn-ea"/>
                        </a:rPr>
                        <a:t>.</a:t>
                      </a: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위젯</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헤더 위젯</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레이어</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상단 위젯</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툴바</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위젯</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하단 위젯</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위젯 설정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기존 기능과 동일</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위젯 설정</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510180290"/>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각 위치의 위젯을 추가 삭제 하는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편집 템플릿</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의 위젯 설정 기능과 동일</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295110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10" name="그림 9">
            <a:extLst>
              <a:ext uri="{FF2B5EF4-FFF2-40B4-BE49-F238E27FC236}">
                <a16:creationId xmlns:a16="http://schemas.microsoft.com/office/drawing/2014/main" id="{CE97323B-5DBE-38D5-6623-27C2EE9AC643}"/>
              </a:ext>
            </a:extLst>
          </p:cNvPr>
          <p:cNvPicPr>
            <a:picLocks noChangeAspect="1"/>
          </p:cNvPicPr>
          <p:nvPr/>
        </p:nvPicPr>
        <p:blipFill>
          <a:blip r:embed="rId2"/>
          <a:stretch>
            <a:fillRect/>
          </a:stretch>
        </p:blipFill>
        <p:spPr>
          <a:xfrm>
            <a:off x="142875" y="910804"/>
            <a:ext cx="9320304" cy="4516874"/>
          </a:xfrm>
          <a:prstGeom prst="rect">
            <a:avLst/>
          </a:prstGeom>
        </p:spPr>
      </p:pic>
      <p:sp>
        <p:nvSpPr>
          <p:cNvPr id="11" name="직사각형 10">
            <a:extLst>
              <a:ext uri="{FF2B5EF4-FFF2-40B4-BE49-F238E27FC236}">
                <a16:creationId xmlns:a16="http://schemas.microsoft.com/office/drawing/2014/main" id="{67E1E022-0DDC-726F-71D5-334F400AC7D3}"/>
              </a:ext>
            </a:extLst>
          </p:cNvPr>
          <p:cNvSpPr/>
          <p:nvPr/>
        </p:nvSpPr>
        <p:spPr>
          <a:xfrm>
            <a:off x="797719" y="963377"/>
            <a:ext cx="564355" cy="109537"/>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b="1" dirty="0">
                <a:solidFill>
                  <a:schemeClr val="bg1"/>
                </a:solidFill>
              </a:rPr>
              <a:t>(</a:t>
            </a:r>
            <a:r>
              <a:rPr lang="ko-KR" altLang="en-US" sz="600" b="1" dirty="0">
                <a:solidFill>
                  <a:schemeClr val="bg1"/>
                </a:solidFill>
              </a:rPr>
              <a:t>고도 프로파일</a:t>
            </a:r>
            <a:r>
              <a:rPr lang="en-US" altLang="ko-KR" sz="600" b="1" dirty="0">
                <a:solidFill>
                  <a:schemeClr val="bg1"/>
                </a:solidFill>
              </a:rPr>
              <a:t>)</a:t>
            </a:r>
            <a:endParaRPr lang="ko-KR" altLang="en-US" sz="600" b="1" dirty="0">
              <a:solidFill>
                <a:schemeClr val="bg1"/>
              </a:solidFill>
            </a:endParaRPr>
          </a:p>
        </p:txBody>
      </p:sp>
      <p:sp>
        <p:nvSpPr>
          <p:cNvPr id="5" name="직사각형 4">
            <a:extLst>
              <a:ext uri="{FF2B5EF4-FFF2-40B4-BE49-F238E27FC236}">
                <a16:creationId xmlns:a16="http://schemas.microsoft.com/office/drawing/2014/main" id="{A6B95DC3-7CEF-1768-D44C-5E5F7BBD081B}"/>
              </a:ext>
            </a:extLst>
          </p:cNvPr>
          <p:cNvSpPr/>
          <p:nvPr/>
        </p:nvSpPr>
        <p:spPr>
          <a:xfrm>
            <a:off x="445632" y="1329465"/>
            <a:ext cx="1559381" cy="1366110"/>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사각형: 둥근 모서리 11">
            <a:extLst>
              <a:ext uri="{FF2B5EF4-FFF2-40B4-BE49-F238E27FC236}">
                <a16:creationId xmlns:a16="http://schemas.microsoft.com/office/drawing/2014/main" id="{6F536019-C38A-DA13-A690-4131BE081E8E}"/>
              </a:ext>
            </a:extLst>
          </p:cNvPr>
          <p:cNvSpPr/>
          <p:nvPr/>
        </p:nvSpPr>
        <p:spPr>
          <a:xfrm>
            <a:off x="1234281" y="116926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13" name="사각형: 둥근 모서리 12">
            <a:extLst>
              <a:ext uri="{FF2B5EF4-FFF2-40B4-BE49-F238E27FC236}">
                <a16:creationId xmlns:a16="http://schemas.microsoft.com/office/drawing/2014/main" id="{B1237C34-5B75-D1B3-A103-186650728741}"/>
              </a:ext>
            </a:extLst>
          </p:cNvPr>
          <p:cNvSpPr/>
          <p:nvPr/>
        </p:nvSpPr>
        <p:spPr>
          <a:xfrm>
            <a:off x="1611840" y="1169260"/>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위젯</a:t>
            </a:r>
          </a:p>
        </p:txBody>
      </p:sp>
      <p:sp>
        <p:nvSpPr>
          <p:cNvPr id="14" name="사각형: 둥근 모서리 13">
            <a:extLst>
              <a:ext uri="{FF2B5EF4-FFF2-40B4-BE49-F238E27FC236}">
                <a16:creationId xmlns:a16="http://schemas.microsoft.com/office/drawing/2014/main" id="{E753C34C-B8B4-8286-8FEB-93EC27F72A55}"/>
              </a:ext>
            </a:extLst>
          </p:cNvPr>
          <p:cNvSpPr/>
          <p:nvPr/>
        </p:nvSpPr>
        <p:spPr>
          <a:xfrm>
            <a:off x="468363" y="116926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메인</a:t>
            </a:r>
          </a:p>
        </p:txBody>
      </p:sp>
      <p:sp>
        <p:nvSpPr>
          <p:cNvPr id="18" name="사각형: 둥근 모서리 17">
            <a:extLst>
              <a:ext uri="{FF2B5EF4-FFF2-40B4-BE49-F238E27FC236}">
                <a16:creationId xmlns:a16="http://schemas.microsoft.com/office/drawing/2014/main" id="{6600FF6E-A209-9DDD-8722-3FF8A48CC5A5}"/>
              </a:ext>
            </a:extLst>
          </p:cNvPr>
          <p:cNvSpPr/>
          <p:nvPr/>
        </p:nvSpPr>
        <p:spPr>
          <a:xfrm>
            <a:off x="849362" y="1169260"/>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sp>
        <p:nvSpPr>
          <p:cNvPr id="8" name="직사각형 7">
            <a:extLst>
              <a:ext uri="{FF2B5EF4-FFF2-40B4-BE49-F238E27FC236}">
                <a16:creationId xmlns:a16="http://schemas.microsoft.com/office/drawing/2014/main" id="{9BB3E0A1-68DD-DF81-D85A-7DE125887627}"/>
              </a:ext>
            </a:extLst>
          </p:cNvPr>
          <p:cNvSpPr/>
          <p:nvPr/>
        </p:nvSpPr>
        <p:spPr>
          <a:xfrm>
            <a:off x="1564111" y="1135846"/>
            <a:ext cx="462816" cy="21600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모서리가 둥근 직사각형 299">
            <a:extLst>
              <a:ext uri="{FF2B5EF4-FFF2-40B4-BE49-F238E27FC236}">
                <a16:creationId xmlns:a16="http://schemas.microsoft.com/office/drawing/2014/main" id="{D44924D4-4F8A-D3CF-9398-3972180082F3}"/>
              </a:ext>
            </a:extLst>
          </p:cNvPr>
          <p:cNvSpPr/>
          <p:nvPr/>
        </p:nvSpPr>
        <p:spPr>
          <a:xfrm>
            <a:off x="1388802" y="96504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pic>
        <p:nvPicPr>
          <p:cNvPr id="22" name="그림 21">
            <a:extLst>
              <a:ext uri="{FF2B5EF4-FFF2-40B4-BE49-F238E27FC236}">
                <a16:creationId xmlns:a16="http://schemas.microsoft.com/office/drawing/2014/main" id="{5CD14BC2-8D8E-C8D5-55A7-0CB151E1BE1C}"/>
              </a:ext>
            </a:extLst>
          </p:cNvPr>
          <p:cNvPicPr>
            <a:picLocks noChangeAspect="1"/>
          </p:cNvPicPr>
          <p:nvPr/>
        </p:nvPicPr>
        <p:blipFill>
          <a:blip r:embed="rId3"/>
          <a:stretch>
            <a:fillRect/>
          </a:stretch>
        </p:blipFill>
        <p:spPr>
          <a:xfrm>
            <a:off x="473631" y="1374661"/>
            <a:ext cx="1511803" cy="2018927"/>
          </a:xfrm>
          <a:prstGeom prst="rect">
            <a:avLst/>
          </a:prstGeom>
        </p:spPr>
      </p:pic>
      <p:sp>
        <p:nvSpPr>
          <p:cNvPr id="23" name="직사각형 22">
            <a:extLst>
              <a:ext uri="{FF2B5EF4-FFF2-40B4-BE49-F238E27FC236}">
                <a16:creationId xmlns:a16="http://schemas.microsoft.com/office/drawing/2014/main" id="{ED522306-7A52-ABD8-73FE-F2EA31A7E093}"/>
              </a:ext>
            </a:extLst>
          </p:cNvPr>
          <p:cNvSpPr/>
          <p:nvPr/>
        </p:nvSpPr>
        <p:spPr>
          <a:xfrm>
            <a:off x="423859" y="1374660"/>
            <a:ext cx="1603067" cy="207453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모서리가 둥근 직사각형 299">
            <a:extLst>
              <a:ext uri="{FF2B5EF4-FFF2-40B4-BE49-F238E27FC236}">
                <a16:creationId xmlns:a16="http://schemas.microsoft.com/office/drawing/2014/main" id="{9F4FDF38-9BFF-684E-FE07-7E995608ACA2}"/>
              </a:ext>
            </a:extLst>
          </p:cNvPr>
          <p:cNvSpPr/>
          <p:nvPr/>
        </p:nvSpPr>
        <p:spPr>
          <a:xfrm>
            <a:off x="213976" y="132946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pic>
        <p:nvPicPr>
          <p:cNvPr id="2" name="그림 1">
            <a:extLst>
              <a:ext uri="{FF2B5EF4-FFF2-40B4-BE49-F238E27FC236}">
                <a16:creationId xmlns:a16="http://schemas.microsoft.com/office/drawing/2014/main" id="{37035315-390D-00D6-F9B7-9F3A879A064A}"/>
              </a:ext>
            </a:extLst>
          </p:cNvPr>
          <p:cNvPicPr>
            <a:picLocks noChangeAspect="1"/>
          </p:cNvPicPr>
          <p:nvPr/>
        </p:nvPicPr>
        <p:blipFill rotWithShape="1">
          <a:blip r:embed="rId4"/>
          <a:srcRect t="2" r="14612" b="-5921"/>
          <a:stretch/>
        </p:blipFill>
        <p:spPr>
          <a:xfrm>
            <a:off x="2035849" y="1191727"/>
            <a:ext cx="7427330" cy="238594"/>
          </a:xfrm>
          <a:prstGeom prst="rect">
            <a:avLst/>
          </a:prstGeom>
        </p:spPr>
      </p:pic>
      <p:pic>
        <p:nvPicPr>
          <p:cNvPr id="3" name="그림 2">
            <a:extLst>
              <a:ext uri="{FF2B5EF4-FFF2-40B4-BE49-F238E27FC236}">
                <a16:creationId xmlns:a16="http://schemas.microsoft.com/office/drawing/2014/main" id="{640F46D4-C117-A2BE-607D-728BBAA7D7A2}"/>
              </a:ext>
            </a:extLst>
          </p:cNvPr>
          <p:cNvPicPr>
            <a:picLocks noChangeAspect="1"/>
          </p:cNvPicPr>
          <p:nvPr/>
        </p:nvPicPr>
        <p:blipFill rotWithShape="1">
          <a:blip r:embed="rId2"/>
          <a:srcRect l="20362" r="-52" b="93608"/>
          <a:stretch/>
        </p:blipFill>
        <p:spPr>
          <a:xfrm>
            <a:off x="2051100" y="915143"/>
            <a:ext cx="7427330" cy="288726"/>
          </a:xfrm>
          <a:prstGeom prst="rect">
            <a:avLst/>
          </a:prstGeom>
        </p:spPr>
      </p:pic>
      <p:pic>
        <p:nvPicPr>
          <p:cNvPr id="4" name="그림 3">
            <a:extLst>
              <a:ext uri="{FF2B5EF4-FFF2-40B4-BE49-F238E27FC236}">
                <a16:creationId xmlns:a16="http://schemas.microsoft.com/office/drawing/2014/main" id="{0FD9C52D-2C8D-3DF2-FA29-D198F3F8B64E}"/>
              </a:ext>
            </a:extLst>
          </p:cNvPr>
          <p:cNvPicPr>
            <a:picLocks noChangeAspect="1"/>
          </p:cNvPicPr>
          <p:nvPr/>
        </p:nvPicPr>
        <p:blipFill rotWithShape="1">
          <a:blip r:embed="rId2"/>
          <a:srcRect l="20362" t="6290" b="4787"/>
          <a:stretch/>
        </p:blipFill>
        <p:spPr>
          <a:xfrm>
            <a:off x="2034580" y="1415517"/>
            <a:ext cx="7422469" cy="4016501"/>
          </a:xfrm>
          <a:prstGeom prst="rect">
            <a:avLst/>
          </a:prstGeom>
        </p:spPr>
      </p:pic>
      <p:grpSp>
        <p:nvGrpSpPr>
          <p:cNvPr id="7" name="그룹 6">
            <a:extLst>
              <a:ext uri="{FF2B5EF4-FFF2-40B4-BE49-F238E27FC236}">
                <a16:creationId xmlns:a16="http://schemas.microsoft.com/office/drawing/2014/main" id="{582D4E88-6D1A-BA76-5CD4-7FBDF7C14972}"/>
              </a:ext>
            </a:extLst>
          </p:cNvPr>
          <p:cNvGrpSpPr/>
          <p:nvPr/>
        </p:nvGrpSpPr>
        <p:grpSpPr>
          <a:xfrm>
            <a:off x="3949700" y="4026902"/>
            <a:ext cx="5073650" cy="1173747"/>
            <a:chOff x="3949700" y="4026902"/>
            <a:chExt cx="5073650" cy="1173747"/>
          </a:xfrm>
        </p:grpSpPr>
        <p:sp>
          <p:nvSpPr>
            <p:cNvPr id="9" name="직사각형 8">
              <a:extLst>
                <a:ext uri="{FF2B5EF4-FFF2-40B4-BE49-F238E27FC236}">
                  <a16:creationId xmlns:a16="http://schemas.microsoft.com/office/drawing/2014/main" id="{ED8491E8-1644-944B-F003-ED51A9013055}"/>
                </a:ext>
              </a:extLst>
            </p:cNvPr>
            <p:cNvSpPr/>
            <p:nvPr/>
          </p:nvSpPr>
          <p:spPr>
            <a:xfrm>
              <a:off x="3949700" y="4026902"/>
              <a:ext cx="5073650" cy="1173747"/>
            </a:xfrm>
            <a:prstGeom prst="rect">
              <a:avLst/>
            </a:prstGeom>
            <a:solidFill>
              <a:schemeClr val="bg1">
                <a:alpha val="50000"/>
              </a:schemeClr>
            </a:solidFill>
            <a:ln>
              <a:solidFill>
                <a:srgbClr val="F6F9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사각형: 둥근 모서리 14">
              <a:extLst>
                <a:ext uri="{FF2B5EF4-FFF2-40B4-BE49-F238E27FC236}">
                  <a16:creationId xmlns:a16="http://schemas.microsoft.com/office/drawing/2014/main" id="{B7505038-5D19-4B84-9F90-ACF73626062F}"/>
                </a:ext>
              </a:extLst>
            </p:cNvPr>
            <p:cNvSpPr/>
            <p:nvPr/>
          </p:nvSpPr>
          <p:spPr>
            <a:xfrm>
              <a:off x="3978858" y="4047052"/>
              <a:ext cx="36851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지형 단면도</a:t>
              </a:r>
            </a:p>
          </p:txBody>
        </p:sp>
        <p:sp>
          <p:nvSpPr>
            <p:cNvPr id="16" name="사각형: 둥근 모서리 15">
              <a:extLst>
                <a:ext uri="{FF2B5EF4-FFF2-40B4-BE49-F238E27FC236}">
                  <a16:creationId xmlns:a16="http://schemas.microsoft.com/office/drawing/2014/main" id="{54122F4C-2318-C448-800A-B7E26CB763A1}"/>
                </a:ext>
              </a:extLst>
            </p:cNvPr>
            <p:cNvSpPr/>
            <p:nvPr/>
          </p:nvSpPr>
          <p:spPr>
            <a:xfrm>
              <a:off x="3994045" y="4524026"/>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고도</a:t>
              </a:r>
              <a:endParaRPr lang="en-US" altLang="ko-KR" sz="500" b="1" dirty="0">
                <a:solidFill>
                  <a:schemeClr val="tx1"/>
                </a:solidFill>
              </a:endParaRPr>
            </a:p>
            <a:p>
              <a:pPr algn="ctr"/>
              <a:r>
                <a:rPr lang="en-US" altLang="ko-KR" sz="500" b="1" dirty="0">
                  <a:solidFill>
                    <a:schemeClr val="tx1"/>
                  </a:solidFill>
                </a:rPr>
                <a:t>(m)</a:t>
              </a:r>
              <a:endParaRPr lang="ko-KR" altLang="en-US" sz="500" b="1" dirty="0">
                <a:solidFill>
                  <a:schemeClr val="tx1"/>
                </a:solidFill>
              </a:endParaRPr>
            </a:p>
          </p:txBody>
        </p:sp>
        <p:sp>
          <p:nvSpPr>
            <p:cNvPr id="21" name="사각형: 둥근 모서리 20">
              <a:extLst>
                <a:ext uri="{FF2B5EF4-FFF2-40B4-BE49-F238E27FC236}">
                  <a16:creationId xmlns:a16="http://schemas.microsoft.com/office/drawing/2014/main" id="{5ACCDEB3-B29B-B396-C265-2AF01C763D67}"/>
                </a:ext>
              </a:extLst>
            </p:cNvPr>
            <p:cNvSpPr/>
            <p:nvPr/>
          </p:nvSpPr>
          <p:spPr>
            <a:xfrm>
              <a:off x="6427734" y="5041068"/>
              <a:ext cx="41603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거리</a:t>
              </a:r>
              <a:r>
                <a:rPr lang="en-US" altLang="ko-KR" sz="500" b="1" dirty="0">
                  <a:solidFill>
                    <a:schemeClr val="tx1"/>
                  </a:solidFill>
                </a:rPr>
                <a:t>(km)</a:t>
              </a:r>
              <a:endParaRPr lang="ko-KR" altLang="en-US" sz="500" b="1" dirty="0">
                <a:solidFill>
                  <a:schemeClr val="tx1"/>
                </a:solidFill>
              </a:endParaRPr>
            </a:p>
          </p:txBody>
        </p:sp>
        <p:sp>
          <p:nvSpPr>
            <p:cNvPr id="25" name="사각형: 둥근 모서리 24">
              <a:extLst>
                <a:ext uri="{FF2B5EF4-FFF2-40B4-BE49-F238E27FC236}">
                  <a16:creationId xmlns:a16="http://schemas.microsoft.com/office/drawing/2014/main" id="{F21AD38E-92A9-49AE-78CA-9D32FEB340F0}"/>
                </a:ext>
              </a:extLst>
            </p:cNvPr>
            <p:cNvSpPr/>
            <p:nvPr/>
          </p:nvSpPr>
          <p:spPr>
            <a:xfrm>
              <a:off x="4286938" y="4942203"/>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0</a:t>
              </a:r>
              <a:endParaRPr lang="ko-KR" altLang="en-US" sz="600" dirty="0">
                <a:solidFill>
                  <a:schemeClr val="tx1"/>
                </a:solidFill>
              </a:endParaRPr>
            </a:p>
          </p:txBody>
        </p:sp>
        <p:sp>
          <p:nvSpPr>
            <p:cNvPr id="42" name="사각형: 둥근 모서리 41">
              <a:extLst>
                <a:ext uri="{FF2B5EF4-FFF2-40B4-BE49-F238E27FC236}">
                  <a16:creationId xmlns:a16="http://schemas.microsoft.com/office/drawing/2014/main" id="{138C0E6D-1F46-9D54-0A20-25455498E7EA}"/>
                </a:ext>
              </a:extLst>
            </p:cNvPr>
            <p:cNvSpPr/>
            <p:nvPr/>
          </p:nvSpPr>
          <p:spPr>
            <a:xfrm>
              <a:off x="6515787" y="4942203"/>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1</a:t>
              </a:r>
              <a:endParaRPr lang="ko-KR" altLang="en-US" sz="600" dirty="0">
                <a:solidFill>
                  <a:schemeClr val="tx1"/>
                </a:solidFill>
              </a:endParaRPr>
            </a:p>
          </p:txBody>
        </p:sp>
        <p:sp>
          <p:nvSpPr>
            <p:cNvPr id="43" name="사각형: 둥근 모서리 42">
              <a:extLst>
                <a:ext uri="{FF2B5EF4-FFF2-40B4-BE49-F238E27FC236}">
                  <a16:creationId xmlns:a16="http://schemas.microsoft.com/office/drawing/2014/main" id="{42A93A89-5863-9D6A-A412-7B9FA57187F8}"/>
                </a:ext>
              </a:extLst>
            </p:cNvPr>
            <p:cNvSpPr/>
            <p:nvPr/>
          </p:nvSpPr>
          <p:spPr>
            <a:xfrm>
              <a:off x="8742624" y="4942203"/>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2</a:t>
              </a:r>
              <a:endParaRPr lang="ko-KR" altLang="en-US" sz="600" dirty="0">
                <a:solidFill>
                  <a:schemeClr val="tx1"/>
                </a:solidFill>
              </a:endParaRPr>
            </a:p>
          </p:txBody>
        </p:sp>
        <p:sp>
          <p:nvSpPr>
            <p:cNvPr id="44" name="사각형: 둥근 모서리 43">
              <a:extLst>
                <a:ext uri="{FF2B5EF4-FFF2-40B4-BE49-F238E27FC236}">
                  <a16:creationId xmlns:a16="http://schemas.microsoft.com/office/drawing/2014/main" id="{E2941CCF-FCBB-C1A0-B84E-B14E388322EF}"/>
                </a:ext>
              </a:extLst>
            </p:cNvPr>
            <p:cNvSpPr/>
            <p:nvPr/>
          </p:nvSpPr>
          <p:spPr>
            <a:xfrm>
              <a:off x="4204494" y="4691301"/>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100</a:t>
              </a:r>
              <a:endParaRPr lang="ko-KR" altLang="en-US" sz="600" dirty="0">
                <a:solidFill>
                  <a:schemeClr val="tx1"/>
                </a:solidFill>
              </a:endParaRPr>
            </a:p>
          </p:txBody>
        </p:sp>
        <p:sp>
          <p:nvSpPr>
            <p:cNvPr id="45" name="사각형: 둥근 모서리 44">
              <a:extLst>
                <a:ext uri="{FF2B5EF4-FFF2-40B4-BE49-F238E27FC236}">
                  <a16:creationId xmlns:a16="http://schemas.microsoft.com/office/drawing/2014/main" id="{0E50A993-8EB8-C983-CA12-89D2DFFE7D59}"/>
                </a:ext>
              </a:extLst>
            </p:cNvPr>
            <p:cNvSpPr/>
            <p:nvPr/>
          </p:nvSpPr>
          <p:spPr>
            <a:xfrm>
              <a:off x="4204494" y="4490155"/>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200</a:t>
              </a:r>
              <a:endParaRPr lang="ko-KR" altLang="en-US" sz="600" dirty="0">
                <a:solidFill>
                  <a:schemeClr val="tx1"/>
                </a:solidFill>
              </a:endParaRPr>
            </a:p>
          </p:txBody>
        </p:sp>
        <p:sp>
          <p:nvSpPr>
            <p:cNvPr id="46" name="사각형: 둥근 모서리 45">
              <a:extLst>
                <a:ext uri="{FF2B5EF4-FFF2-40B4-BE49-F238E27FC236}">
                  <a16:creationId xmlns:a16="http://schemas.microsoft.com/office/drawing/2014/main" id="{269F404B-E20B-8F09-3D7C-FD9DA09C7B94}"/>
                </a:ext>
              </a:extLst>
            </p:cNvPr>
            <p:cNvSpPr/>
            <p:nvPr/>
          </p:nvSpPr>
          <p:spPr>
            <a:xfrm>
              <a:off x="4204494" y="4289009"/>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300</a:t>
              </a:r>
              <a:endParaRPr lang="ko-KR" altLang="en-US" sz="600" dirty="0">
                <a:solidFill>
                  <a:schemeClr val="tx1"/>
                </a:solidFill>
              </a:endParaRPr>
            </a:p>
          </p:txBody>
        </p:sp>
        <p:cxnSp>
          <p:nvCxnSpPr>
            <p:cNvPr id="47" name="직선 연결선 46">
              <a:extLst>
                <a:ext uri="{FF2B5EF4-FFF2-40B4-BE49-F238E27FC236}">
                  <a16:creationId xmlns:a16="http://schemas.microsoft.com/office/drawing/2014/main" id="{A5F68848-7015-83E5-476D-CA309A98C36E}"/>
                </a:ext>
              </a:extLst>
            </p:cNvPr>
            <p:cNvCxnSpPr/>
            <p:nvPr/>
          </p:nvCxnSpPr>
          <p:spPr>
            <a:xfrm>
              <a:off x="4406900" y="4743450"/>
              <a:ext cx="44577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25EC6C4-11B3-F835-FD05-CF9974843D99}"/>
                </a:ext>
              </a:extLst>
            </p:cNvPr>
            <p:cNvCxnSpPr/>
            <p:nvPr/>
          </p:nvCxnSpPr>
          <p:spPr>
            <a:xfrm>
              <a:off x="4406900" y="4545807"/>
              <a:ext cx="44577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0850141E-446F-4904-CD43-42B040037BE2}"/>
                </a:ext>
              </a:extLst>
            </p:cNvPr>
            <p:cNvCxnSpPr/>
            <p:nvPr/>
          </p:nvCxnSpPr>
          <p:spPr>
            <a:xfrm>
              <a:off x="4406900" y="4348163"/>
              <a:ext cx="44577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사각형: 둥근 모서리 49">
              <a:extLst>
                <a:ext uri="{FF2B5EF4-FFF2-40B4-BE49-F238E27FC236}">
                  <a16:creationId xmlns:a16="http://schemas.microsoft.com/office/drawing/2014/main" id="{01CDB801-F1E4-5AC4-ACF0-6CA6133F5ED5}"/>
                </a:ext>
              </a:extLst>
            </p:cNvPr>
            <p:cNvSpPr/>
            <p:nvPr/>
          </p:nvSpPr>
          <p:spPr>
            <a:xfrm>
              <a:off x="8718586" y="4056327"/>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sp>
          <p:nvSpPr>
            <p:cNvPr id="51" name="사각형: 둥근 모서리 50">
              <a:extLst>
                <a:ext uri="{FF2B5EF4-FFF2-40B4-BE49-F238E27FC236}">
                  <a16:creationId xmlns:a16="http://schemas.microsoft.com/office/drawing/2014/main" id="{1F7AE906-5932-89E0-F1E1-7B32B9D12430}"/>
                </a:ext>
              </a:extLst>
            </p:cNvPr>
            <p:cNvSpPr/>
            <p:nvPr/>
          </p:nvSpPr>
          <p:spPr>
            <a:xfrm>
              <a:off x="8543072" y="4056327"/>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pic>
          <p:nvPicPr>
            <p:cNvPr id="52" name="그래픽 51" descr="연필 단색으로 채워진">
              <a:extLst>
                <a:ext uri="{FF2B5EF4-FFF2-40B4-BE49-F238E27FC236}">
                  <a16:creationId xmlns:a16="http://schemas.microsoft.com/office/drawing/2014/main" id="{47DCF60E-3518-177B-58DD-B912445165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4950" y="4066502"/>
              <a:ext cx="120243" cy="120243"/>
            </a:xfrm>
            <a:prstGeom prst="rect">
              <a:avLst/>
            </a:prstGeom>
          </p:spPr>
        </p:pic>
        <p:pic>
          <p:nvPicPr>
            <p:cNvPr id="53" name="그래픽 52" descr="위쪽 캐럿 단색으로 채워진">
              <a:extLst>
                <a:ext uri="{FF2B5EF4-FFF2-40B4-BE49-F238E27FC236}">
                  <a16:creationId xmlns:a16="http://schemas.microsoft.com/office/drawing/2014/main" id="{A505169A-21A2-EC95-8D49-5072E4F2B2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8737200" y="4072445"/>
              <a:ext cx="113191" cy="113191"/>
            </a:xfrm>
            <a:prstGeom prst="rect">
              <a:avLst/>
            </a:prstGeom>
          </p:spPr>
        </p:pic>
      </p:grpSp>
      <p:graphicFrame>
        <p:nvGraphicFramePr>
          <p:cNvPr id="54" name="표 33">
            <a:extLst>
              <a:ext uri="{FF2B5EF4-FFF2-40B4-BE49-F238E27FC236}">
                <a16:creationId xmlns:a16="http://schemas.microsoft.com/office/drawing/2014/main" id="{47399520-9C41-E633-B4B3-78DB364B1182}"/>
              </a:ext>
            </a:extLst>
          </p:cNvPr>
          <p:cNvGraphicFramePr>
            <a:graphicFrameLocks noGrp="1"/>
          </p:cNvGraphicFramePr>
          <p:nvPr/>
        </p:nvGraphicFramePr>
        <p:xfrm>
          <a:off x="4406900" y="4229127"/>
          <a:ext cx="4457700" cy="700409"/>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2576218332"/>
                    </a:ext>
                  </a:extLst>
                </a:gridCol>
              </a:tblGrid>
              <a:tr h="700409">
                <a:tc>
                  <a:txBody>
                    <a:bodyPr/>
                    <a:lstStyle/>
                    <a:p>
                      <a:pPr latinLnBrk="1"/>
                      <a:endParaRPr lang="ko-KR" altLang="en-US" dirty="0"/>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50000"/>
                      </a:schemeClr>
                    </a:solidFill>
                  </a:tcPr>
                </a:tc>
                <a:extLst>
                  <a:ext uri="{0D108BD9-81ED-4DB2-BD59-A6C34878D82A}">
                    <a16:rowId xmlns:a16="http://schemas.microsoft.com/office/drawing/2014/main" val="2665552621"/>
                  </a:ext>
                </a:extLst>
              </a:tr>
            </a:tbl>
          </a:graphicData>
        </a:graphic>
      </p:graphicFrame>
    </p:spTree>
    <p:extLst>
      <p:ext uri="{BB962C8B-B14F-4D97-AF65-F5344CB8AC3E}">
        <p14:creationId xmlns:p14="http://schemas.microsoft.com/office/powerpoint/2010/main" val="2691293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CBAA84EF-CE69-9C44-161E-D2652F1828A0}"/>
              </a:ext>
            </a:extLst>
          </p:cNvPr>
          <p:cNvPicPr>
            <a:picLocks noChangeAspect="1"/>
          </p:cNvPicPr>
          <p:nvPr/>
        </p:nvPicPr>
        <p:blipFill rotWithShape="1">
          <a:blip r:embed="rId2"/>
          <a:srcRect t="5826"/>
          <a:stretch/>
        </p:blipFill>
        <p:spPr>
          <a:xfrm>
            <a:off x="142875" y="1349721"/>
            <a:ext cx="9321165" cy="4480480"/>
          </a:xfrm>
          <a:prstGeom prst="rect">
            <a:avLst/>
          </a:prstGeom>
        </p:spPr>
      </p:pic>
      <p:sp>
        <p:nvSpPr>
          <p:cNvPr id="19" name="직사각형 18">
            <a:extLst>
              <a:ext uri="{FF2B5EF4-FFF2-40B4-BE49-F238E27FC236}">
                <a16:creationId xmlns:a16="http://schemas.microsoft.com/office/drawing/2014/main" id="{FF20429B-D276-9D26-A008-904973C6E40E}"/>
              </a:ext>
            </a:extLst>
          </p:cNvPr>
          <p:cNvSpPr/>
          <p:nvPr/>
        </p:nvSpPr>
        <p:spPr>
          <a:xfrm>
            <a:off x="2124075" y="4142902"/>
            <a:ext cx="6938963" cy="1173747"/>
          </a:xfrm>
          <a:prstGeom prst="rect">
            <a:avLst/>
          </a:prstGeom>
          <a:solidFill>
            <a:schemeClr val="bg1">
              <a:alpha val="50000"/>
            </a:schemeClr>
          </a:solidFill>
          <a:ln>
            <a:solidFill>
              <a:srgbClr val="F6F9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사각형: 둥근 모서리 19">
            <a:extLst>
              <a:ext uri="{FF2B5EF4-FFF2-40B4-BE49-F238E27FC236}">
                <a16:creationId xmlns:a16="http://schemas.microsoft.com/office/drawing/2014/main" id="{E4A41A09-8358-7B8A-6A2F-38C50CF1D5ED}"/>
              </a:ext>
            </a:extLst>
          </p:cNvPr>
          <p:cNvSpPr/>
          <p:nvPr/>
        </p:nvSpPr>
        <p:spPr>
          <a:xfrm>
            <a:off x="2179956" y="4163052"/>
            <a:ext cx="36851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지형 단면도</a:t>
            </a:r>
          </a:p>
        </p:txBody>
      </p:sp>
      <p:sp>
        <p:nvSpPr>
          <p:cNvPr id="26" name="사각형: 둥근 모서리 25">
            <a:extLst>
              <a:ext uri="{FF2B5EF4-FFF2-40B4-BE49-F238E27FC236}">
                <a16:creationId xmlns:a16="http://schemas.microsoft.com/office/drawing/2014/main" id="{98F85B93-B23D-7403-6F30-7DE82353E265}"/>
              </a:ext>
            </a:extLst>
          </p:cNvPr>
          <p:cNvSpPr/>
          <p:nvPr/>
        </p:nvSpPr>
        <p:spPr>
          <a:xfrm>
            <a:off x="2195143" y="4640026"/>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고도</a:t>
            </a:r>
            <a:endParaRPr lang="en-US" altLang="ko-KR" sz="500" b="1" dirty="0">
              <a:solidFill>
                <a:schemeClr val="tx1"/>
              </a:solidFill>
            </a:endParaRPr>
          </a:p>
          <a:p>
            <a:pPr algn="ctr"/>
            <a:r>
              <a:rPr lang="en-US" altLang="ko-KR" sz="500" b="1" dirty="0">
                <a:solidFill>
                  <a:schemeClr val="tx1"/>
                </a:solidFill>
              </a:rPr>
              <a:t>(m)</a:t>
            </a:r>
            <a:endParaRPr lang="ko-KR" altLang="en-US" sz="500" b="1" dirty="0">
              <a:solidFill>
                <a:schemeClr val="tx1"/>
              </a:solidFill>
            </a:endParaRPr>
          </a:p>
        </p:txBody>
      </p:sp>
      <p:sp>
        <p:nvSpPr>
          <p:cNvPr id="27" name="사각형: 둥근 모서리 26">
            <a:extLst>
              <a:ext uri="{FF2B5EF4-FFF2-40B4-BE49-F238E27FC236}">
                <a16:creationId xmlns:a16="http://schemas.microsoft.com/office/drawing/2014/main" id="{B64A7759-6E4D-150D-1EB7-E58B5268E9DA}"/>
              </a:ext>
            </a:extLst>
          </p:cNvPr>
          <p:cNvSpPr/>
          <p:nvPr/>
        </p:nvSpPr>
        <p:spPr>
          <a:xfrm>
            <a:off x="5484627" y="5157068"/>
            <a:ext cx="41603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거리</a:t>
            </a:r>
            <a:r>
              <a:rPr lang="en-US" altLang="ko-KR" sz="500" b="1" dirty="0">
                <a:solidFill>
                  <a:schemeClr val="tx1"/>
                </a:solidFill>
              </a:rPr>
              <a:t>(km)</a:t>
            </a:r>
            <a:endParaRPr lang="ko-KR" altLang="en-US" sz="500" b="1" dirty="0">
              <a:solidFill>
                <a:schemeClr val="tx1"/>
              </a:solidFill>
            </a:endParaRPr>
          </a:p>
        </p:txBody>
      </p:sp>
      <p:sp>
        <p:nvSpPr>
          <p:cNvPr id="28" name="사각형: 둥근 모서리 27">
            <a:extLst>
              <a:ext uri="{FF2B5EF4-FFF2-40B4-BE49-F238E27FC236}">
                <a16:creationId xmlns:a16="http://schemas.microsoft.com/office/drawing/2014/main" id="{557635D5-4274-F0E5-25E3-4B22C65C5B75}"/>
              </a:ext>
            </a:extLst>
          </p:cNvPr>
          <p:cNvSpPr/>
          <p:nvPr/>
        </p:nvSpPr>
        <p:spPr>
          <a:xfrm>
            <a:off x="2488036" y="5058203"/>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0</a:t>
            </a:r>
            <a:endParaRPr lang="ko-KR" altLang="en-US" sz="600" dirty="0">
              <a:solidFill>
                <a:schemeClr val="tx1"/>
              </a:solidFill>
            </a:endParaRPr>
          </a:p>
        </p:txBody>
      </p:sp>
      <p:sp>
        <p:nvSpPr>
          <p:cNvPr id="29" name="사각형: 둥근 모서리 28">
            <a:extLst>
              <a:ext uri="{FF2B5EF4-FFF2-40B4-BE49-F238E27FC236}">
                <a16:creationId xmlns:a16="http://schemas.microsoft.com/office/drawing/2014/main" id="{FB891882-F666-8A25-7101-3DAC974875D5}"/>
              </a:ext>
            </a:extLst>
          </p:cNvPr>
          <p:cNvSpPr/>
          <p:nvPr/>
        </p:nvSpPr>
        <p:spPr>
          <a:xfrm>
            <a:off x="5572681" y="5058203"/>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1</a:t>
            </a:r>
            <a:endParaRPr lang="ko-KR" altLang="en-US" sz="600" dirty="0">
              <a:solidFill>
                <a:schemeClr val="tx1"/>
              </a:solidFill>
            </a:endParaRPr>
          </a:p>
        </p:txBody>
      </p:sp>
      <p:sp>
        <p:nvSpPr>
          <p:cNvPr id="30" name="사각형: 둥근 모서리 29">
            <a:extLst>
              <a:ext uri="{FF2B5EF4-FFF2-40B4-BE49-F238E27FC236}">
                <a16:creationId xmlns:a16="http://schemas.microsoft.com/office/drawing/2014/main" id="{68DC4FBB-B8E4-3D85-5327-A85FB28CEE57}"/>
              </a:ext>
            </a:extLst>
          </p:cNvPr>
          <p:cNvSpPr/>
          <p:nvPr/>
        </p:nvSpPr>
        <p:spPr>
          <a:xfrm>
            <a:off x="8513326" y="5058203"/>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2</a:t>
            </a:r>
            <a:endParaRPr lang="ko-KR" altLang="en-US" sz="600" dirty="0">
              <a:solidFill>
                <a:schemeClr val="tx1"/>
              </a:solidFill>
            </a:endParaRPr>
          </a:p>
        </p:txBody>
      </p:sp>
      <p:sp>
        <p:nvSpPr>
          <p:cNvPr id="31" name="사각형: 둥근 모서리 30">
            <a:extLst>
              <a:ext uri="{FF2B5EF4-FFF2-40B4-BE49-F238E27FC236}">
                <a16:creationId xmlns:a16="http://schemas.microsoft.com/office/drawing/2014/main" id="{45B1CD7F-9771-68BD-C8C4-C1FF71206692}"/>
              </a:ext>
            </a:extLst>
          </p:cNvPr>
          <p:cNvSpPr/>
          <p:nvPr/>
        </p:nvSpPr>
        <p:spPr>
          <a:xfrm>
            <a:off x="2405592" y="4807301"/>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100</a:t>
            </a:r>
            <a:endParaRPr lang="ko-KR" altLang="en-US" sz="600" dirty="0">
              <a:solidFill>
                <a:schemeClr val="tx1"/>
              </a:solidFill>
            </a:endParaRPr>
          </a:p>
        </p:txBody>
      </p:sp>
      <p:sp>
        <p:nvSpPr>
          <p:cNvPr id="32" name="사각형: 둥근 모서리 31">
            <a:extLst>
              <a:ext uri="{FF2B5EF4-FFF2-40B4-BE49-F238E27FC236}">
                <a16:creationId xmlns:a16="http://schemas.microsoft.com/office/drawing/2014/main" id="{62190920-D59E-AC81-49A2-72849F9D407B}"/>
              </a:ext>
            </a:extLst>
          </p:cNvPr>
          <p:cNvSpPr/>
          <p:nvPr/>
        </p:nvSpPr>
        <p:spPr>
          <a:xfrm>
            <a:off x="2405592" y="4606155"/>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200</a:t>
            </a:r>
            <a:endParaRPr lang="ko-KR" altLang="en-US" sz="600" dirty="0">
              <a:solidFill>
                <a:schemeClr val="tx1"/>
              </a:solidFill>
            </a:endParaRPr>
          </a:p>
        </p:txBody>
      </p:sp>
      <p:sp>
        <p:nvSpPr>
          <p:cNvPr id="33" name="사각형: 둥근 모서리 32">
            <a:extLst>
              <a:ext uri="{FF2B5EF4-FFF2-40B4-BE49-F238E27FC236}">
                <a16:creationId xmlns:a16="http://schemas.microsoft.com/office/drawing/2014/main" id="{AAEA933A-3C42-1B33-92F0-8A2F0C606D60}"/>
              </a:ext>
            </a:extLst>
          </p:cNvPr>
          <p:cNvSpPr/>
          <p:nvPr/>
        </p:nvSpPr>
        <p:spPr>
          <a:xfrm>
            <a:off x="2405592" y="4405009"/>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300</a:t>
            </a:r>
            <a:endParaRPr lang="ko-KR" altLang="en-US" sz="600" dirty="0">
              <a:solidFill>
                <a:schemeClr val="tx1"/>
              </a:solidFill>
            </a:endParaRPr>
          </a:p>
        </p:txBody>
      </p:sp>
      <p:sp>
        <p:nvSpPr>
          <p:cNvPr id="37" name="사각형: 둥근 모서리 36">
            <a:extLst>
              <a:ext uri="{FF2B5EF4-FFF2-40B4-BE49-F238E27FC236}">
                <a16:creationId xmlns:a16="http://schemas.microsoft.com/office/drawing/2014/main" id="{9CBEDAD5-0717-A6BA-26BF-5A3C44E4B148}"/>
              </a:ext>
            </a:extLst>
          </p:cNvPr>
          <p:cNvSpPr/>
          <p:nvPr/>
        </p:nvSpPr>
        <p:spPr>
          <a:xfrm>
            <a:off x="8633288" y="4172327"/>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sp>
        <p:nvSpPr>
          <p:cNvPr id="38" name="사각형: 둥근 모서리 37">
            <a:extLst>
              <a:ext uri="{FF2B5EF4-FFF2-40B4-BE49-F238E27FC236}">
                <a16:creationId xmlns:a16="http://schemas.microsoft.com/office/drawing/2014/main" id="{95D313C6-8259-0ABA-C545-89767F90EB2D}"/>
              </a:ext>
            </a:extLst>
          </p:cNvPr>
          <p:cNvSpPr/>
          <p:nvPr/>
        </p:nvSpPr>
        <p:spPr>
          <a:xfrm>
            <a:off x="8457774" y="4172327"/>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pic>
        <p:nvPicPr>
          <p:cNvPr id="39" name="그래픽 38" descr="연필 단색으로 채워진">
            <a:extLst>
              <a:ext uri="{FF2B5EF4-FFF2-40B4-BE49-F238E27FC236}">
                <a16:creationId xmlns:a16="http://schemas.microsoft.com/office/drawing/2014/main" id="{C892B148-8DBD-4C73-76AC-C74B1E814C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69652" y="4182502"/>
            <a:ext cx="120243" cy="120243"/>
          </a:xfrm>
          <a:prstGeom prst="rect">
            <a:avLst/>
          </a:prstGeom>
        </p:spPr>
      </p:pic>
      <p:pic>
        <p:nvPicPr>
          <p:cNvPr id="40" name="그래픽 39" descr="위쪽 캐럿 단색으로 채워진">
            <a:extLst>
              <a:ext uri="{FF2B5EF4-FFF2-40B4-BE49-F238E27FC236}">
                <a16:creationId xmlns:a16="http://schemas.microsoft.com/office/drawing/2014/main" id="{BB17F41E-6354-7968-1F9D-F3B1C0EE13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a:off x="8651902" y="4188445"/>
            <a:ext cx="113191" cy="113191"/>
          </a:xfrm>
          <a:prstGeom prst="rect">
            <a:avLst/>
          </a:prstGeom>
        </p:spPr>
      </p:pic>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5076528"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고도 프로파일 템플릿</a:t>
            </a:r>
            <a:r>
              <a:rPr lang="en-US" altLang="ko-KR" dirty="0">
                <a:latin typeface="맑은 고딕" panose="020B0503020000020004" pitchFamily="50" charset="-127"/>
              </a:rPr>
              <a:t>_</a:t>
            </a:r>
            <a:r>
              <a:rPr lang="ko-KR" altLang="en-US" dirty="0">
                <a:latin typeface="맑은 고딕" panose="020B0503020000020004" pitchFamily="50" charset="-127"/>
              </a:rPr>
              <a:t>화면 표출</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a:t>고도 프로파일</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LXPFA_SB_2D_WA_038</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17144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고도 프로파일</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사용자가 선택한 피처 혹은 라인에 대한 고도</a:t>
                      </a:r>
                      <a:r>
                        <a:rPr lang="en-US" altLang="ko-KR" sz="800" b="0" baseline="0" dirty="0">
                          <a:latin typeface="맑은 고딕" panose="020B0503020000020004" pitchFamily="50" charset="-127"/>
                          <a:ea typeface="+mn-ea"/>
                        </a:rPr>
                        <a:t>(</a:t>
                      </a:r>
                      <a:r>
                        <a:rPr lang="ko-KR" altLang="en-US" sz="800" b="0" baseline="0" dirty="0" err="1">
                          <a:latin typeface="맑은 고딕" panose="020B0503020000020004" pitchFamily="50" charset="-127"/>
                          <a:ea typeface="+mn-ea"/>
                        </a:rPr>
                        <a:t>지형단면도</a:t>
                      </a:r>
                      <a:r>
                        <a:rPr lang="en-US" altLang="ko-KR" sz="800" b="0" baseline="0" dirty="0">
                          <a:latin typeface="맑은 고딕" panose="020B0503020000020004" pitchFamily="50" charset="-127"/>
                          <a:ea typeface="+mn-ea"/>
                        </a:rPr>
                        <a:t>)</a:t>
                      </a:r>
                      <a:r>
                        <a:rPr lang="ko-KR" altLang="en-US" sz="800" b="0" baseline="0" dirty="0">
                          <a:latin typeface="맑은 고딕" panose="020B0503020000020004" pitchFamily="50" charset="-127"/>
                          <a:ea typeface="+mn-ea"/>
                        </a:rPr>
                        <a:t>를 보여주는 템플릿입니다</a:t>
                      </a:r>
                      <a:r>
                        <a:rPr lang="en-US" altLang="ko-KR" sz="800" b="0" baseline="0" dirty="0">
                          <a:latin typeface="맑은 고딕" panose="020B0503020000020004" pitchFamily="50" charset="-127"/>
                          <a:ea typeface="+mn-ea"/>
                        </a:rPr>
                        <a:t>.</a:t>
                      </a: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웹 앱 발행 화면</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웹 앱의 발행 화면</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aphicFrame>
        <p:nvGraphicFramePr>
          <p:cNvPr id="41" name="표 33">
            <a:extLst>
              <a:ext uri="{FF2B5EF4-FFF2-40B4-BE49-F238E27FC236}">
                <a16:creationId xmlns:a16="http://schemas.microsoft.com/office/drawing/2014/main" id="{0B360C1F-7221-FA22-5EB3-A5F28C2D0F4A}"/>
              </a:ext>
            </a:extLst>
          </p:cNvPr>
          <p:cNvGraphicFramePr>
            <a:graphicFrameLocks noGrp="1"/>
          </p:cNvGraphicFramePr>
          <p:nvPr>
            <p:extLst>
              <p:ext uri="{D42A27DB-BD31-4B8C-83A1-F6EECF244321}">
                <p14:modId xmlns:p14="http://schemas.microsoft.com/office/powerpoint/2010/main" val="63682121"/>
              </p:ext>
            </p:extLst>
          </p:nvPr>
        </p:nvGraphicFramePr>
        <p:xfrm>
          <a:off x="2609850" y="4335637"/>
          <a:ext cx="6167438" cy="700409"/>
        </p:xfrm>
        <a:graphic>
          <a:graphicData uri="http://schemas.openxmlformats.org/drawingml/2006/table">
            <a:tbl>
              <a:tblPr firstRow="1" bandRow="1">
                <a:tableStyleId>{5C22544A-7EE6-4342-B048-85BDC9FD1C3A}</a:tableStyleId>
              </a:tblPr>
              <a:tblGrid>
                <a:gridCol w="6167438">
                  <a:extLst>
                    <a:ext uri="{9D8B030D-6E8A-4147-A177-3AD203B41FA5}">
                      <a16:colId xmlns:a16="http://schemas.microsoft.com/office/drawing/2014/main" val="2576218332"/>
                    </a:ext>
                  </a:extLst>
                </a:gridCol>
              </a:tblGrid>
              <a:tr h="700409">
                <a:tc>
                  <a:txBody>
                    <a:bodyPr/>
                    <a:lstStyle/>
                    <a:p>
                      <a:pPr latinLnBrk="1"/>
                      <a:endParaRPr lang="ko-KR" altLang="en-US" dirty="0"/>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50000"/>
                      </a:schemeClr>
                    </a:solidFill>
                  </a:tcPr>
                </a:tc>
                <a:extLst>
                  <a:ext uri="{0D108BD9-81ED-4DB2-BD59-A6C34878D82A}">
                    <a16:rowId xmlns:a16="http://schemas.microsoft.com/office/drawing/2014/main" val="2665552621"/>
                  </a:ext>
                </a:extLst>
              </a:tr>
            </a:tbl>
          </a:graphicData>
        </a:graphic>
      </p:graphicFrame>
      <p:cxnSp>
        <p:nvCxnSpPr>
          <p:cNvPr id="34" name="직선 연결선 33">
            <a:extLst>
              <a:ext uri="{FF2B5EF4-FFF2-40B4-BE49-F238E27FC236}">
                <a16:creationId xmlns:a16="http://schemas.microsoft.com/office/drawing/2014/main" id="{0EA8D45A-D09E-CC22-0673-564381850C2F}"/>
              </a:ext>
            </a:extLst>
          </p:cNvPr>
          <p:cNvCxnSpPr>
            <a:cxnSpLocks/>
          </p:cNvCxnSpPr>
          <p:nvPr/>
        </p:nvCxnSpPr>
        <p:spPr>
          <a:xfrm>
            <a:off x="2607998" y="4859450"/>
            <a:ext cx="604390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DF032FF0-AD7E-7DC9-9449-8C2A664B2B99}"/>
              </a:ext>
            </a:extLst>
          </p:cNvPr>
          <p:cNvCxnSpPr>
            <a:cxnSpLocks/>
          </p:cNvCxnSpPr>
          <p:nvPr/>
        </p:nvCxnSpPr>
        <p:spPr>
          <a:xfrm>
            <a:off x="2607998" y="4661460"/>
            <a:ext cx="604390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943A5BA0-B4BB-545B-BC5F-E238B67BF891}"/>
              </a:ext>
            </a:extLst>
          </p:cNvPr>
          <p:cNvCxnSpPr>
            <a:cxnSpLocks/>
          </p:cNvCxnSpPr>
          <p:nvPr/>
        </p:nvCxnSpPr>
        <p:spPr>
          <a:xfrm>
            <a:off x="2607998" y="4460314"/>
            <a:ext cx="604390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사각형: 둥근 모서리 49">
            <a:extLst>
              <a:ext uri="{FF2B5EF4-FFF2-40B4-BE49-F238E27FC236}">
                <a16:creationId xmlns:a16="http://schemas.microsoft.com/office/drawing/2014/main" id="{8B8F17A5-BD9E-66D3-4DFE-6111BF0C5ADA}"/>
              </a:ext>
            </a:extLst>
          </p:cNvPr>
          <p:cNvSpPr/>
          <p:nvPr/>
        </p:nvSpPr>
        <p:spPr>
          <a:xfrm>
            <a:off x="2606256" y="5157068"/>
            <a:ext cx="227054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최소</a:t>
            </a:r>
            <a:r>
              <a:rPr lang="en-US" altLang="ko-KR" sz="500" dirty="0">
                <a:solidFill>
                  <a:schemeClr val="tx1"/>
                </a:solidFill>
              </a:rPr>
              <a:t>: 100 </a:t>
            </a:r>
            <a:r>
              <a:rPr lang="ko-KR" altLang="en-US" sz="500" dirty="0">
                <a:solidFill>
                  <a:schemeClr val="tx1"/>
                </a:solidFill>
              </a:rPr>
              <a:t>최대 </a:t>
            </a:r>
            <a:r>
              <a:rPr lang="en-US" altLang="ko-KR" sz="500" dirty="0">
                <a:solidFill>
                  <a:schemeClr val="tx1"/>
                </a:solidFill>
              </a:rPr>
              <a:t>: 312 </a:t>
            </a:r>
            <a:r>
              <a:rPr lang="ko-KR" altLang="en-US" sz="500" dirty="0">
                <a:solidFill>
                  <a:schemeClr val="tx1"/>
                </a:solidFill>
              </a:rPr>
              <a:t>시작 지점 </a:t>
            </a:r>
            <a:r>
              <a:rPr lang="en-US" altLang="ko-KR" sz="500" dirty="0">
                <a:solidFill>
                  <a:schemeClr val="tx1"/>
                </a:solidFill>
              </a:rPr>
              <a:t>: 100 </a:t>
            </a:r>
            <a:r>
              <a:rPr lang="ko-KR" altLang="en-US" sz="500" dirty="0">
                <a:solidFill>
                  <a:schemeClr val="tx1"/>
                </a:solidFill>
              </a:rPr>
              <a:t>종료 지점 </a:t>
            </a:r>
            <a:r>
              <a:rPr lang="en-US" altLang="ko-KR" sz="500" dirty="0">
                <a:solidFill>
                  <a:schemeClr val="tx1"/>
                </a:solidFill>
              </a:rPr>
              <a:t>: 312   </a:t>
            </a:r>
            <a:endParaRPr lang="ko-KR" altLang="en-US" sz="500" dirty="0">
              <a:solidFill>
                <a:schemeClr val="tx1"/>
              </a:solidFill>
            </a:endParaRPr>
          </a:p>
        </p:txBody>
      </p:sp>
      <p:grpSp>
        <p:nvGrpSpPr>
          <p:cNvPr id="2" name="그룹 1">
            <a:extLst>
              <a:ext uri="{FF2B5EF4-FFF2-40B4-BE49-F238E27FC236}">
                <a16:creationId xmlns:a16="http://schemas.microsoft.com/office/drawing/2014/main" id="{AEBD9F79-4E98-A69E-DCBA-CBD082A6212C}"/>
              </a:ext>
            </a:extLst>
          </p:cNvPr>
          <p:cNvGrpSpPr/>
          <p:nvPr/>
        </p:nvGrpSpPr>
        <p:grpSpPr>
          <a:xfrm>
            <a:off x="143362" y="1141982"/>
            <a:ext cx="9328296" cy="212463"/>
            <a:chOff x="142875" y="1154131"/>
            <a:chExt cx="9328296" cy="212463"/>
          </a:xfrm>
        </p:grpSpPr>
        <p:pic>
          <p:nvPicPr>
            <p:cNvPr id="3" name="그림 2">
              <a:extLst>
                <a:ext uri="{FF2B5EF4-FFF2-40B4-BE49-F238E27FC236}">
                  <a16:creationId xmlns:a16="http://schemas.microsoft.com/office/drawing/2014/main" id="{A3A63B94-091D-68FC-C3D6-E22DD36F1430}"/>
                </a:ext>
              </a:extLst>
            </p:cNvPr>
            <p:cNvPicPr>
              <a:picLocks noChangeAspect="1"/>
            </p:cNvPicPr>
            <p:nvPr/>
          </p:nvPicPr>
          <p:blipFill rotWithShape="1">
            <a:blip r:embed="rId7"/>
            <a:srcRect r="23489" b="-724"/>
            <a:stretch/>
          </p:blipFill>
          <p:spPr>
            <a:xfrm>
              <a:off x="142875" y="1161816"/>
              <a:ext cx="9328296" cy="204778"/>
            </a:xfrm>
            <a:prstGeom prst="rect">
              <a:avLst/>
            </a:prstGeom>
          </p:spPr>
        </p:pic>
        <p:sp>
          <p:nvSpPr>
            <p:cNvPr id="4" name="직사각형 3">
              <a:extLst>
                <a:ext uri="{FF2B5EF4-FFF2-40B4-BE49-F238E27FC236}">
                  <a16:creationId xmlns:a16="http://schemas.microsoft.com/office/drawing/2014/main" id="{D88F0A51-D658-16F0-1648-86D0A2745F36}"/>
                </a:ext>
              </a:extLst>
            </p:cNvPr>
            <p:cNvSpPr/>
            <p:nvPr/>
          </p:nvSpPr>
          <p:spPr>
            <a:xfrm>
              <a:off x="142875" y="1200150"/>
              <a:ext cx="1972130" cy="1060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61FF7B56-E990-3246-796D-9F4FBEA8109E}"/>
                </a:ext>
              </a:extLst>
            </p:cNvPr>
            <p:cNvSpPr txBox="1"/>
            <p:nvPr/>
          </p:nvSpPr>
          <p:spPr>
            <a:xfrm>
              <a:off x="204333" y="1161815"/>
              <a:ext cx="506867" cy="200055"/>
            </a:xfrm>
            <a:prstGeom prst="rect">
              <a:avLst/>
            </a:prstGeom>
            <a:noFill/>
          </p:spPr>
          <p:txBody>
            <a:bodyPr wrap="square" rtlCol="0">
              <a:spAutoFit/>
            </a:bodyPr>
            <a:lstStyle/>
            <a:p>
              <a:pPr algn="ctr"/>
              <a:r>
                <a:rPr lang="ko-KR" altLang="en-US" sz="700" b="1" dirty="0"/>
                <a:t>탭 </a:t>
              </a:r>
              <a:r>
                <a:rPr lang="en-US" altLang="ko-KR" sz="700" b="1" dirty="0"/>
                <a:t>1</a:t>
              </a:r>
              <a:endParaRPr lang="ko-KR" altLang="en-US" sz="700" b="1" dirty="0"/>
            </a:p>
          </p:txBody>
        </p:sp>
        <p:sp>
          <p:nvSpPr>
            <p:cNvPr id="6" name="TextBox 5">
              <a:extLst>
                <a:ext uri="{FF2B5EF4-FFF2-40B4-BE49-F238E27FC236}">
                  <a16:creationId xmlns:a16="http://schemas.microsoft.com/office/drawing/2014/main" id="{8688D810-874D-8F11-A665-82F51ABE63B1}"/>
                </a:ext>
              </a:extLst>
            </p:cNvPr>
            <p:cNvSpPr txBox="1"/>
            <p:nvPr/>
          </p:nvSpPr>
          <p:spPr>
            <a:xfrm>
              <a:off x="875506" y="1161815"/>
              <a:ext cx="506867" cy="200055"/>
            </a:xfrm>
            <a:prstGeom prst="rect">
              <a:avLst/>
            </a:prstGeom>
            <a:noFill/>
          </p:spPr>
          <p:txBody>
            <a:bodyPr wrap="square" rtlCol="0">
              <a:spAutoFit/>
            </a:bodyPr>
            <a:lstStyle/>
            <a:p>
              <a:pPr algn="ctr"/>
              <a:r>
                <a:rPr lang="ko-KR" altLang="en-US" sz="700" b="1" dirty="0">
                  <a:solidFill>
                    <a:schemeClr val="bg1">
                      <a:lumMod val="50000"/>
                    </a:schemeClr>
                  </a:solidFill>
                </a:rPr>
                <a:t>탭 </a:t>
              </a:r>
              <a:r>
                <a:rPr lang="en-US" altLang="ko-KR" sz="700" b="1" dirty="0">
                  <a:solidFill>
                    <a:schemeClr val="bg1">
                      <a:lumMod val="50000"/>
                    </a:schemeClr>
                  </a:solidFill>
                </a:rPr>
                <a:t>2</a:t>
              </a:r>
              <a:endParaRPr lang="ko-KR" altLang="en-US" sz="700" b="1" dirty="0">
                <a:solidFill>
                  <a:schemeClr val="bg1">
                    <a:lumMod val="50000"/>
                  </a:schemeClr>
                </a:solidFill>
              </a:endParaRPr>
            </a:p>
          </p:txBody>
        </p:sp>
        <p:pic>
          <p:nvPicPr>
            <p:cNvPr id="7" name="그래픽 6" descr="위쪽 캐럿 단색으로 채워진">
              <a:extLst>
                <a:ext uri="{FF2B5EF4-FFF2-40B4-BE49-F238E27FC236}">
                  <a16:creationId xmlns:a16="http://schemas.microsoft.com/office/drawing/2014/main" id="{4F4E0298-E76B-C56A-87A0-B51114A621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19955" y="1154131"/>
              <a:ext cx="198120" cy="198120"/>
            </a:xfrm>
            <a:prstGeom prst="rect">
              <a:avLst/>
            </a:prstGeom>
          </p:spPr>
        </p:pic>
      </p:grpSp>
      <p:pic>
        <p:nvPicPr>
          <p:cNvPr id="8" name="그림 7">
            <a:extLst>
              <a:ext uri="{FF2B5EF4-FFF2-40B4-BE49-F238E27FC236}">
                <a16:creationId xmlns:a16="http://schemas.microsoft.com/office/drawing/2014/main" id="{8C40B61A-078D-27A1-9A51-6F653C093C0B}"/>
              </a:ext>
            </a:extLst>
          </p:cNvPr>
          <p:cNvPicPr>
            <a:picLocks noChangeAspect="1"/>
          </p:cNvPicPr>
          <p:nvPr/>
        </p:nvPicPr>
        <p:blipFill rotWithShape="1">
          <a:blip r:embed="rId10"/>
          <a:srcRect b="93790"/>
          <a:stretch/>
        </p:blipFill>
        <p:spPr>
          <a:xfrm>
            <a:off x="160381" y="869421"/>
            <a:ext cx="9316148" cy="279333"/>
          </a:xfrm>
          <a:prstGeom prst="rect">
            <a:avLst/>
          </a:prstGeom>
        </p:spPr>
      </p:pic>
      <p:sp>
        <p:nvSpPr>
          <p:cNvPr id="51" name="모서리가 둥근 직사각형 299">
            <a:extLst>
              <a:ext uri="{FF2B5EF4-FFF2-40B4-BE49-F238E27FC236}">
                <a16:creationId xmlns:a16="http://schemas.microsoft.com/office/drawing/2014/main" id="{502135D5-BE4B-1E1D-6604-954D23CEE8A8}"/>
              </a:ext>
            </a:extLst>
          </p:cNvPr>
          <p:cNvSpPr/>
          <p:nvPr/>
        </p:nvSpPr>
        <p:spPr>
          <a:xfrm>
            <a:off x="0" y="78105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Tree>
    <p:extLst>
      <p:ext uri="{BB962C8B-B14F-4D97-AF65-F5344CB8AC3E}">
        <p14:creationId xmlns:p14="http://schemas.microsoft.com/office/powerpoint/2010/main" val="3113932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CBAA84EF-CE69-9C44-161E-D2652F1828A0}"/>
              </a:ext>
            </a:extLst>
          </p:cNvPr>
          <p:cNvPicPr>
            <a:picLocks noChangeAspect="1"/>
          </p:cNvPicPr>
          <p:nvPr/>
        </p:nvPicPr>
        <p:blipFill rotWithShape="1">
          <a:blip r:embed="rId2"/>
          <a:srcRect t="5826"/>
          <a:stretch/>
        </p:blipFill>
        <p:spPr>
          <a:xfrm>
            <a:off x="142875" y="1340102"/>
            <a:ext cx="9321165" cy="4480480"/>
          </a:xfrm>
          <a:prstGeom prst="rect">
            <a:avLst/>
          </a:prstGeom>
        </p:spPr>
      </p:pic>
      <p:sp>
        <p:nvSpPr>
          <p:cNvPr id="19" name="직사각형 18">
            <a:extLst>
              <a:ext uri="{FF2B5EF4-FFF2-40B4-BE49-F238E27FC236}">
                <a16:creationId xmlns:a16="http://schemas.microsoft.com/office/drawing/2014/main" id="{FF20429B-D276-9D26-A008-904973C6E40E}"/>
              </a:ext>
            </a:extLst>
          </p:cNvPr>
          <p:cNvSpPr/>
          <p:nvPr/>
        </p:nvSpPr>
        <p:spPr>
          <a:xfrm>
            <a:off x="2124075" y="4133283"/>
            <a:ext cx="6938963" cy="1173747"/>
          </a:xfrm>
          <a:prstGeom prst="rect">
            <a:avLst/>
          </a:prstGeom>
          <a:solidFill>
            <a:schemeClr val="bg1">
              <a:alpha val="50000"/>
            </a:schemeClr>
          </a:solidFill>
          <a:ln>
            <a:solidFill>
              <a:srgbClr val="F6F9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사각형: 둥근 모서리 19">
            <a:extLst>
              <a:ext uri="{FF2B5EF4-FFF2-40B4-BE49-F238E27FC236}">
                <a16:creationId xmlns:a16="http://schemas.microsoft.com/office/drawing/2014/main" id="{E4A41A09-8358-7B8A-6A2F-38C50CF1D5ED}"/>
              </a:ext>
            </a:extLst>
          </p:cNvPr>
          <p:cNvSpPr/>
          <p:nvPr/>
        </p:nvSpPr>
        <p:spPr>
          <a:xfrm>
            <a:off x="2179956" y="4153433"/>
            <a:ext cx="36851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지형 단면도</a:t>
            </a:r>
          </a:p>
        </p:txBody>
      </p:sp>
      <p:sp>
        <p:nvSpPr>
          <p:cNvPr id="26" name="사각형: 둥근 모서리 25">
            <a:extLst>
              <a:ext uri="{FF2B5EF4-FFF2-40B4-BE49-F238E27FC236}">
                <a16:creationId xmlns:a16="http://schemas.microsoft.com/office/drawing/2014/main" id="{98F85B93-B23D-7403-6F30-7DE82353E265}"/>
              </a:ext>
            </a:extLst>
          </p:cNvPr>
          <p:cNvSpPr/>
          <p:nvPr/>
        </p:nvSpPr>
        <p:spPr>
          <a:xfrm>
            <a:off x="2195143" y="4630407"/>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고도</a:t>
            </a:r>
            <a:endParaRPr lang="en-US" altLang="ko-KR" sz="500" b="1" dirty="0">
              <a:solidFill>
                <a:schemeClr val="tx1"/>
              </a:solidFill>
            </a:endParaRPr>
          </a:p>
          <a:p>
            <a:pPr algn="ctr"/>
            <a:r>
              <a:rPr lang="en-US" altLang="ko-KR" sz="500" b="1" dirty="0">
                <a:solidFill>
                  <a:schemeClr val="tx1"/>
                </a:solidFill>
              </a:rPr>
              <a:t>(m)</a:t>
            </a:r>
            <a:endParaRPr lang="ko-KR" altLang="en-US" sz="500" b="1" dirty="0">
              <a:solidFill>
                <a:schemeClr val="tx1"/>
              </a:solidFill>
            </a:endParaRPr>
          </a:p>
        </p:txBody>
      </p:sp>
      <p:sp>
        <p:nvSpPr>
          <p:cNvPr id="27" name="사각형: 둥근 모서리 26">
            <a:extLst>
              <a:ext uri="{FF2B5EF4-FFF2-40B4-BE49-F238E27FC236}">
                <a16:creationId xmlns:a16="http://schemas.microsoft.com/office/drawing/2014/main" id="{B64A7759-6E4D-150D-1EB7-E58B5268E9DA}"/>
              </a:ext>
            </a:extLst>
          </p:cNvPr>
          <p:cNvSpPr/>
          <p:nvPr/>
        </p:nvSpPr>
        <p:spPr>
          <a:xfrm>
            <a:off x="5484627" y="5147449"/>
            <a:ext cx="41603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거리</a:t>
            </a:r>
            <a:r>
              <a:rPr lang="en-US" altLang="ko-KR" sz="500" b="1" dirty="0">
                <a:solidFill>
                  <a:schemeClr val="tx1"/>
                </a:solidFill>
              </a:rPr>
              <a:t>(km)</a:t>
            </a:r>
            <a:endParaRPr lang="ko-KR" altLang="en-US" sz="500" b="1" dirty="0">
              <a:solidFill>
                <a:schemeClr val="tx1"/>
              </a:solidFill>
            </a:endParaRPr>
          </a:p>
        </p:txBody>
      </p:sp>
      <p:sp>
        <p:nvSpPr>
          <p:cNvPr id="28" name="사각형: 둥근 모서리 27">
            <a:extLst>
              <a:ext uri="{FF2B5EF4-FFF2-40B4-BE49-F238E27FC236}">
                <a16:creationId xmlns:a16="http://schemas.microsoft.com/office/drawing/2014/main" id="{557635D5-4274-F0E5-25E3-4B22C65C5B75}"/>
              </a:ext>
            </a:extLst>
          </p:cNvPr>
          <p:cNvSpPr/>
          <p:nvPr/>
        </p:nvSpPr>
        <p:spPr>
          <a:xfrm>
            <a:off x="2488036" y="5048584"/>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0</a:t>
            </a:r>
            <a:endParaRPr lang="ko-KR" altLang="en-US" sz="600" dirty="0">
              <a:solidFill>
                <a:schemeClr val="tx1"/>
              </a:solidFill>
            </a:endParaRPr>
          </a:p>
        </p:txBody>
      </p:sp>
      <p:sp>
        <p:nvSpPr>
          <p:cNvPr id="29" name="사각형: 둥근 모서리 28">
            <a:extLst>
              <a:ext uri="{FF2B5EF4-FFF2-40B4-BE49-F238E27FC236}">
                <a16:creationId xmlns:a16="http://schemas.microsoft.com/office/drawing/2014/main" id="{FB891882-F666-8A25-7101-3DAC974875D5}"/>
              </a:ext>
            </a:extLst>
          </p:cNvPr>
          <p:cNvSpPr/>
          <p:nvPr/>
        </p:nvSpPr>
        <p:spPr>
          <a:xfrm>
            <a:off x="5572681" y="5048584"/>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1</a:t>
            </a:r>
            <a:endParaRPr lang="ko-KR" altLang="en-US" sz="600" dirty="0">
              <a:solidFill>
                <a:schemeClr val="tx1"/>
              </a:solidFill>
            </a:endParaRPr>
          </a:p>
        </p:txBody>
      </p:sp>
      <p:sp>
        <p:nvSpPr>
          <p:cNvPr id="30" name="사각형: 둥근 모서리 29">
            <a:extLst>
              <a:ext uri="{FF2B5EF4-FFF2-40B4-BE49-F238E27FC236}">
                <a16:creationId xmlns:a16="http://schemas.microsoft.com/office/drawing/2014/main" id="{68DC4FBB-B8E4-3D85-5327-A85FB28CEE57}"/>
              </a:ext>
            </a:extLst>
          </p:cNvPr>
          <p:cNvSpPr/>
          <p:nvPr/>
        </p:nvSpPr>
        <p:spPr>
          <a:xfrm>
            <a:off x="8513326" y="5048584"/>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2</a:t>
            </a:r>
            <a:endParaRPr lang="ko-KR" altLang="en-US" sz="600" dirty="0">
              <a:solidFill>
                <a:schemeClr val="tx1"/>
              </a:solidFill>
            </a:endParaRPr>
          </a:p>
        </p:txBody>
      </p:sp>
      <p:sp>
        <p:nvSpPr>
          <p:cNvPr id="31" name="사각형: 둥근 모서리 30">
            <a:extLst>
              <a:ext uri="{FF2B5EF4-FFF2-40B4-BE49-F238E27FC236}">
                <a16:creationId xmlns:a16="http://schemas.microsoft.com/office/drawing/2014/main" id="{45B1CD7F-9771-68BD-C8C4-C1FF71206692}"/>
              </a:ext>
            </a:extLst>
          </p:cNvPr>
          <p:cNvSpPr/>
          <p:nvPr/>
        </p:nvSpPr>
        <p:spPr>
          <a:xfrm>
            <a:off x="2405592" y="4797682"/>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100</a:t>
            </a:r>
            <a:endParaRPr lang="ko-KR" altLang="en-US" sz="600" dirty="0">
              <a:solidFill>
                <a:schemeClr val="tx1"/>
              </a:solidFill>
            </a:endParaRPr>
          </a:p>
        </p:txBody>
      </p:sp>
      <p:sp>
        <p:nvSpPr>
          <p:cNvPr id="32" name="사각형: 둥근 모서리 31">
            <a:extLst>
              <a:ext uri="{FF2B5EF4-FFF2-40B4-BE49-F238E27FC236}">
                <a16:creationId xmlns:a16="http://schemas.microsoft.com/office/drawing/2014/main" id="{62190920-D59E-AC81-49A2-72849F9D407B}"/>
              </a:ext>
            </a:extLst>
          </p:cNvPr>
          <p:cNvSpPr/>
          <p:nvPr/>
        </p:nvSpPr>
        <p:spPr>
          <a:xfrm>
            <a:off x="2405592" y="4596536"/>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200</a:t>
            </a:r>
            <a:endParaRPr lang="ko-KR" altLang="en-US" sz="600" dirty="0">
              <a:solidFill>
                <a:schemeClr val="tx1"/>
              </a:solidFill>
            </a:endParaRPr>
          </a:p>
        </p:txBody>
      </p:sp>
      <p:sp>
        <p:nvSpPr>
          <p:cNvPr id="33" name="사각형: 둥근 모서리 32">
            <a:extLst>
              <a:ext uri="{FF2B5EF4-FFF2-40B4-BE49-F238E27FC236}">
                <a16:creationId xmlns:a16="http://schemas.microsoft.com/office/drawing/2014/main" id="{AAEA933A-3C42-1B33-92F0-8A2F0C606D60}"/>
              </a:ext>
            </a:extLst>
          </p:cNvPr>
          <p:cNvSpPr/>
          <p:nvPr/>
        </p:nvSpPr>
        <p:spPr>
          <a:xfrm>
            <a:off x="2405592" y="4395390"/>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300</a:t>
            </a:r>
            <a:endParaRPr lang="ko-KR" altLang="en-US" sz="600" dirty="0">
              <a:solidFill>
                <a:schemeClr val="tx1"/>
              </a:solidFill>
            </a:endParaRPr>
          </a:p>
        </p:txBody>
      </p:sp>
      <p:sp>
        <p:nvSpPr>
          <p:cNvPr id="37" name="사각형: 둥근 모서리 36">
            <a:extLst>
              <a:ext uri="{FF2B5EF4-FFF2-40B4-BE49-F238E27FC236}">
                <a16:creationId xmlns:a16="http://schemas.microsoft.com/office/drawing/2014/main" id="{9CBEDAD5-0717-A6BA-26BF-5A3C44E4B148}"/>
              </a:ext>
            </a:extLst>
          </p:cNvPr>
          <p:cNvSpPr/>
          <p:nvPr/>
        </p:nvSpPr>
        <p:spPr>
          <a:xfrm>
            <a:off x="8633288" y="4162708"/>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sp>
        <p:nvSpPr>
          <p:cNvPr id="38" name="사각형: 둥근 모서리 37">
            <a:extLst>
              <a:ext uri="{FF2B5EF4-FFF2-40B4-BE49-F238E27FC236}">
                <a16:creationId xmlns:a16="http://schemas.microsoft.com/office/drawing/2014/main" id="{95D313C6-8259-0ABA-C545-89767F90EB2D}"/>
              </a:ext>
            </a:extLst>
          </p:cNvPr>
          <p:cNvSpPr/>
          <p:nvPr/>
        </p:nvSpPr>
        <p:spPr>
          <a:xfrm>
            <a:off x="8457774" y="4162708"/>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pic>
        <p:nvPicPr>
          <p:cNvPr id="39" name="그래픽 38" descr="연필 단색으로 채워진">
            <a:extLst>
              <a:ext uri="{FF2B5EF4-FFF2-40B4-BE49-F238E27FC236}">
                <a16:creationId xmlns:a16="http://schemas.microsoft.com/office/drawing/2014/main" id="{C892B148-8DBD-4C73-76AC-C74B1E814C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69652" y="4172883"/>
            <a:ext cx="120243" cy="120243"/>
          </a:xfrm>
          <a:prstGeom prst="rect">
            <a:avLst/>
          </a:prstGeom>
        </p:spPr>
      </p:pic>
      <p:pic>
        <p:nvPicPr>
          <p:cNvPr id="40" name="그래픽 39" descr="위쪽 캐럿 단색으로 채워진">
            <a:extLst>
              <a:ext uri="{FF2B5EF4-FFF2-40B4-BE49-F238E27FC236}">
                <a16:creationId xmlns:a16="http://schemas.microsoft.com/office/drawing/2014/main" id="{BB17F41E-6354-7968-1F9D-F3B1C0EE13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a:off x="8651902" y="4178826"/>
            <a:ext cx="113191" cy="113191"/>
          </a:xfrm>
          <a:prstGeom prst="rect">
            <a:avLst/>
          </a:prstGeom>
        </p:spPr>
      </p:pic>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5828501"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고도 프로파일 템플릿</a:t>
            </a:r>
            <a:r>
              <a:rPr lang="en-US" altLang="ko-KR" dirty="0">
                <a:latin typeface="맑은 고딕" panose="020B0503020000020004" pitchFamily="50" charset="-127"/>
              </a:rPr>
              <a:t>_</a:t>
            </a:r>
            <a:r>
              <a:rPr lang="ko-KR" altLang="en-US" dirty="0">
                <a:latin typeface="맑은 고딕" panose="020B0503020000020004" pitchFamily="50" charset="-127"/>
              </a:rPr>
              <a:t>선 그리기</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a:t>고도 프로파일</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LXPFA_SB_2D_WA_039</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3606683"/>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고도 프로파일</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사용자가 선택한 피처 혹은 라인에 대한 고도</a:t>
                      </a:r>
                      <a:r>
                        <a:rPr lang="en-US" altLang="ko-KR" sz="800" b="0" baseline="0" dirty="0">
                          <a:latin typeface="맑은 고딕" panose="020B0503020000020004" pitchFamily="50" charset="-127"/>
                          <a:ea typeface="+mn-ea"/>
                        </a:rPr>
                        <a:t>(</a:t>
                      </a:r>
                      <a:r>
                        <a:rPr lang="ko-KR" altLang="en-US" sz="800" b="0" baseline="0" dirty="0" err="1">
                          <a:latin typeface="맑은 고딕" panose="020B0503020000020004" pitchFamily="50" charset="-127"/>
                          <a:ea typeface="+mn-ea"/>
                        </a:rPr>
                        <a:t>지형단면도</a:t>
                      </a:r>
                      <a:r>
                        <a:rPr lang="en-US" altLang="ko-KR" sz="800" b="0" baseline="0" dirty="0">
                          <a:latin typeface="맑은 고딕" panose="020B0503020000020004" pitchFamily="50" charset="-127"/>
                          <a:ea typeface="+mn-ea"/>
                        </a:rPr>
                        <a:t>)</a:t>
                      </a:r>
                      <a:r>
                        <a:rPr lang="ko-KR" altLang="en-US" sz="800" b="0" baseline="0" dirty="0">
                          <a:latin typeface="맑은 고딕" panose="020B0503020000020004" pitchFamily="50" charset="-127"/>
                          <a:ea typeface="+mn-ea"/>
                        </a:rPr>
                        <a:t>를 보여주는 템플릿입니다</a:t>
                      </a:r>
                      <a:r>
                        <a:rPr lang="en-US" altLang="ko-KR" sz="800" b="0" baseline="0" dirty="0">
                          <a:latin typeface="맑은 고딕" panose="020B0503020000020004" pitchFamily="50" charset="-127"/>
                          <a:ea typeface="+mn-ea"/>
                        </a:rPr>
                        <a:t>.</a:t>
                      </a: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라인 그리기 아이콘</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라인 그리기 아이콘 클릭 시 그리기 기능 활성화</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라인 그리기</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972624307"/>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라인 그리기 기능이 활성화 된 상태에서 지도에 마우스 좌클릭을 통해 라인 그리기</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시작 지점</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](2-1)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선택 후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종료 지점</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](2-2)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지정 필수</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다중 지점 설정 가능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마우스 더블 클릭 시 기능 종료</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73388345"/>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지형 단면도 결과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099156087"/>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라인 지정 종료 후 단면 결과 표시</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88697611"/>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aphicFrame>
        <p:nvGraphicFramePr>
          <p:cNvPr id="41" name="표 33">
            <a:extLst>
              <a:ext uri="{FF2B5EF4-FFF2-40B4-BE49-F238E27FC236}">
                <a16:creationId xmlns:a16="http://schemas.microsoft.com/office/drawing/2014/main" id="{0B360C1F-7221-FA22-5EB3-A5F28C2D0F4A}"/>
              </a:ext>
            </a:extLst>
          </p:cNvPr>
          <p:cNvGraphicFramePr>
            <a:graphicFrameLocks noGrp="1"/>
          </p:cNvGraphicFramePr>
          <p:nvPr>
            <p:extLst>
              <p:ext uri="{D42A27DB-BD31-4B8C-83A1-F6EECF244321}">
                <p14:modId xmlns:p14="http://schemas.microsoft.com/office/powerpoint/2010/main" val="315888725"/>
              </p:ext>
            </p:extLst>
          </p:nvPr>
        </p:nvGraphicFramePr>
        <p:xfrm>
          <a:off x="2609850" y="4326018"/>
          <a:ext cx="6167438" cy="700409"/>
        </p:xfrm>
        <a:graphic>
          <a:graphicData uri="http://schemas.openxmlformats.org/drawingml/2006/table">
            <a:tbl>
              <a:tblPr firstRow="1" bandRow="1">
                <a:tableStyleId>{5C22544A-7EE6-4342-B048-85BDC9FD1C3A}</a:tableStyleId>
              </a:tblPr>
              <a:tblGrid>
                <a:gridCol w="6167438">
                  <a:extLst>
                    <a:ext uri="{9D8B030D-6E8A-4147-A177-3AD203B41FA5}">
                      <a16:colId xmlns:a16="http://schemas.microsoft.com/office/drawing/2014/main" val="2576218332"/>
                    </a:ext>
                  </a:extLst>
                </a:gridCol>
              </a:tblGrid>
              <a:tr h="700409">
                <a:tc>
                  <a:txBody>
                    <a:bodyPr/>
                    <a:lstStyle/>
                    <a:p>
                      <a:pPr latinLnBrk="1"/>
                      <a:endParaRPr lang="ko-KR" altLang="en-US" dirty="0"/>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50000"/>
                      </a:schemeClr>
                    </a:solidFill>
                  </a:tcPr>
                </a:tc>
                <a:extLst>
                  <a:ext uri="{0D108BD9-81ED-4DB2-BD59-A6C34878D82A}">
                    <a16:rowId xmlns:a16="http://schemas.microsoft.com/office/drawing/2014/main" val="2665552621"/>
                  </a:ext>
                </a:extLst>
              </a:tr>
            </a:tbl>
          </a:graphicData>
        </a:graphic>
      </p:graphicFrame>
      <p:cxnSp>
        <p:nvCxnSpPr>
          <p:cNvPr id="34" name="직선 연결선 33">
            <a:extLst>
              <a:ext uri="{FF2B5EF4-FFF2-40B4-BE49-F238E27FC236}">
                <a16:creationId xmlns:a16="http://schemas.microsoft.com/office/drawing/2014/main" id="{0EA8D45A-D09E-CC22-0673-564381850C2F}"/>
              </a:ext>
            </a:extLst>
          </p:cNvPr>
          <p:cNvCxnSpPr>
            <a:cxnSpLocks/>
          </p:cNvCxnSpPr>
          <p:nvPr/>
        </p:nvCxnSpPr>
        <p:spPr>
          <a:xfrm>
            <a:off x="2607998" y="4849831"/>
            <a:ext cx="604390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DF032FF0-AD7E-7DC9-9449-8C2A664B2B99}"/>
              </a:ext>
            </a:extLst>
          </p:cNvPr>
          <p:cNvCxnSpPr>
            <a:cxnSpLocks/>
          </p:cNvCxnSpPr>
          <p:nvPr/>
        </p:nvCxnSpPr>
        <p:spPr>
          <a:xfrm>
            <a:off x="2607998" y="4651841"/>
            <a:ext cx="604390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943A5BA0-B4BB-545B-BC5F-E238B67BF891}"/>
              </a:ext>
            </a:extLst>
          </p:cNvPr>
          <p:cNvCxnSpPr>
            <a:cxnSpLocks/>
          </p:cNvCxnSpPr>
          <p:nvPr/>
        </p:nvCxnSpPr>
        <p:spPr>
          <a:xfrm>
            <a:off x="2607998" y="4450695"/>
            <a:ext cx="604390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BFAF8AF3-AA3B-2F4F-C50E-E62ADAEB3694}"/>
              </a:ext>
            </a:extLst>
          </p:cNvPr>
          <p:cNvCxnSpPr>
            <a:cxnSpLocks/>
          </p:cNvCxnSpPr>
          <p:nvPr/>
        </p:nvCxnSpPr>
        <p:spPr>
          <a:xfrm flipV="1">
            <a:off x="5484627" y="2438072"/>
            <a:ext cx="1836710" cy="442222"/>
          </a:xfrm>
          <a:prstGeom prst="line">
            <a:avLst/>
          </a:prstGeom>
          <a:ln w="12700">
            <a:solidFill>
              <a:schemeClr val="accent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9" name="자유형: 도형 48">
            <a:extLst>
              <a:ext uri="{FF2B5EF4-FFF2-40B4-BE49-F238E27FC236}">
                <a16:creationId xmlns:a16="http://schemas.microsoft.com/office/drawing/2014/main" id="{A934C9B2-3E4B-6E5A-E9C9-1F8AC41A6F98}"/>
              </a:ext>
            </a:extLst>
          </p:cNvPr>
          <p:cNvSpPr/>
          <p:nvPr/>
        </p:nvSpPr>
        <p:spPr>
          <a:xfrm>
            <a:off x="2609643" y="4391992"/>
            <a:ext cx="6023645" cy="460996"/>
          </a:xfrm>
          <a:custGeom>
            <a:avLst/>
            <a:gdLst>
              <a:gd name="connsiteX0" fmla="*/ 0 w 1319213"/>
              <a:gd name="connsiteY0" fmla="*/ 173831 h 173831"/>
              <a:gd name="connsiteX1" fmla="*/ 102394 w 1319213"/>
              <a:gd name="connsiteY1" fmla="*/ 76200 h 173831"/>
              <a:gd name="connsiteX2" fmla="*/ 164307 w 1319213"/>
              <a:gd name="connsiteY2" fmla="*/ 95250 h 173831"/>
              <a:gd name="connsiteX3" fmla="*/ 216694 w 1319213"/>
              <a:gd name="connsiteY3" fmla="*/ 154781 h 173831"/>
              <a:gd name="connsiteX4" fmla="*/ 321469 w 1319213"/>
              <a:gd name="connsiteY4" fmla="*/ 159544 h 173831"/>
              <a:gd name="connsiteX5" fmla="*/ 371475 w 1319213"/>
              <a:gd name="connsiteY5" fmla="*/ 123825 h 173831"/>
              <a:gd name="connsiteX6" fmla="*/ 461963 w 1319213"/>
              <a:gd name="connsiteY6" fmla="*/ 83344 h 173831"/>
              <a:gd name="connsiteX7" fmla="*/ 578644 w 1319213"/>
              <a:gd name="connsiteY7" fmla="*/ 54769 h 173831"/>
              <a:gd name="connsiteX8" fmla="*/ 645319 w 1319213"/>
              <a:gd name="connsiteY8" fmla="*/ 0 h 173831"/>
              <a:gd name="connsiteX9" fmla="*/ 719138 w 1319213"/>
              <a:gd name="connsiteY9" fmla="*/ 0 h 173831"/>
              <a:gd name="connsiteX10" fmla="*/ 795338 w 1319213"/>
              <a:gd name="connsiteY10" fmla="*/ 33338 h 173831"/>
              <a:gd name="connsiteX11" fmla="*/ 904875 w 1319213"/>
              <a:gd name="connsiteY11" fmla="*/ 109538 h 173831"/>
              <a:gd name="connsiteX12" fmla="*/ 1004888 w 1319213"/>
              <a:gd name="connsiteY12" fmla="*/ 161925 h 173831"/>
              <a:gd name="connsiteX13" fmla="*/ 1188244 w 1319213"/>
              <a:gd name="connsiteY13" fmla="*/ 154781 h 173831"/>
              <a:gd name="connsiteX14" fmla="*/ 1243013 w 1319213"/>
              <a:gd name="connsiteY14" fmla="*/ 92869 h 173831"/>
              <a:gd name="connsiteX15" fmla="*/ 1264444 w 1319213"/>
              <a:gd name="connsiteY15" fmla="*/ 47625 h 173831"/>
              <a:gd name="connsiteX16" fmla="*/ 1316832 w 1319213"/>
              <a:gd name="connsiteY16" fmla="*/ 19050 h 173831"/>
              <a:gd name="connsiteX17" fmla="*/ 1316832 w 1319213"/>
              <a:gd name="connsiteY17" fmla="*/ 19050 h 173831"/>
              <a:gd name="connsiteX18" fmla="*/ 1319213 w 1319213"/>
              <a:gd name="connsiteY18" fmla="*/ 4763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19213" h="173831">
                <a:moveTo>
                  <a:pt x="0" y="173831"/>
                </a:moveTo>
                <a:lnTo>
                  <a:pt x="102394" y="76200"/>
                </a:lnTo>
                <a:lnTo>
                  <a:pt x="164307" y="95250"/>
                </a:lnTo>
                <a:lnTo>
                  <a:pt x="216694" y="154781"/>
                </a:lnTo>
                <a:lnTo>
                  <a:pt x="321469" y="159544"/>
                </a:lnTo>
                <a:lnTo>
                  <a:pt x="371475" y="123825"/>
                </a:lnTo>
                <a:lnTo>
                  <a:pt x="461963" y="83344"/>
                </a:lnTo>
                <a:lnTo>
                  <a:pt x="578644" y="54769"/>
                </a:lnTo>
                <a:lnTo>
                  <a:pt x="645319" y="0"/>
                </a:lnTo>
                <a:lnTo>
                  <a:pt x="719138" y="0"/>
                </a:lnTo>
                <a:lnTo>
                  <a:pt x="795338" y="33338"/>
                </a:lnTo>
                <a:lnTo>
                  <a:pt x="904875" y="109538"/>
                </a:lnTo>
                <a:lnTo>
                  <a:pt x="1004888" y="161925"/>
                </a:lnTo>
                <a:lnTo>
                  <a:pt x="1188244" y="154781"/>
                </a:lnTo>
                <a:lnTo>
                  <a:pt x="1243013" y="92869"/>
                </a:lnTo>
                <a:lnTo>
                  <a:pt x="1264444" y="47625"/>
                </a:lnTo>
                <a:lnTo>
                  <a:pt x="1316832" y="19050"/>
                </a:lnTo>
                <a:lnTo>
                  <a:pt x="1316832" y="19050"/>
                </a:lnTo>
                <a:lnTo>
                  <a:pt x="1319213" y="4763"/>
                </a:ln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8B8F17A5-BD9E-66D3-4DFE-6111BF0C5ADA}"/>
              </a:ext>
            </a:extLst>
          </p:cNvPr>
          <p:cNvSpPr/>
          <p:nvPr/>
        </p:nvSpPr>
        <p:spPr>
          <a:xfrm>
            <a:off x="2606256" y="5147449"/>
            <a:ext cx="227054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최소</a:t>
            </a:r>
            <a:r>
              <a:rPr lang="en-US" altLang="ko-KR" sz="500" dirty="0">
                <a:solidFill>
                  <a:schemeClr val="tx1"/>
                </a:solidFill>
              </a:rPr>
              <a:t>: 100 </a:t>
            </a:r>
            <a:r>
              <a:rPr lang="ko-KR" altLang="en-US" sz="500" dirty="0">
                <a:solidFill>
                  <a:schemeClr val="tx1"/>
                </a:solidFill>
              </a:rPr>
              <a:t>최대 </a:t>
            </a:r>
            <a:r>
              <a:rPr lang="en-US" altLang="ko-KR" sz="500" dirty="0">
                <a:solidFill>
                  <a:schemeClr val="tx1"/>
                </a:solidFill>
              </a:rPr>
              <a:t>: 312 </a:t>
            </a:r>
            <a:r>
              <a:rPr lang="ko-KR" altLang="en-US" sz="500" dirty="0">
                <a:solidFill>
                  <a:schemeClr val="tx1"/>
                </a:solidFill>
              </a:rPr>
              <a:t>시작 지점 </a:t>
            </a:r>
            <a:r>
              <a:rPr lang="en-US" altLang="ko-KR" sz="500" dirty="0">
                <a:solidFill>
                  <a:schemeClr val="tx1"/>
                </a:solidFill>
              </a:rPr>
              <a:t>: 100 </a:t>
            </a:r>
            <a:r>
              <a:rPr lang="ko-KR" altLang="en-US" sz="500" dirty="0">
                <a:solidFill>
                  <a:schemeClr val="tx1"/>
                </a:solidFill>
              </a:rPr>
              <a:t>종료 지점 </a:t>
            </a:r>
            <a:r>
              <a:rPr lang="en-US" altLang="ko-KR" sz="500" dirty="0">
                <a:solidFill>
                  <a:schemeClr val="tx1"/>
                </a:solidFill>
              </a:rPr>
              <a:t>: 312   </a:t>
            </a:r>
            <a:endParaRPr lang="ko-KR" altLang="en-US" sz="500" dirty="0">
              <a:solidFill>
                <a:schemeClr val="tx1"/>
              </a:solidFill>
            </a:endParaRPr>
          </a:p>
        </p:txBody>
      </p:sp>
      <p:pic>
        <p:nvPicPr>
          <p:cNvPr id="5" name="그래픽 4" descr="커서 단색으로 채워진">
            <a:extLst>
              <a:ext uri="{FF2B5EF4-FFF2-40B4-BE49-F238E27FC236}">
                <a16:creationId xmlns:a16="http://schemas.microsoft.com/office/drawing/2014/main" id="{BAE42FF8-F26C-0A3B-58CE-33843049F0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07843" y="2415915"/>
            <a:ext cx="208463" cy="208463"/>
          </a:xfrm>
          <a:prstGeom prst="rect">
            <a:avLst/>
          </a:prstGeom>
        </p:spPr>
      </p:pic>
      <p:sp>
        <p:nvSpPr>
          <p:cNvPr id="6" name="모서리가 둥근 직사각형 299">
            <a:extLst>
              <a:ext uri="{FF2B5EF4-FFF2-40B4-BE49-F238E27FC236}">
                <a16:creationId xmlns:a16="http://schemas.microsoft.com/office/drawing/2014/main" id="{A22EE875-2DE2-034D-35A9-66BAC5E2E981}"/>
              </a:ext>
            </a:extLst>
          </p:cNvPr>
          <p:cNvSpPr/>
          <p:nvPr/>
        </p:nvSpPr>
        <p:spPr>
          <a:xfrm>
            <a:off x="8284976" y="396711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7" name="직사각형 6">
            <a:extLst>
              <a:ext uri="{FF2B5EF4-FFF2-40B4-BE49-F238E27FC236}">
                <a16:creationId xmlns:a16="http://schemas.microsoft.com/office/drawing/2014/main" id="{C1334149-8748-9ABB-7A09-DC4C9A09D94D}"/>
              </a:ext>
            </a:extLst>
          </p:cNvPr>
          <p:cNvSpPr/>
          <p:nvPr/>
        </p:nvSpPr>
        <p:spPr>
          <a:xfrm>
            <a:off x="8403431" y="4141086"/>
            <a:ext cx="229858" cy="181776"/>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BC7E151-3959-72C5-8F34-B75B93C3892B}"/>
              </a:ext>
            </a:extLst>
          </p:cNvPr>
          <p:cNvSpPr/>
          <p:nvPr/>
        </p:nvSpPr>
        <p:spPr>
          <a:xfrm>
            <a:off x="5098363" y="2172417"/>
            <a:ext cx="2417943" cy="1062054"/>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모서리가 둥근 직사각형 299">
            <a:extLst>
              <a:ext uri="{FF2B5EF4-FFF2-40B4-BE49-F238E27FC236}">
                <a16:creationId xmlns:a16="http://schemas.microsoft.com/office/drawing/2014/main" id="{765FBBD6-22D4-9948-EB51-484B70CE5BD0}"/>
              </a:ext>
            </a:extLst>
          </p:cNvPr>
          <p:cNvSpPr/>
          <p:nvPr/>
        </p:nvSpPr>
        <p:spPr>
          <a:xfrm>
            <a:off x="4949775" y="199267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10" name="모서리가 둥근 직사각형 299">
            <a:extLst>
              <a:ext uri="{FF2B5EF4-FFF2-40B4-BE49-F238E27FC236}">
                <a16:creationId xmlns:a16="http://schemas.microsoft.com/office/drawing/2014/main" id="{4837EA0B-6586-6A7B-8AF7-844A04007122}"/>
              </a:ext>
            </a:extLst>
          </p:cNvPr>
          <p:cNvSpPr/>
          <p:nvPr/>
        </p:nvSpPr>
        <p:spPr>
          <a:xfrm>
            <a:off x="5262829" y="265561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sp>
        <p:nvSpPr>
          <p:cNvPr id="11" name="모서리가 둥근 직사각형 299">
            <a:extLst>
              <a:ext uri="{FF2B5EF4-FFF2-40B4-BE49-F238E27FC236}">
                <a16:creationId xmlns:a16="http://schemas.microsoft.com/office/drawing/2014/main" id="{5EA6CE0E-8AC6-6680-40FA-9B09FE9F3B7B}"/>
              </a:ext>
            </a:extLst>
          </p:cNvPr>
          <p:cNvSpPr/>
          <p:nvPr/>
        </p:nvSpPr>
        <p:spPr>
          <a:xfrm>
            <a:off x="7213337" y="218689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2-2</a:t>
            </a:r>
            <a:endParaRPr lang="ko-KR" altLang="en-US" sz="750" b="1" dirty="0"/>
          </a:p>
        </p:txBody>
      </p:sp>
      <p:sp>
        <p:nvSpPr>
          <p:cNvPr id="12" name="모서리가 둥근 직사각형 299">
            <a:extLst>
              <a:ext uri="{FF2B5EF4-FFF2-40B4-BE49-F238E27FC236}">
                <a16:creationId xmlns:a16="http://schemas.microsoft.com/office/drawing/2014/main" id="{13CDC42A-DE9E-DAD2-F6EC-1A254DE5E8FB}"/>
              </a:ext>
            </a:extLst>
          </p:cNvPr>
          <p:cNvSpPr/>
          <p:nvPr/>
        </p:nvSpPr>
        <p:spPr>
          <a:xfrm>
            <a:off x="2498199" y="418216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grpSp>
        <p:nvGrpSpPr>
          <p:cNvPr id="2" name="그룹 1">
            <a:extLst>
              <a:ext uri="{FF2B5EF4-FFF2-40B4-BE49-F238E27FC236}">
                <a16:creationId xmlns:a16="http://schemas.microsoft.com/office/drawing/2014/main" id="{0958BEA3-203E-B589-9D3E-B854E6A2F7B8}"/>
              </a:ext>
            </a:extLst>
          </p:cNvPr>
          <p:cNvGrpSpPr/>
          <p:nvPr/>
        </p:nvGrpSpPr>
        <p:grpSpPr>
          <a:xfrm>
            <a:off x="143362" y="1141982"/>
            <a:ext cx="9328296" cy="212463"/>
            <a:chOff x="142875" y="1154131"/>
            <a:chExt cx="9328296" cy="212463"/>
          </a:xfrm>
        </p:grpSpPr>
        <p:pic>
          <p:nvPicPr>
            <p:cNvPr id="3" name="그림 2">
              <a:extLst>
                <a:ext uri="{FF2B5EF4-FFF2-40B4-BE49-F238E27FC236}">
                  <a16:creationId xmlns:a16="http://schemas.microsoft.com/office/drawing/2014/main" id="{B787750B-502A-373F-C2D5-B45BDF9A96B8}"/>
                </a:ext>
              </a:extLst>
            </p:cNvPr>
            <p:cNvPicPr>
              <a:picLocks noChangeAspect="1"/>
            </p:cNvPicPr>
            <p:nvPr/>
          </p:nvPicPr>
          <p:blipFill rotWithShape="1">
            <a:blip r:embed="rId9"/>
            <a:srcRect r="23489" b="-724"/>
            <a:stretch/>
          </p:blipFill>
          <p:spPr>
            <a:xfrm>
              <a:off x="142875" y="1161816"/>
              <a:ext cx="9328296" cy="204778"/>
            </a:xfrm>
            <a:prstGeom prst="rect">
              <a:avLst/>
            </a:prstGeom>
          </p:spPr>
        </p:pic>
        <p:sp>
          <p:nvSpPr>
            <p:cNvPr id="4" name="직사각형 3">
              <a:extLst>
                <a:ext uri="{FF2B5EF4-FFF2-40B4-BE49-F238E27FC236}">
                  <a16:creationId xmlns:a16="http://schemas.microsoft.com/office/drawing/2014/main" id="{81641875-842F-0433-406D-D89D47612F17}"/>
                </a:ext>
              </a:extLst>
            </p:cNvPr>
            <p:cNvSpPr/>
            <p:nvPr/>
          </p:nvSpPr>
          <p:spPr>
            <a:xfrm>
              <a:off x="142875" y="1200150"/>
              <a:ext cx="1972130" cy="1060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6B487DD-33C0-B953-E3E3-5B85349DFB03}"/>
                </a:ext>
              </a:extLst>
            </p:cNvPr>
            <p:cNvSpPr txBox="1"/>
            <p:nvPr/>
          </p:nvSpPr>
          <p:spPr>
            <a:xfrm>
              <a:off x="204333" y="1161815"/>
              <a:ext cx="506867" cy="200055"/>
            </a:xfrm>
            <a:prstGeom prst="rect">
              <a:avLst/>
            </a:prstGeom>
            <a:noFill/>
          </p:spPr>
          <p:txBody>
            <a:bodyPr wrap="square" rtlCol="0">
              <a:spAutoFit/>
            </a:bodyPr>
            <a:lstStyle/>
            <a:p>
              <a:pPr algn="ctr"/>
              <a:r>
                <a:rPr lang="ko-KR" altLang="en-US" sz="700" b="1" dirty="0"/>
                <a:t>탭 </a:t>
              </a:r>
              <a:r>
                <a:rPr lang="en-US" altLang="ko-KR" sz="700" b="1" dirty="0"/>
                <a:t>1</a:t>
              </a:r>
              <a:endParaRPr lang="ko-KR" altLang="en-US" sz="700" b="1" dirty="0"/>
            </a:p>
          </p:txBody>
        </p:sp>
        <p:sp>
          <p:nvSpPr>
            <p:cNvPr id="14" name="TextBox 13">
              <a:extLst>
                <a:ext uri="{FF2B5EF4-FFF2-40B4-BE49-F238E27FC236}">
                  <a16:creationId xmlns:a16="http://schemas.microsoft.com/office/drawing/2014/main" id="{9B3FAF06-88AE-DE67-D262-FB0496E73E17}"/>
                </a:ext>
              </a:extLst>
            </p:cNvPr>
            <p:cNvSpPr txBox="1"/>
            <p:nvPr/>
          </p:nvSpPr>
          <p:spPr>
            <a:xfrm>
              <a:off x="875506" y="1161815"/>
              <a:ext cx="506867" cy="200055"/>
            </a:xfrm>
            <a:prstGeom prst="rect">
              <a:avLst/>
            </a:prstGeom>
            <a:noFill/>
          </p:spPr>
          <p:txBody>
            <a:bodyPr wrap="square" rtlCol="0">
              <a:spAutoFit/>
            </a:bodyPr>
            <a:lstStyle/>
            <a:p>
              <a:pPr algn="ctr"/>
              <a:r>
                <a:rPr lang="ko-KR" altLang="en-US" sz="700" b="1" dirty="0">
                  <a:solidFill>
                    <a:schemeClr val="bg1">
                      <a:lumMod val="50000"/>
                    </a:schemeClr>
                  </a:solidFill>
                </a:rPr>
                <a:t>탭 </a:t>
              </a:r>
              <a:r>
                <a:rPr lang="en-US" altLang="ko-KR" sz="700" b="1" dirty="0">
                  <a:solidFill>
                    <a:schemeClr val="bg1">
                      <a:lumMod val="50000"/>
                    </a:schemeClr>
                  </a:solidFill>
                </a:rPr>
                <a:t>2</a:t>
              </a:r>
              <a:endParaRPr lang="ko-KR" altLang="en-US" sz="700" b="1" dirty="0">
                <a:solidFill>
                  <a:schemeClr val="bg1">
                    <a:lumMod val="50000"/>
                  </a:schemeClr>
                </a:solidFill>
              </a:endParaRPr>
            </a:p>
          </p:txBody>
        </p:sp>
        <p:pic>
          <p:nvPicPr>
            <p:cNvPr id="15" name="그래픽 14" descr="위쪽 캐럿 단색으로 채워진">
              <a:extLst>
                <a:ext uri="{FF2B5EF4-FFF2-40B4-BE49-F238E27FC236}">
                  <a16:creationId xmlns:a16="http://schemas.microsoft.com/office/drawing/2014/main" id="{2FB888E8-B5F7-29E0-5BE0-C0163CBFA65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19955" y="1154131"/>
              <a:ext cx="198120" cy="198120"/>
            </a:xfrm>
            <a:prstGeom prst="rect">
              <a:avLst/>
            </a:prstGeom>
          </p:spPr>
        </p:pic>
      </p:grpSp>
      <p:pic>
        <p:nvPicPr>
          <p:cNvPr id="17" name="그림 16">
            <a:extLst>
              <a:ext uri="{FF2B5EF4-FFF2-40B4-BE49-F238E27FC236}">
                <a16:creationId xmlns:a16="http://schemas.microsoft.com/office/drawing/2014/main" id="{366A4CFD-B61A-11E5-2945-FCF9D642EEFD}"/>
              </a:ext>
            </a:extLst>
          </p:cNvPr>
          <p:cNvPicPr>
            <a:picLocks noChangeAspect="1"/>
          </p:cNvPicPr>
          <p:nvPr/>
        </p:nvPicPr>
        <p:blipFill rotWithShape="1">
          <a:blip r:embed="rId12"/>
          <a:srcRect b="93790"/>
          <a:stretch/>
        </p:blipFill>
        <p:spPr>
          <a:xfrm>
            <a:off x="160381" y="869421"/>
            <a:ext cx="9316148" cy="279333"/>
          </a:xfrm>
          <a:prstGeom prst="rect">
            <a:avLst/>
          </a:prstGeom>
        </p:spPr>
      </p:pic>
    </p:spTree>
    <p:extLst>
      <p:ext uri="{BB962C8B-B14F-4D97-AF65-F5344CB8AC3E}">
        <p14:creationId xmlns:p14="http://schemas.microsoft.com/office/powerpoint/2010/main" val="3318577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CBAA84EF-CE69-9C44-161E-D2652F1828A0}"/>
              </a:ext>
            </a:extLst>
          </p:cNvPr>
          <p:cNvPicPr>
            <a:picLocks noChangeAspect="1"/>
          </p:cNvPicPr>
          <p:nvPr/>
        </p:nvPicPr>
        <p:blipFill rotWithShape="1">
          <a:blip r:embed="rId2"/>
          <a:srcRect t="5826"/>
          <a:stretch/>
        </p:blipFill>
        <p:spPr>
          <a:xfrm>
            <a:off x="142875" y="1355612"/>
            <a:ext cx="9321165" cy="4480480"/>
          </a:xfrm>
          <a:prstGeom prst="rect">
            <a:avLst/>
          </a:prstGeom>
        </p:spPr>
      </p:pic>
      <p:sp>
        <p:nvSpPr>
          <p:cNvPr id="19" name="직사각형 18">
            <a:extLst>
              <a:ext uri="{FF2B5EF4-FFF2-40B4-BE49-F238E27FC236}">
                <a16:creationId xmlns:a16="http://schemas.microsoft.com/office/drawing/2014/main" id="{FF20429B-D276-9D26-A008-904973C6E40E}"/>
              </a:ext>
            </a:extLst>
          </p:cNvPr>
          <p:cNvSpPr/>
          <p:nvPr/>
        </p:nvSpPr>
        <p:spPr>
          <a:xfrm>
            <a:off x="2124075" y="4148793"/>
            <a:ext cx="6938963" cy="1173747"/>
          </a:xfrm>
          <a:prstGeom prst="rect">
            <a:avLst/>
          </a:prstGeom>
          <a:solidFill>
            <a:schemeClr val="bg1">
              <a:alpha val="50000"/>
            </a:schemeClr>
          </a:solidFill>
          <a:ln>
            <a:solidFill>
              <a:srgbClr val="F6F9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사각형: 둥근 모서리 19">
            <a:extLst>
              <a:ext uri="{FF2B5EF4-FFF2-40B4-BE49-F238E27FC236}">
                <a16:creationId xmlns:a16="http://schemas.microsoft.com/office/drawing/2014/main" id="{E4A41A09-8358-7B8A-6A2F-38C50CF1D5ED}"/>
              </a:ext>
            </a:extLst>
          </p:cNvPr>
          <p:cNvSpPr/>
          <p:nvPr/>
        </p:nvSpPr>
        <p:spPr>
          <a:xfrm>
            <a:off x="2179956" y="4168943"/>
            <a:ext cx="36851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지형 단면도</a:t>
            </a:r>
          </a:p>
        </p:txBody>
      </p:sp>
      <p:sp>
        <p:nvSpPr>
          <p:cNvPr id="26" name="사각형: 둥근 모서리 25">
            <a:extLst>
              <a:ext uri="{FF2B5EF4-FFF2-40B4-BE49-F238E27FC236}">
                <a16:creationId xmlns:a16="http://schemas.microsoft.com/office/drawing/2014/main" id="{98F85B93-B23D-7403-6F30-7DE82353E265}"/>
              </a:ext>
            </a:extLst>
          </p:cNvPr>
          <p:cNvSpPr/>
          <p:nvPr/>
        </p:nvSpPr>
        <p:spPr>
          <a:xfrm>
            <a:off x="2195143" y="4645917"/>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고도</a:t>
            </a:r>
            <a:endParaRPr lang="en-US" altLang="ko-KR" sz="500" b="1" dirty="0">
              <a:solidFill>
                <a:schemeClr val="tx1"/>
              </a:solidFill>
            </a:endParaRPr>
          </a:p>
          <a:p>
            <a:pPr algn="ctr"/>
            <a:r>
              <a:rPr lang="en-US" altLang="ko-KR" sz="500" b="1" dirty="0">
                <a:solidFill>
                  <a:schemeClr val="tx1"/>
                </a:solidFill>
              </a:rPr>
              <a:t>(m)</a:t>
            </a:r>
            <a:endParaRPr lang="ko-KR" altLang="en-US" sz="500" b="1" dirty="0">
              <a:solidFill>
                <a:schemeClr val="tx1"/>
              </a:solidFill>
            </a:endParaRPr>
          </a:p>
        </p:txBody>
      </p:sp>
      <p:sp>
        <p:nvSpPr>
          <p:cNvPr id="27" name="사각형: 둥근 모서리 26">
            <a:extLst>
              <a:ext uri="{FF2B5EF4-FFF2-40B4-BE49-F238E27FC236}">
                <a16:creationId xmlns:a16="http://schemas.microsoft.com/office/drawing/2014/main" id="{B64A7759-6E4D-150D-1EB7-E58B5268E9DA}"/>
              </a:ext>
            </a:extLst>
          </p:cNvPr>
          <p:cNvSpPr/>
          <p:nvPr/>
        </p:nvSpPr>
        <p:spPr>
          <a:xfrm>
            <a:off x="5484627" y="5162959"/>
            <a:ext cx="41603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거리</a:t>
            </a:r>
            <a:r>
              <a:rPr lang="en-US" altLang="ko-KR" sz="500" b="1" dirty="0">
                <a:solidFill>
                  <a:schemeClr val="tx1"/>
                </a:solidFill>
              </a:rPr>
              <a:t>(km)</a:t>
            </a:r>
            <a:endParaRPr lang="ko-KR" altLang="en-US" sz="500" b="1" dirty="0">
              <a:solidFill>
                <a:schemeClr val="tx1"/>
              </a:solidFill>
            </a:endParaRPr>
          </a:p>
        </p:txBody>
      </p:sp>
      <p:sp>
        <p:nvSpPr>
          <p:cNvPr id="28" name="사각형: 둥근 모서리 27">
            <a:extLst>
              <a:ext uri="{FF2B5EF4-FFF2-40B4-BE49-F238E27FC236}">
                <a16:creationId xmlns:a16="http://schemas.microsoft.com/office/drawing/2014/main" id="{557635D5-4274-F0E5-25E3-4B22C65C5B75}"/>
              </a:ext>
            </a:extLst>
          </p:cNvPr>
          <p:cNvSpPr/>
          <p:nvPr/>
        </p:nvSpPr>
        <p:spPr>
          <a:xfrm>
            <a:off x="2488036" y="5064094"/>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0</a:t>
            </a:r>
            <a:endParaRPr lang="ko-KR" altLang="en-US" sz="600" dirty="0">
              <a:solidFill>
                <a:schemeClr val="tx1"/>
              </a:solidFill>
            </a:endParaRPr>
          </a:p>
        </p:txBody>
      </p:sp>
      <p:sp>
        <p:nvSpPr>
          <p:cNvPr id="29" name="사각형: 둥근 모서리 28">
            <a:extLst>
              <a:ext uri="{FF2B5EF4-FFF2-40B4-BE49-F238E27FC236}">
                <a16:creationId xmlns:a16="http://schemas.microsoft.com/office/drawing/2014/main" id="{FB891882-F666-8A25-7101-3DAC974875D5}"/>
              </a:ext>
            </a:extLst>
          </p:cNvPr>
          <p:cNvSpPr/>
          <p:nvPr/>
        </p:nvSpPr>
        <p:spPr>
          <a:xfrm>
            <a:off x="5572681" y="5064094"/>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1</a:t>
            </a:r>
            <a:endParaRPr lang="ko-KR" altLang="en-US" sz="600" dirty="0">
              <a:solidFill>
                <a:schemeClr val="tx1"/>
              </a:solidFill>
            </a:endParaRPr>
          </a:p>
        </p:txBody>
      </p:sp>
      <p:sp>
        <p:nvSpPr>
          <p:cNvPr id="30" name="사각형: 둥근 모서리 29">
            <a:extLst>
              <a:ext uri="{FF2B5EF4-FFF2-40B4-BE49-F238E27FC236}">
                <a16:creationId xmlns:a16="http://schemas.microsoft.com/office/drawing/2014/main" id="{68DC4FBB-B8E4-3D85-5327-A85FB28CEE57}"/>
              </a:ext>
            </a:extLst>
          </p:cNvPr>
          <p:cNvSpPr/>
          <p:nvPr/>
        </p:nvSpPr>
        <p:spPr>
          <a:xfrm>
            <a:off x="8513326" y="5064094"/>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2</a:t>
            </a:r>
            <a:endParaRPr lang="ko-KR" altLang="en-US" sz="600" dirty="0">
              <a:solidFill>
                <a:schemeClr val="tx1"/>
              </a:solidFill>
            </a:endParaRPr>
          </a:p>
        </p:txBody>
      </p:sp>
      <p:sp>
        <p:nvSpPr>
          <p:cNvPr id="31" name="사각형: 둥근 모서리 30">
            <a:extLst>
              <a:ext uri="{FF2B5EF4-FFF2-40B4-BE49-F238E27FC236}">
                <a16:creationId xmlns:a16="http://schemas.microsoft.com/office/drawing/2014/main" id="{45B1CD7F-9771-68BD-C8C4-C1FF71206692}"/>
              </a:ext>
            </a:extLst>
          </p:cNvPr>
          <p:cNvSpPr/>
          <p:nvPr/>
        </p:nvSpPr>
        <p:spPr>
          <a:xfrm>
            <a:off x="2405592" y="4813192"/>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100</a:t>
            </a:r>
            <a:endParaRPr lang="ko-KR" altLang="en-US" sz="600" dirty="0">
              <a:solidFill>
                <a:schemeClr val="tx1"/>
              </a:solidFill>
            </a:endParaRPr>
          </a:p>
        </p:txBody>
      </p:sp>
      <p:sp>
        <p:nvSpPr>
          <p:cNvPr id="32" name="사각형: 둥근 모서리 31">
            <a:extLst>
              <a:ext uri="{FF2B5EF4-FFF2-40B4-BE49-F238E27FC236}">
                <a16:creationId xmlns:a16="http://schemas.microsoft.com/office/drawing/2014/main" id="{62190920-D59E-AC81-49A2-72849F9D407B}"/>
              </a:ext>
            </a:extLst>
          </p:cNvPr>
          <p:cNvSpPr/>
          <p:nvPr/>
        </p:nvSpPr>
        <p:spPr>
          <a:xfrm>
            <a:off x="2405592" y="4612046"/>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200</a:t>
            </a:r>
            <a:endParaRPr lang="ko-KR" altLang="en-US" sz="600" dirty="0">
              <a:solidFill>
                <a:schemeClr val="tx1"/>
              </a:solidFill>
            </a:endParaRPr>
          </a:p>
        </p:txBody>
      </p:sp>
      <p:sp>
        <p:nvSpPr>
          <p:cNvPr id="33" name="사각형: 둥근 모서리 32">
            <a:extLst>
              <a:ext uri="{FF2B5EF4-FFF2-40B4-BE49-F238E27FC236}">
                <a16:creationId xmlns:a16="http://schemas.microsoft.com/office/drawing/2014/main" id="{AAEA933A-3C42-1B33-92F0-8A2F0C606D60}"/>
              </a:ext>
            </a:extLst>
          </p:cNvPr>
          <p:cNvSpPr/>
          <p:nvPr/>
        </p:nvSpPr>
        <p:spPr>
          <a:xfrm>
            <a:off x="2405592" y="4410900"/>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300</a:t>
            </a:r>
            <a:endParaRPr lang="ko-KR" altLang="en-US" sz="600" dirty="0">
              <a:solidFill>
                <a:schemeClr val="tx1"/>
              </a:solidFill>
            </a:endParaRPr>
          </a:p>
        </p:txBody>
      </p:sp>
      <p:sp>
        <p:nvSpPr>
          <p:cNvPr id="37" name="사각형: 둥근 모서리 36">
            <a:extLst>
              <a:ext uri="{FF2B5EF4-FFF2-40B4-BE49-F238E27FC236}">
                <a16:creationId xmlns:a16="http://schemas.microsoft.com/office/drawing/2014/main" id="{9CBEDAD5-0717-A6BA-26BF-5A3C44E4B148}"/>
              </a:ext>
            </a:extLst>
          </p:cNvPr>
          <p:cNvSpPr/>
          <p:nvPr/>
        </p:nvSpPr>
        <p:spPr>
          <a:xfrm>
            <a:off x="8633288" y="4178218"/>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sp>
        <p:nvSpPr>
          <p:cNvPr id="38" name="사각형: 둥근 모서리 37">
            <a:extLst>
              <a:ext uri="{FF2B5EF4-FFF2-40B4-BE49-F238E27FC236}">
                <a16:creationId xmlns:a16="http://schemas.microsoft.com/office/drawing/2014/main" id="{95D313C6-8259-0ABA-C545-89767F90EB2D}"/>
              </a:ext>
            </a:extLst>
          </p:cNvPr>
          <p:cNvSpPr/>
          <p:nvPr/>
        </p:nvSpPr>
        <p:spPr>
          <a:xfrm>
            <a:off x="8457774" y="4178218"/>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pic>
        <p:nvPicPr>
          <p:cNvPr id="39" name="그래픽 38" descr="연필 단색으로 채워진">
            <a:extLst>
              <a:ext uri="{FF2B5EF4-FFF2-40B4-BE49-F238E27FC236}">
                <a16:creationId xmlns:a16="http://schemas.microsoft.com/office/drawing/2014/main" id="{C892B148-8DBD-4C73-76AC-C74B1E814C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69652" y="4188393"/>
            <a:ext cx="120243" cy="120243"/>
          </a:xfrm>
          <a:prstGeom prst="rect">
            <a:avLst/>
          </a:prstGeom>
        </p:spPr>
      </p:pic>
      <p:pic>
        <p:nvPicPr>
          <p:cNvPr id="40" name="그래픽 39" descr="위쪽 캐럿 단색으로 채워진">
            <a:extLst>
              <a:ext uri="{FF2B5EF4-FFF2-40B4-BE49-F238E27FC236}">
                <a16:creationId xmlns:a16="http://schemas.microsoft.com/office/drawing/2014/main" id="{BB17F41E-6354-7968-1F9D-F3B1C0EE13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a:off x="8651902" y="4194336"/>
            <a:ext cx="113191" cy="113191"/>
          </a:xfrm>
          <a:prstGeom prst="rect">
            <a:avLst/>
          </a:prstGeom>
        </p:spPr>
      </p:pic>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5589222"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고도 프로파일 템플릿</a:t>
            </a:r>
            <a:r>
              <a:rPr lang="en-US" altLang="ko-KR" dirty="0">
                <a:latin typeface="맑은 고딕" panose="020B0503020000020004" pitchFamily="50" charset="-127"/>
              </a:rPr>
              <a:t>_XY</a:t>
            </a:r>
            <a:r>
              <a:rPr lang="ko-KR" altLang="en-US" dirty="0">
                <a:latin typeface="맑은 고딕" panose="020B0503020000020004" pitchFamily="50" charset="-127"/>
              </a:rPr>
              <a:t>축 설명</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a:t>고도 프로파일</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LXPFA_SB_2D_WA_040</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3606683"/>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고도 프로파일</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사용자가 선택한 피처 혹은 라인에 대한 고도</a:t>
                      </a:r>
                      <a:r>
                        <a:rPr lang="en-US" altLang="ko-KR" sz="800" b="0" baseline="0" dirty="0">
                          <a:latin typeface="맑은 고딕" panose="020B0503020000020004" pitchFamily="50" charset="-127"/>
                          <a:ea typeface="+mn-ea"/>
                        </a:rPr>
                        <a:t>(</a:t>
                      </a:r>
                      <a:r>
                        <a:rPr lang="ko-KR" altLang="en-US" sz="800" b="0" baseline="0" dirty="0" err="1">
                          <a:latin typeface="맑은 고딕" panose="020B0503020000020004" pitchFamily="50" charset="-127"/>
                          <a:ea typeface="+mn-ea"/>
                        </a:rPr>
                        <a:t>지형단면도</a:t>
                      </a:r>
                      <a:r>
                        <a:rPr lang="en-US" altLang="ko-KR" sz="800" b="0" baseline="0" dirty="0">
                          <a:latin typeface="맑은 고딕" panose="020B0503020000020004" pitchFamily="50" charset="-127"/>
                          <a:ea typeface="+mn-ea"/>
                        </a:rPr>
                        <a:t>)</a:t>
                      </a:r>
                      <a:r>
                        <a:rPr lang="ko-KR" altLang="en-US" sz="800" b="0" baseline="0" dirty="0">
                          <a:latin typeface="맑은 고딕" panose="020B0503020000020004" pitchFamily="50" charset="-127"/>
                          <a:ea typeface="+mn-ea"/>
                        </a:rPr>
                        <a:t>를 보여주는 템플릿입니다</a:t>
                      </a:r>
                      <a:r>
                        <a:rPr lang="en-US" altLang="ko-KR" sz="800" b="0" baseline="0" dirty="0">
                          <a:latin typeface="맑은 고딕" panose="020B0503020000020004" pitchFamily="50" charset="-127"/>
                          <a:ea typeface="+mn-ea"/>
                        </a:rPr>
                        <a:t>.</a:t>
                      </a: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지형 단면도</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지형 단면도</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제목 표시</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Y</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축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고도</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972624307"/>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Y</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축 고도 표시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단위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m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사용</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지정한 라인의 고도 높이 값에 따라 범위 자동 조절 기능 필요</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73388345"/>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X</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축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거리</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099156087"/>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X</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축 거리 표시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단위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km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사용</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지정한 라인의 길이에 따라 범위 자동 조절 기능 필요</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88697611"/>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aphicFrame>
        <p:nvGraphicFramePr>
          <p:cNvPr id="41" name="표 33">
            <a:extLst>
              <a:ext uri="{FF2B5EF4-FFF2-40B4-BE49-F238E27FC236}">
                <a16:creationId xmlns:a16="http://schemas.microsoft.com/office/drawing/2014/main" id="{0B360C1F-7221-FA22-5EB3-A5F28C2D0F4A}"/>
              </a:ext>
            </a:extLst>
          </p:cNvPr>
          <p:cNvGraphicFramePr>
            <a:graphicFrameLocks noGrp="1"/>
          </p:cNvGraphicFramePr>
          <p:nvPr>
            <p:extLst>
              <p:ext uri="{D42A27DB-BD31-4B8C-83A1-F6EECF244321}">
                <p14:modId xmlns:p14="http://schemas.microsoft.com/office/powerpoint/2010/main" val="1155121450"/>
              </p:ext>
            </p:extLst>
          </p:nvPr>
        </p:nvGraphicFramePr>
        <p:xfrm>
          <a:off x="2609850" y="4341528"/>
          <a:ext cx="6167438" cy="700409"/>
        </p:xfrm>
        <a:graphic>
          <a:graphicData uri="http://schemas.openxmlformats.org/drawingml/2006/table">
            <a:tbl>
              <a:tblPr firstRow="1" bandRow="1">
                <a:tableStyleId>{5C22544A-7EE6-4342-B048-85BDC9FD1C3A}</a:tableStyleId>
              </a:tblPr>
              <a:tblGrid>
                <a:gridCol w="6167438">
                  <a:extLst>
                    <a:ext uri="{9D8B030D-6E8A-4147-A177-3AD203B41FA5}">
                      <a16:colId xmlns:a16="http://schemas.microsoft.com/office/drawing/2014/main" val="2576218332"/>
                    </a:ext>
                  </a:extLst>
                </a:gridCol>
              </a:tblGrid>
              <a:tr h="700409">
                <a:tc>
                  <a:txBody>
                    <a:bodyPr/>
                    <a:lstStyle/>
                    <a:p>
                      <a:pPr latinLnBrk="1"/>
                      <a:endParaRPr lang="ko-KR" altLang="en-US" dirty="0"/>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50000"/>
                      </a:schemeClr>
                    </a:solidFill>
                  </a:tcPr>
                </a:tc>
                <a:extLst>
                  <a:ext uri="{0D108BD9-81ED-4DB2-BD59-A6C34878D82A}">
                    <a16:rowId xmlns:a16="http://schemas.microsoft.com/office/drawing/2014/main" val="2665552621"/>
                  </a:ext>
                </a:extLst>
              </a:tr>
            </a:tbl>
          </a:graphicData>
        </a:graphic>
      </p:graphicFrame>
      <p:cxnSp>
        <p:nvCxnSpPr>
          <p:cNvPr id="34" name="직선 연결선 33">
            <a:extLst>
              <a:ext uri="{FF2B5EF4-FFF2-40B4-BE49-F238E27FC236}">
                <a16:creationId xmlns:a16="http://schemas.microsoft.com/office/drawing/2014/main" id="{0EA8D45A-D09E-CC22-0673-564381850C2F}"/>
              </a:ext>
            </a:extLst>
          </p:cNvPr>
          <p:cNvCxnSpPr>
            <a:cxnSpLocks/>
          </p:cNvCxnSpPr>
          <p:nvPr/>
        </p:nvCxnSpPr>
        <p:spPr>
          <a:xfrm>
            <a:off x="2607998" y="4865341"/>
            <a:ext cx="604390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DF032FF0-AD7E-7DC9-9449-8C2A664B2B99}"/>
              </a:ext>
            </a:extLst>
          </p:cNvPr>
          <p:cNvCxnSpPr>
            <a:cxnSpLocks/>
          </p:cNvCxnSpPr>
          <p:nvPr/>
        </p:nvCxnSpPr>
        <p:spPr>
          <a:xfrm>
            <a:off x="2607998" y="4667351"/>
            <a:ext cx="604390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943A5BA0-B4BB-545B-BC5F-E238B67BF891}"/>
              </a:ext>
            </a:extLst>
          </p:cNvPr>
          <p:cNvCxnSpPr>
            <a:cxnSpLocks/>
          </p:cNvCxnSpPr>
          <p:nvPr/>
        </p:nvCxnSpPr>
        <p:spPr>
          <a:xfrm>
            <a:off x="2607998" y="4466205"/>
            <a:ext cx="604390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BFAF8AF3-AA3B-2F4F-C50E-E62ADAEB3694}"/>
              </a:ext>
            </a:extLst>
          </p:cNvPr>
          <p:cNvCxnSpPr>
            <a:cxnSpLocks/>
          </p:cNvCxnSpPr>
          <p:nvPr/>
        </p:nvCxnSpPr>
        <p:spPr>
          <a:xfrm flipV="1">
            <a:off x="5484627" y="2453582"/>
            <a:ext cx="1836710" cy="442222"/>
          </a:xfrm>
          <a:prstGeom prst="line">
            <a:avLst/>
          </a:prstGeom>
          <a:ln w="12700">
            <a:solidFill>
              <a:schemeClr val="accent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9" name="자유형: 도형 48">
            <a:extLst>
              <a:ext uri="{FF2B5EF4-FFF2-40B4-BE49-F238E27FC236}">
                <a16:creationId xmlns:a16="http://schemas.microsoft.com/office/drawing/2014/main" id="{A934C9B2-3E4B-6E5A-E9C9-1F8AC41A6F98}"/>
              </a:ext>
            </a:extLst>
          </p:cNvPr>
          <p:cNvSpPr/>
          <p:nvPr/>
        </p:nvSpPr>
        <p:spPr>
          <a:xfrm>
            <a:off x="2609643" y="4407502"/>
            <a:ext cx="6023645" cy="460996"/>
          </a:xfrm>
          <a:custGeom>
            <a:avLst/>
            <a:gdLst>
              <a:gd name="connsiteX0" fmla="*/ 0 w 1319213"/>
              <a:gd name="connsiteY0" fmla="*/ 173831 h 173831"/>
              <a:gd name="connsiteX1" fmla="*/ 102394 w 1319213"/>
              <a:gd name="connsiteY1" fmla="*/ 76200 h 173831"/>
              <a:gd name="connsiteX2" fmla="*/ 164307 w 1319213"/>
              <a:gd name="connsiteY2" fmla="*/ 95250 h 173831"/>
              <a:gd name="connsiteX3" fmla="*/ 216694 w 1319213"/>
              <a:gd name="connsiteY3" fmla="*/ 154781 h 173831"/>
              <a:gd name="connsiteX4" fmla="*/ 321469 w 1319213"/>
              <a:gd name="connsiteY4" fmla="*/ 159544 h 173831"/>
              <a:gd name="connsiteX5" fmla="*/ 371475 w 1319213"/>
              <a:gd name="connsiteY5" fmla="*/ 123825 h 173831"/>
              <a:gd name="connsiteX6" fmla="*/ 461963 w 1319213"/>
              <a:gd name="connsiteY6" fmla="*/ 83344 h 173831"/>
              <a:gd name="connsiteX7" fmla="*/ 578644 w 1319213"/>
              <a:gd name="connsiteY7" fmla="*/ 54769 h 173831"/>
              <a:gd name="connsiteX8" fmla="*/ 645319 w 1319213"/>
              <a:gd name="connsiteY8" fmla="*/ 0 h 173831"/>
              <a:gd name="connsiteX9" fmla="*/ 719138 w 1319213"/>
              <a:gd name="connsiteY9" fmla="*/ 0 h 173831"/>
              <a:gd name="connsiteX10" fmla="*/ 795338 w 1319213"/>
              <a:gd name="connsiteY10" fmla="*/ 33338 h 173831"/>
              <a:gd name="connsiteX11" fmla="*/ 904875 w 1319213"/>
              <a:gd name="connsiteY11" fmla="*/ 109538 h 173831"/>
              <a:gd name="connsiteX12" fmla="*/ 1004888 w 1319213"/>
              <a:gd name="connsiteY12" fmla="*/ 161925 h 173831"/>
              <a:gd name="connsiteX13" fmla="*/ 1188244 w 1319213"/>
              <a:gd name="connsiteY13" fmla="*/ 154781 h 173831"/>
              <a:gd name="connsiteX14" fmla="*/ 1243013 w 1319213"/>
              <a:gd name="connsiteY14" fmla="*/ 92869 h 173831"/>
              <a:gd name="connsiteX15" fmla="*/ 1264444 w 1319213"/>
              <a:gd name="connsiteY15" fmla="*/ 47625 h 173831"/>
              <a:gd name="connsiteX16" fmla="*/ 1316832 w 1319213"/>
              <a:gd name="connsiteY16" fmla="*/ 19050 h 173831"/>
              <a:gd name="connsiteX17" fmla="*/ 1316832 w 1319213"/>
              <a:gd name="connsiteY17" fmla="*/ 19050 h 173831"/>
              <a:gd name="connsiteX18" fmla="*/ 1319213 w 1319213"/>
              <a:gd name="connsiteY18" fmla="*/ 4763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19213" h="173831">
                <a:moveTo>
                  <a:pt x="0" y="173831"/>
                </a:moveTo>
                <a:lnTo>
                  <a:pt x="102394" y="76200"/>
                </a:lnTo>
                <a:lnTo>
                  <a:pt x="164307" y="95250"/>
                </a:lnTo>
                <a:lnTo>
                  <a:pt x="216694" y="154781"/>
                </a:lnTo>
                <a:lnTo>
                  <a:pt x="321469" y="159544"/>
                </a:lnTo>
                <a:lnTo>
                  <a:pt x="371475" y="123825"/>
                </a:lnTo>
                <a:lnTo>
                  <a:pt x="461963" y="83344"/>
                </a:lnTo>
                <a:lnTo>
                  <a:pt x="578644" y="54769"/>
                </a:lnTo>
                <a:lnTo>
                  <a:pt x="645319" y="0"/>
                </a:lnTo>
                <a:lnTo>
                  <a:pt x="719138" y="0"/>
                </a:lnTo>
                <a:lnTo>
                  <a:pt x="795338" y="33338"/>
                </a:lnTo>
                <a:lnTo>
                  <a:pt x="904875" y="109538"/>
                </a:lnTo>
                <a:lnTo>
                  <a:pt x="1004888" y="161925"/>
                </a:lnTo>
                <a:lnTo>
                  <a:pt x="1188244" y="154781"/>
                </a:lnTo>
                <a:lnTo>
                  <a:pt x="1243013" y="92869"/>
                </a:lnTo>
                <a:lnTo>
                  <a:pt x="1264444" y="47625"/>
                </a:lnTo>
                <a:lnTo>
                  <a:pt x="1316832" y="19050"/>
                </a:lnTo>
                <a:lnTo>
                  <a:pt x="1316832" y="19050"/>
                </a:lnTo>
                <a:lnTo>
                  <a:pt x="1319213" y="4763"/>
                </a:ln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8B8F17A5-BD9E-66D3-4DFE-6111BF0C5ADA}"/>
              </a:ext>
            </a:extLst>
          </p:cNvPr>
          <p:cNvSpPr/>
          <p:nvPr/>
        </p:nvSpPr>
        <p:spPr>
          <a:xfrm>
            <a:off x="2606256" y="5162959"/>
            <a:ext cx="227054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최소</a:t>
            </a:r>
            <a:r>
              <a:rPr lang="en-US" altLang="ko-KR" sz="500" dirty="0">
                <a:solidFill>
                  <a:schemeClr val="tx1"/>
                </a:solidFill>
              </a:rPr>
              <a:t>: 100 </a:t>
            </a:r>
            <a:r>
              <a:rPr lang="ko-KR" altLang="en-US" sz="500" dirty="0">
                <a:solidFill>
                  <a:schemeClr val="tx1"/>
                </a:solidFill>
              </a:rPr>
              <a:t>최대 </a:t>
            </a:r>
            <a:r>
              <a:rPr lang="en-US" altLang="ko-KR" sz="500" dirty="0">
                <a:solidFill>
                  <a:schemeClr val="tx1"/>
                </a:solidFill>
              </a:rPr>
              <a:t>: 312 </a:t>
            </a:r>
            <a:r>
              <a:rPr lang="ko-KR" altLang="en-US" sz="500" dirty="0">
                <a:solidFill>
                  <a:schemeClr val="tx1"/>
                </a:solidFill>
              </a:rPr>
              <a:t>시작 지점 </a:t>
            </a:r>
            <a:r>
              <a:rPr lang="en-US" altLang="ko-KR" sz="500" dirty="0">
                <a:solidFill>
                  <a:schemeClr val="tx1"/>
                </a:solidFill>
              </a:rPr>
              <a:t>: 100 </a:t>
            </a:r>
            <a:r>
              <a:rPr lang="ko-KR" altLang="en-US" sz="500" dirty="0">
                <a:solidFill>
                  <a:schemeClr val="tx1"/>
                </a:solidFill>
              </a:rPr>
              <a:t>종료 지점 </a:t>
            </a:r>
            <a:r>
              <a:rPr lang="en-US" altLang="ko-KR" sz="500" dirty="0">
                <a:solidFill>
                  <a:schemeClr val="tx1"/>
                </a:solidFill>
              </a:rPr>
              <a:t>: 312   </a:t>
            </a:r>
            <a:endParaRPr lang="ko-KR" altLang="en-US" sz="500" dirty="0">
              <a:solidFill>
                <a:schemeClr val="tx1"/>
              </a:solidFill>
            </a:endParaRPr>
          </a:p>
        </p:txBody>
      </p:sp>
      <p:pic>
        <p:nvPicPr>
          <p:cNvPr id="5" name="그래픽 4" descr="커서 단색으로 채워진">
            <a:extLst>
              <a:ext uri="{FF2B5EF4-FFF2-40B4-BE49-F238E27FC236}">
                <a16:creationId xmlns:a16="http://schemas.microsoft.com/office/drawing/2014/main" id="{BAE42FF8-F26C-0A3B-58CE-33843049F0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07843" y="2431425"/>
            <a:ext cx="208463" cy="208463"/>
          </a:xfrm>
          <a:prstGeom prst="rect">
            <a:avLst/>
          </a:prstGeom>
        </p:spPr>
      </p:pic>
      <p:sp>
        <p:nvSpPr>
          <p:cNvPr id="13" name="직사각형 12">
            <a:extLst>
              <a:ext uri="{FF2B5EF4-FFF2-40B4-BE49-F238E27FC236}">
                <a16:creationId xmlns:a16="http://schemas.microsoft.com/office/drawing/2014/main" id="{59C66724-8B8C-B8FA-76CF-1EFB944AAB5D}"/>
              </a:ext>
            </a:extLst>
          </p:cNvPr>
          <p:cNvSpPr/>
          <p:nvPr/>
        </p:nvSpPr>
        <p:spPr>
          <a:xfrm>
            <a:off x="2142698" y="4148793"/>
            <a:ext cx="432625" cy="13076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299">
            <a:extLst>
              <a:ext uri="{FF2B5EF4-FFF2-40B4-BE49-F238E27FC236}">
                <a16:creationId xmlns:a16="http://schemas.microsoft.com/office/drawing/2014/main" id="{D41F4179-3BD1-136B-4517-15F7D48BB138}"/>
              </a:ext>
            </a:extLst>
          </p:cNvPr>
          <p:cNvSpPr/>
          <p:nvPr/>
        </p:nvSpPr>
        <p:spPr>
          <a:xfrm>
            <a:off x="1943101" y="398238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15" name="직사각형 14">
            <a:extLst>
              <a:ext uri="{FF2B5EF4-FFF2-40B4-BE49-F238E27FC236}">
                <a16:creationId xmlns:a16="http://schemas.microsoft.com/office/drawing/2014/main" id="{EC393D3E-CA13-65D9-6A03-E68ABAFBDE30}"/>
              </a:ext>
            </a:extLst>
          </p:cNvPr>
          <p:cNvSpPr/>
          <p:nvPr/>
        </p:nvSpPr>
        <p:spPr>
          <a:xfrm>
            <a:off x="2174447" y="4351931"/>
            <a:ext cx="432625" cy="69000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모서리가 둥근 직사각형 299">
            <a:extLst>
              <a:ext uri="{FF2B5EF4-FFF2-40B4-BE49-F238E27FC236}">
                <a16:creationId xmlns:a16="http://schemas.microsoft.com/office/drawing/2014/main" id="{B34C30D2-A6A6-35E8-711E-A824F94D37C6}"/>
              </a:ext>
            </a:extLst>
          </p:cNvPr>
          <p:cNvSpPr/>
          <p:nvPr/>
        </p:nvSpPr>
        <p:spPr>
          <a:xfrm>
            <a:off x="1939818" y="429950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18" name="모서리가 둥근 직사각형 299">
            <a:extLst>
              <a:ext uri="{FF2B5EF4-FFF2-40B4-BE49-F238E27FC236}">
                <a16:creationId xmlns:a16="http://schemas.microsoft.com/office/drawing/2014/main" id="{458955B9-BFF3-CC21-1B28-E47A6B1DD0BB}"/>
              </a:ext>
            </a:extLst>
          </p:cNvPr>
          <p:cNvSpPr/>
          <p:nvPr/>
        </p:nvSpPr>
        <p:spPr>
          <a:xfrm>
            <a:off x="5268983" y="4889242"/>
            <a:ext cx="216000" cy="232876"/>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
        <p:nvSpPr>
          <p:cNvPr id="21" name="직사각형 20">
            <a:extLst>
              <a:ext uri="{FF2B5EF4-FFF2-40B4-BE49-F238E27FC236}">
                <a16:creationId xmlns:a16="http://schemas.microsoft.com/office/drawing/2014/main" id="{1A948BDB-7B4B-3B40-0085-7ABF63154A04}"/>
              </a:ext>
            </a:extLst>
          </p:cNvPr>
          <p:cNvSpPr/>
          <p:nvPr/>
        </p:nvSpPr>
        <p:spPr>
          <a:xfrm>
            <a:off x="5484314" y="4995095"/>
            <a:ext cx="432625" cy="32744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12D426FB-4C41-218B-52F4-4E9B5A8BCE93}"/>
              </a:ext>
            </a:extLst>
          </p:cNvPr>
          <p:cNvGrpSpPr/>
          <p:nvPr/>
        </p:nvGrpSpPr>
        <p:grpSpPr>
          <a:xfrm>
            <a:off x="143362" y="1141982"/>
            <a:ext cx="9328296" cy="212463"/>
            <a:chOff x="142875" y="1154131"/>
            <a:chExt cx="9328296" cy="212463"/>
          </a:xfrm>
        </p:grpSpPr>
        <p:pic>
          <p:nvPicPr>
            <p:cNvPr id="3" name="그림 2">
              <a:extLst>
                <a:ext uri="{FF2B5EF4-FFF2-40B4-BE49-F238E27FC236}">
                  <a16:creationId xmlns:a16="http://schemas.microsoft.com/office/drawing/2014/main" id="{0A295804-8801-BD41-DFC4-7F36291D252C}"/>
                </a:ext>
              </a:extLst>
            </p:cNvPr>
            <p:cNvPicPr>
              <a:picLocks noChangeAspect="1"/>
            </p:cNvPicPr>
            <p:nvPr/>
          </p:nvPicPr>
          <p:blipFill rotWithShape="1">
            <a:blip r:embed="rId9"/>
            <a:srcRect r="23489" b="-724"/>
            <a:stretch/>
          </p:blipFill>
          <p:spPr>
            <a:xfrm>
              <a:off x="142875" y="1161816"/>
              <a:ext cx="9328296" cy="204778"/>
            </a:xfrm>
            <a:prstGeom prst="rect">
              <a:avLst/>
            </a:prstGeom>
          </p:spPr>
        </p:pic>
        <p:sp>
          <p:nvSpPr>
            <p:cNvPr id="4" name="직사각형 3">
              <a:extLst>
                <a:ext uri="{FF2B5EF4-FFF2-40B4-BE49-F238E27FC236}">
                  <a16:creationId xmlns:a16="http://schemas.microsoft.com/office/drawing/2014/main" id="{A99E913F-A018-6130-A137-ACD90AE64786}"/>
                </a:ext>
              </a:extLst>
            </p:cNvPr>
            <p:cNvSpPr/>
            <p:nvPr/>
          </p:nvSpPr>
          <p:spPr>
            <a:xfrm>
              <a:off x="142875" y="1200150"/>
              <a:ext cx="1972130" cy="1060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7FE62AE5-B65F-A45C-E797-DCFBE511AA31}"/>
                </a:ext>
              </a:extLst>
            </p:cNvPr>
            <p:cNvSpPr txBox="1"/>
            <p:nvPr/>
          </p:nvSpPr>
          <p:spPr>
            <a:xfrm>
              <a:off x="204333" y="1161815"/>
              <a:ext cx="506867" cy="200055"/>
            </a:xfrm>
            <a:prstGeom prst="rect">
              <a:avLst/>
            </a:prstGeom>
            <a:noFill/>
          </p:spPr>
          <p:txBody>
            <a:bodyPr wrap="square" rtlCol="0">
              <a:spAutoFit/>
            </a:bodyPr>
            <a:lstStyle/>
            <a:p>
              <a:pPr algn="ctr"/>
              <a:r>
                <a:rPr lang="ko-KR" altLang="en-US" sz="700" b="1" dirty="0"/>
                <a:t>탭 </a:t>
              </a:r>
              <a:r>
                <a:rPr lang="en-US" altLang="ko-KR" sz="700" b="1" dirty="0"/>
                <a:t>1</a:t>
              </a:r>
              <a:endParaRPr lang="ko-KR" altLang="en-US" sz="700" b="1" dirty="0"/>
            </a:p>
          </p:txBody>
        </p:sp>
        <p:sp>
          <p:nvSpPr>
            <p:cNvPr id="7" name="TextBox 6">
              <a:extLst>
                <a:ext uri="{FF2B5EF4-FFF2-40B4-BE49-F238E27FC236}">
                  <a16:creationId xmlns:a16="http://schemas.microsoft.com/office/drawing/2014/main" id="{5E3B9216-4A6C-75F3-E02C-E4C8719862B2}"/>
                </a:ext>
              </a:extLst>
            </p:cNvPr>
            <p:cNvSpPr txBox="1"/>
            <p:nvPr/>
          </p:nvSpPr>
          <p:spPr>
            <a:xfrm>
              <a:off x="875506" y="1161815"/>
              <a:ext cx="506867" cy="200055"/>
            </a:xfrm>
            <a:prstGeom prst="rect">
              <a:avLst/>
            </a:prstGeom>
            <a:noFill/>
          </p:spPr>
          <p:txBody>
            <a:bodyPr wrap="square" rtlCol="0">
              <a:spAutoFit/>
            </a:bodyPr>
            <a:lstStyle/>
            <a:p>
              <a:pPr algn="ctr"/>
              <a:r>
                <a:rPr lang="ko-KR" altLang="en-US" sz="700" b="1" dirty="0">
                  <a:solidFill>
                    <a:schemeClr val="bg1">
                      <a:lumMod val="50000"/>
                    </a:schemeClr>
                  </a:solidFill>
                </a:rPr>
                <a:t>탭 </a:t>
              </a:r>
              <a:r>
                <a:rPr lang="en-US" altLang="ko-KR" sz="700" b="1" dirty="0">
                  <a:solidFill>
                    <a:schemeClr val="bg1">
                      <a:lumMod val="50000"/>
                    </a:schemeClr>
                  </a:solidFill>
                </a:rPr>
                <a:t>2</a:t>
              </a:r>
              <a:endParaRPr lang="ko-KR" altLang="en-US" sz="700" b="1" dirty="0">
                <a:solidFill>
                  <a:schemeClr val="bg1">
                    <a:lumMod val="50000"/>
                  </a:schemeClr>
                </a:solidFill>
              </a:endParaRPr>
            </a:p>
          </p:txBody>
        </p:sp>
        <p:pic>
          <p:nvPicPr>
            <p:cNvPr id="8" name="그래픽 7" descr="위쪽 캐럿 단색으로 채워진">
              <a:extLst>
                <a:ext uri="{FF2B5EF4-FFF2-40B4-BE49-F238E27FC236}">
                  <a16:creationId xmlns:a16="http://schemas.microsoft.com/office/drawing/2014/main" id="{9F5DA1F3-FE72-FAC9-4543-BAF95DD799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19955" y="1154131"/>
              <a:ext cx="198120" cy="198120"/>
            </a:xfrm>
            <a:prstGeom prst="rect">
              <a:avLst/>
            </a:prstGeom>
          </p:spPr>
        </p:pic>
      </p:grpSp>
      <p:pic>
        <p:nvPicPr>
          <p:cNvPr id="9" name="그림 8">
            <a:extLst>
              <a:ext uri="{FF2B5EF4-FFF2-40B4-BE49-F238E27FC236}">
                <a16:creationId xmlns:a16="http://schemas.microsoft.com/office/drawing/2014/main" id="{6F3B0C87-72DC-9E6B-1AD2-77E442CFC9C7}"/>
              </a:ext>
            </a:extLst>
          </p:cNvPr>
          <p:cNvPicPr>
            <a:picLocks noChangeAspect="1"/>
          </p:cNvPicPr>
          <p:nvPr/>
        </p:nvPicPr>
        <p:blipFill rotWithShape="1">
          <a:blip r:embed="rId12"/>
          <a:srcRect b="93790"/>
          <a:stretch/>
        </p:blipFill>
        <p:spPr>
          <a:xfrm>
            <a:off x="160381" y="869421"/>
            <a:ext cx="9316148" cy="279333"/>
          </a:xfrm>
          <a:prstGeom prst="rect">
            <a:avLst/>
          </a:prstGeom>
        </p:spPr>
      </p:pic>
    </p:spTree>
    <p:extLst>
      <p:ext uri="{BB962C8B-B14F-4D97-AF65-F5344CB8AC3E}">
        <p14:creationId xmlns:p14="http://schemas.microsoft.com/office/powerpoint/2010/main" val="23862760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CBAA84EF-CE69-9C44-161E-D2652F1828A0}"/>
              </a:ext>
            </a:extLst>
          </p:cNvPr>
          <p:cNvPicPr>
            <a:picLocks noChangeAspect="1"/>
          </p:cNvPicPr>
          <p:nvPr/>
        </p:nvPicPr>
        <p:blipFill rotWithShape="1">
          <a:blip r:embed="rId2"/>
          <a:srcRect t="5969"/>
          <a:stretch/>
        </p:blipFill>
        <p:spPr>
          <a:xfrm>
            <a:off x="142875" y="1349721"/>
            <a:ext cx="9321165" cy="4473657"/>
          </a:xfrm>
          <a:prstGeom prst="rect">
            <a:avLst/>
          </a:prstGeom>
        </p:spPr>
      </p:pic>
      <p:sp>
        <p:nvSpPr>
          <p:cNvPr id="19" name="직사각형 18">
            <a:extLst>
              <a:ext uri="{FF2B5EF4-FFF2-40B4-BE49-F238E27FC236}">
                <a16:creationId xmlns:a16="http://schemas.microsoft.com/office/drawing/2014/main" id="{FF20429B-D276-9D26-A008-904973C6E40E}"/>
              </a:ext>
            </a:extLst>
          </p:cNvPr>
          <p:cNvSpPr/>
          <p:nvPr/>
        </p:nvSpPr>
        <p:spPr>
          <a:xfrm>
            <a:off x="2124075" y="4149804"/>
            <a:ext cx="6938963" cy="1173747"/>
          </a:xfrm>
          <a:prstGeom prst="rect">
            <a:avLst/>
          </a:prstGeom>
          <a:solidFill>
            <a:schemeClr val="bg1">
              <a:alpha val="50000"/>
            </a:schemeClr>
          </a:solidFill>
          <a:ln>
            <a:solidFill>
              <a:srgbClr val="F6F9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사각형: 둥근 모서리 19">
            <a:extLst>
              <a:ext uri="{FF2B5EF4-FFF2-40B4-BE49-F238E27FC236}">
                <a16:creationId xmlns:a16="http://schemas.microsoft.com/office/drawing/2014/main" id="{E4A41A09-8358-7B8A-6A2F-38C50CF1D5ED}"/>
              </a:ext>
            </a:extLst>
          </p:cNvPr>
          <p:cNvSpPr/>
          <p:nvPr/>
        </p:nvSpPr>
        <p:spPr>
          <a:xfrm>
            <a:off x="2179956" y="4169954"/>
            <a:ext cx="36851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지형 단면도</a:t>
            </a:r>
          </a:p>
        </p:txBody>
      </p:sp>
      <p:sp>
        <p:nvSpPr>
          <p:cNvPr id="26" name="사각형: 둥근 모서리 25">
            <a:extLst>
              <a:ext uri="{FF2B5EF4-FFF2-40B4-BE49-F238E27FC236}">
                <a16:creationId xmlns:a16="http://schemas.microsoft.com/office/drawing/2014/main" id="{98F85B93-B23D-7403-6F30-7DE82353E265}"/>
              </a:ext>
            </a:extLst>
          </p:cNvPr>
          <p:cNvSpPr/>
          <p:nvPr/>
        </p:nvSpPr>
        <p:spPr>
          <a:xfrm>
            <a:off x="2195143" y="4646928"/>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고도</a:t>
            </a:r>
            <a:endParaRPr lang="en-US" altLang="ko-KR" sz="500" b="1" dirty="0">
              <a:solidFill>
                <a:schemeClr val="tx1"/>
              </a:solidFill>
            </a:endParaRPr>
          </a:p>
          <a:p>
            <a:pPr algn="ctr"/>
            <a:r>
              <a:rPr lang="en-US" altLang="ko-KR" sz="500" b="1" dirty="0">
                <a:solidFill>
                  <a:schemeClr val="tx1"/>
                </a:solidFill>
              </a:rPr>
              <a:t>(m)</a:t>
            </a:r>
            <a:endParaRPr lang="ko-KR" altLang="en-US" sz="500" b="1" dirty="0">
              <a:solidFill>
                <a:schemeClr val="tx1"/>
              </a:solidFill>
            </a:endParaRPr>
          </a:p>
        </p:txBody>
      </p:sp>
      <p:sp>
        <p:nvSpPr>
          <p:cNvPr id="27" name="사각형: 둥근 모서리 26">
            <a:extLst>
              <a:ext uri="{FF2B5EF4-FFF2-40B4-BE49-F238E27FC236}">
                <a16:creationId xmlns:a16="http://schemas.microsoft.com/office/drawing/2014/main" id="{B64A7759-6E4D-150D-1EB7-E58B5268E9DA}"/>
              </a:ext>
            </a:extLst>
          </p:cNvPr>
          <p:cNvSpPr/>
          <p:nvPr/>
        </p:nvSpPr>
        <p:spPr>
          <a:xfrm>
            <a:off x="5484627" y="5163970"/>
            <a:ext cx="41603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거리</a:t>
            </a:r>
            <a:r>
              <a:rPr lang="en-US" altLang="ko-KR" sz="500" b="1" dirty="0">
                <a:solidFill>
                  <a:schemeClr val="tx1"/>
                </a:solidFill>
              </a:rPr>
              <a:t>(km)</a:t>
            </a:r>
            <a:endParaRPr lang="ko-KR" altLang="en-US" sz="500" b="1" dirty="0">
              <a:solidFill>
                <a:schemeClr val="tx1"/>
              </a:solidFill>
            </a:endParaRPr>
          </a:p>
        </p:txBody>
      </p:sp>
      <p:sp>
        <p:nvSpPr>
          <p:cNvPr id="28" name="사각형: 둥근 모서리 27">
            <a:extLst>
              <a:ext uri="{FF2B5EF4-FFF2-40B4-BE49-F238E27FC236}">
                <a16:creationId xmlns:a16="http://schemas.microsoft.com/office/drawing/2014/main" id="{557635D5-4274-F0E5-25E3-4B22C65C5B75}"/>
              </a:ext>
            </a:extLst>
          </p:cNvPr>
          <p:cNvSpPr/>
          <p:nvPr/>
        </p:nvSpPr>
        <p:spPr>
          <a:xfrm>
            <a:off x="2488036" y="5065105"/>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0</a:t>
            </a:r>
            <a:endParaRPr lang="ko-KR" altLang="en-US" sz="600" dirty="0">
              <a:solidFill>
                <a:schemeClr val="tx1"/>
              </a:solidFill>
            </a:endParaRPr>
          </a:p>
        </p:txBody>
      </p:sp>
      <p:sp>
        <p:nvSpPr>
          <p:cNvPr id="29" name="사각형: 둥근 모서리 28">
            <a:extLst>
              <a:ext uri="{FF2B5EF4-FFF2-40B4-BE49-F238E27FC236}">
                <a16:creationId xmlns:a16="http://schemas.microsoft.com/office/drawing/2014/main" id="{FB891882-F666-8A25-7101-3DAC974875D5}"/>
              </a:ext>
            </a:extLst>
          </p:cNvPr>
          <p:cNvSpPr/>
          <p:nvPr/>
        </p:nvSpPr>
        <p:spPr>
          <a:xfrm>
            <a:off x="5572681" y="5065105"/>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1</a:t>
            </a:r>
            <a:endParaRPr lang="ko-KR" altLang="en-US" sz="600" dirty="0">
              <a:solidFill>
                <a:schemeClr val="tx1"/>
              </a:solidFill>
            </a:endParaRPr>
          </a:p>
        </p:txBody>
      </p:sp>
      <p:sp>
        <p:nvSpPr>
          <p:cNvPr id="30" name="사각형: 둥근 모서리 29">
            <a:extLst>
              <a:ext uri="{FF2B5EF4-FFF2-40B4-BE49-F238E27FC236}">
                <a16:creationId xmlns:a16="http://schemas.microsoft.com/office/drawing/2014/main" id="{68DC4FBB-B8E4-3D85-5327-A85FB28CEE57}"/>
              </a:ext>
            </a:extLst>
          </p:cNvPr>
          <p:cNvSpPr/>
          <p:nvPr/>
        </p:nvSpPr>
        <p:spPr>
          <a:xfrm>
            <a:off x="8513326" y="5065105"/>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2</a:t>
            </a:r>
            <a:endParaRPr lang="ko-KR" altLang="en-US" sz="600" dirty="0">
              <a:solidFill>
                <a:schemeClr val="tx1"/>
              </a:solidFill>
            </a:endParaRPr>
          </a:p>
        </p:txBody>
      </p:sp>
      <p:sp>
        <p:nvSpPr>
          <p:cNvPr id="31" name="사각형: 둥근 모서리 30">
            <a:extLst>
              <a:ext uri="{FF2B5EF4-FFF2-40B4-BE49-F238E27FC236}">
                <a16:creationId xmlns:a16="http://schemas.microsoft.com/office/drawing/2014/main" id="{45B1CD7F-9771-68BD-C8C4-C1FF71206692}"/>
              </a:ext>
            </a:extLst>
          </p:cNvPr>
          <p:cNvSpPr/>
          <p:nvPr/>
        </p:nvSpPr>
        <p:spPr>
          <a:xfrm>
            <a:off x="2405592" y="4814203"/>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100</a:t>
            </a:r>
            <a:endParaRPr lang="ko-KR" altLang="en-US" sz="600" dirty="0">
              <a:solidFill>
                <a:schemeClr val="tx1"/>
              </a:solidFill>
            </a:endParaRPr>
          </a:p>
        </p:txBody>
      </p:sp>
      <p:sp>
        <p:nvSpPr>
          <p:cNvPr id="32" name="사각형: 둥근 모서리 31">
            <a:extLst>
              <a:ext uri="{FF2B5EF4-FFF2-40B4-BE49-F238E27FC236}">
                <a16:creationId xmlns:a16="http://schemas.microsoft.com/office/drawing/2014/main" id="{62190920-D59E-AC81-49A2-72849F9D407B}"/>
              </a:ext>
            </a:extLst>
          </p:cNvPr>
          <p:cNvSpPr/>
          <p:nvPr/>
        </p:nvSpPr>
        <p:spPr>
          <a:xfrm>
            <a:off x="2405592" y="4613057"/>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200</a:t>
            </a:r>
            <a:endParaRPr lang="ko-KR" altLang="en-US" sz="600" dirty="0">
              <a:solidFill>
                <a:schemeClr val="tx1"/>
              </a:solidFill>
            </a:endParaRPr>
          </a:p>
        </p:txBody>
      </p:sp>
      <p:sp>
        <p:nvSpPr>
          <p:cNvPr id="33" name="사각형: 둥근 모서리 32">
            <a:extLst>
              <a:ext uri="{FF2B5EF4-FFF2-40B4-BE49-F238E27FC236}">
                <a16:creationId xmlns:a16="http://schemas.microsoft.com/office/drawing/2014/main" id="{AAEA933A-3C42-1B33-92F0-8A2F0C606D60}"/>
              </a:ext>
            </a:extLst>
          </p:cNvPr>
          <p:cNvSpPr/>
          <p:nvPr/>
        </p:nvSpPr>
        <p:spPr>
          <a:xfrm>
            <a:off x="2405592" y="4411911"/>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300</a:t>
            </a:r>
            <a:endParaRPr lang="ko-KR" altLang="en-US" sz="600" dirty="0">
              <a:solidFill>
                <a:schemeClr val="tx1"/>
              </a:solidFill>
            </a:endParaRPr>
          </a:p>
        </p:txBody>
      </p:sp>
      <p:sp>
        <p:nvSpPr>
          <p:cNvPr id="37" name="사각형: 둥근 모서리 36">
            <a:extLst>
              <a:ext uri="{FF2B5EF4-FFF2-40B4-BE49-F238E27FC236}">
                <a16:creationId xmlns:a16="http://schemas.microsoft.com/office/drawing/2014/main" id="{9CBEDAD5-0717-A6BA-26BF-5A3C44E4B148}"/>
              </a:ext>
            </a:extLst>
          </p:cNvPr>
          <p:cNvSpPr/>
          <p:nvPr/>
        </p:nvSpPr>
        <p:spPr>
          <a:xfrm>
            <a:off x="8633288" y="4179229"/>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sp>
        <p:nvSpPr>
          <p:cNvPr id="38" name="사각형: 둥근 모서리 37">
            <a:extLst>
              <a:ext uri="{FF2B5EF4-FFF2-40B4-BE49-F238E27FC236}">
                <a16:creationId xmlns:a16="http://schemas.microsoft.com/office/drawing/2014/main" id="{95D313C6-8259-0ABA-C545-89767F90EB2D}"/>
              </a:ext>
            </a:extLst>
          </p:cNvPr>
          <p:cNvSpPr/>
          <p:nvPr/>
        </p:nvSpPr>
        <p:spPr>
          <a:xfrm>
            <a:off x="8457774" y="4179229"/>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pic>
        <p:nvPicPr>
          <p:cNvPr id="39" name="그래픽 38" descr="연필 단색으로 채워진">
            <a:extLst>
              <a:ext uri="{FF2B5EF4-FFF2-40B4-BE49-F238E27FC236}">
                <a16:creationId xmlns:a16="http://schemas.microsoft.com/office/drawing/2014/main" id="{C892B148-8DBD-4C73-76AC-C74B1E814C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69652" y="4189404"/>
            <a:ext cx="120243" cy="120243"/>
          </a:xfrm>
          <a:prstGeom prst="rect">
            <a:avLst/>
          </a:prstGeom>
        </p:spPr>
      </p:pic>
      <p:pic>
        <p:nvPicPr>
          <p:cNvPr id="40" name="그래픽 39" descr="위쪽 캐럿 단색으로 채워진">
            <a:extLst>
              <a:ext uri="{FF2B5EF4-FFF2-40B4-BE49-F238E27FC236}">
                <a16:creationId xmlns:a16="http://schemas.microsoft.com/office/drawing/2014/main" id="{BB17F41E-6354-7968-1F9D-F3B1C0EE13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a:off x="8651902" y="4195347"/>
            <a:ext cx="113191" cy="113191"/>
          </a:xfrm>
          <a:prstGeom prst="rect">
            <a:avLst/>
          </a:prstGeom>
        </p:spPr>
      </p:pic>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5490326"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고도 프로파일 템플릿</a:t>
            </a:r>
            <a:r>
              <a:rPr lang="en-US" altLang="ko-KR" dirty="0">
                <a:latin typeface="맑은 고딕" panose="020B0503020000020004" pitchFamily="50" charset="-127"/>
              </a:rPr>
              <a:t>_</a:t>
            </a:r>
            <a:r>
              <a:rPr lang="ko-KR" altLang="en-US" dirty="0">
                <a:latin typeface="맑은 고딕" panose="020B0503020000020004" pitchFamily="50" charset="-127"/>
              </a:rPr>
              <a:t>고도 상세보기</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a:t>고도 프로파일</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LXPFA_SB_2D_WA_041</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28129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고도 프로파일</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사용자가 선택한 피처 혹은 라인에 대한 고도</a:t>
                      </a:r>
                      <a:r>
                        <a:rPr lang="en-US" altLang="ko-KR" sz="800" b="0" baseline="0" dirty="0">
                          <a:latin typeface="맑은 고딕" panose="020B0503020000020004" pitchFamily="50" charset="-127"/>
                          <a:ea typeface="+mn-ea"/>
                        </a:rPr>
                        <a:t>(</a:t>
                      </a:r>
                      <a:r>
                        <a:rPr lang="ko-KR" altLang="en-US" sz="800" b="0" baseline="0" dirty="0" err="1">
                          <a:latin typeface="맑은 고딕" panose="020B0503020000020004" pitchFamily="50" charset="-127"/>
                          <a:ea typeface="+mn-ea"/>
                        </a:rPr>
                        <a:t>지형단면도</a:t>
                      </a:r>
                      <a:r>
                        <a:rPr lang="en-US" altLang="ko-KR" sz="800" b="0" baseline="0" dirty="0">
                          <a:latin typeface="맑은 고딕" panose="020B0503020000020004" pitchFamily="50" charset="-127"/>
                          <a:ea typeface="+mn-ea"/>
                        </a:rPr>
                        <a:t>)</a:t>
                      </a:r>
                      <a:r>
                        <a:rPr lang="ko-KR" altLang="en-US" sz="800" b="0" baseline="0" dirty="0">
                          <a:latin typeface="맑은 고딕" panose="020B0503020000020004" pitchFamily="50" charset="-127"/>
                          <a:ea typeface="+mn-ea"/>
                        </a:rPr>
                        <a:t>를 보여주는 템플릿입니다</a:t>
                      </a:r>
                      <a:r>
                        <a:rPr lang="en-US" altLang="ko-KR" sz="800" b="0" baseline="0" dirty="0">
                          <a:latin typeface="맑은 고딕" panose="020B0503020000020004" pitchFamily="50" charset="-127"/>
                          <a:ea typeface="+mn-ea"/>
                        </a:rPr>
                        <a:t>.</a:t>
                      </a: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정보 표시</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지형 단면도에 마우스 오버 시 해당 지점의 거리 및 고도 표시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해당 지점과 똑같은 지점을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맵에</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표시</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(1-1)</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요약 정보 표시</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972624307"/>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지형 단면도의 요약 정보 표시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최소 고도</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최대 고도</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시작 지점 고도</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종료 지점 고도 표시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733883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aphicFrame>
        <p:nvGraphicFramePr>
          <p:cNvPr id="41" name="표 33">
            <a:extLst>
              <a:ext uri="{FF2B5EF4-FFF2-40B4-BE49-F238E27FC236}">
                <a16:creationId xmlns:a16="http://schemas.microsoft.com/office/drawing/2014/main" id="{0B360C1F-7221-FA22-5EB3-A5F28C2D0F4A}"/>
              </a:ext>
            </a:extLst>
          </p:cNvPr>
          <p:cNvGraphicFramePr>
            <a:graphicFrameLocks noGrp="1"/>
          </p:cNvGraphicFramePr>
          <p:nvPr>
            <p:extLst>
              <p:ext uri="{D42A27DB-BD31-4B8C-83A1-F6EECF244321}">
                <p14:modId xmlns:p14="http://schemas.microsoft.com/office/powerpoint/2010/main" val="4077459813"/>
              </p:ext>
            </p:extLst>
          </p:nvPr>
        </p:nvGraphicFramePr>
        <p:xfrm>
          <a:off x="2609850" y="4342539"/>
          <a:ext cx="6167438" cy="700409"/>
        </p:xfrm>
        <a:graphic>
          <a:graphicData uri="http://schemas.openxmlformats.org/drawingml/2006/table">
            <a:tbl>
              <a:tblPr firstRow="1" bandRow="1">
                <a:tableStyleId>{5C22544A-7EE6-4342-B048-85BDC9FD1C3A}</a:tableStyleId>
              </a:tblPr>
              <a:tblGrid>
                <a:gridCol w="6167438">
                  <a:extLst>
                    <a:ext uri="{9D8B030D-6E8A-4147-A177-3AD203B41FA5}">
                      <a16:colId xmlns:a16="http://schemas.microsoft.com/office/drawing/2014/main" val="2576218332"/>
                    </a:ext>
                  </a:extLst>
                </a:gridCol>
              </a:tblGrid>
              <a:tr h="700409">
                <a:tc>
                  <a:txBody>
                    <a:bodyPr/>
                    <a:lstStyle/>
                    <a:p>
                      <a:pPr latinLnBrk="1"/>
                      <a:endParaRPr lang="ko-KR" altLang="en-US" dirty="0"/>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50000"/>
                      </a:schemeClr>
                    </a:solidFill>
                  </a:tcPr>
                </a:tc>
                <a:extLst>
                  <a:ext uri="{0D108BD9-81ED-4DB2-BD59-A6C34878D82A}">
                    <a16:rowId xmlns:a16="http://schemas.microsoft.com/office/drawing/2014/main" val="2665552621"/>
                  </a:ext>
                </a:extLst>
              </a:tr>
            </a:tbl>
          </a:graphicData>
        </a:graphic>
      </p:graphicFrame>
      <p:cxnSp>
        <p:nvCxnSpPr>
          <p:cNvPr id="34" name="직선 연결선 33">
            <a:extLst>
              <a:ext uri="{FF2B5EF4-FFF2-40B4-BE49-F238E27FC236}">
                <a16:creationId xmlns:a16="http://schemas.microsoft.com/office/drawing/2014/main" id="{0EA8D45A-D09E-CC22-0673-564381850C2F}"/>
              </a:ext>
            </a:extLst>
          </p:cNvPr>
          <p:cNvCxnSpPr>
            <a:cxnSpLocks/>
          </p:cNvCxnSpPr>
          <p:nvPr/>
        </p:nvCxnSpPr>
        <p:spPr>
          <a:xfrm>
            <a:off x="2607998" y="4866352"/>
            <a:ext cx="604390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DF032FF0-AD7E-7DC9-9449-8C2A664B2B99}"/>
              </a:ext>
            </a:extLst>
          </p:cNvPr>
          <p:cNvCxnSpPr>
            <a:cxnSpLocks/>
          </p:cNvCxnSpPr>
          <p:nvPr/>
        </p:nvCxnSpPr>
        <p:spPr>
          <a:xfrm>
            <a:off x="2607998" y="4668362"/>
            <a:ext cx="604390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943A5BA0-B4BB-545B-BC5F-E238B67BF891}"/>
              </a:ext>
            </a:extLst>
          </p:cNvPr>
          <p:cNvCxnSpPr>
            <a:cxnSpLocks/>
          </p:cNvCxnSpPr>
          <p:nvPr/>
        </p:nvCxnSpPr>
        <p:spPr>
          <a:xfrm>
            <a:off x="2607998" y="4467216"/>
            <a:ext cx="604390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BFAF8AF3-AA3B-2F4F-C50E-E62ADAEB3694}"/>
              </a:ext>
            </a:extLst>
          </p:cNvPr>
          <p:cNvCxnSpPr>
            <a:cxnSpLocks/>
          </p:cNvCxnSpPr>
          <p:nvPr/>
        </p:nvCxnSpPr>
        <p:spPr>
          <a:xfrm flipV="1">
            <a:off x="5484627" y="2454593"/>
            <a:ext cx="1836710" cy="442222"/>
          </a:xfrm>
          <a:prstGeom prst="line">
            <a:avLst/>
          </a:prstGeom>
          <a:ln w="12700">
            <a:solidFill>
              <a:schemeClr val="accent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9" name="자유형: 도형 48">
            <a:extLst>
              <a:ext uri="{FF2B5EF4-FFF2-40B4-BE49-F238E27FC236}">
                <a16:creationId xmlns:a16="http://schemas.microsoft.com/office/drawing/2014/main" id="{A934C9B2-3E4B-6E5A-E9C9-1F8AC41A6F98}"/>
              </a:ext>
            </a:extLst>
          </p:cNvPr>
          <p:cNvSpPr/>
          <p:nvPr/>
        </p:nvSpPr>
        <p:spPr>
          <a:xfrm>
            <a:off x="2609643" y="4408513"/>
            <a:ext cx="6023645" cy="460996"/>
          </a:xfrm>
          <a:custGeom>
            <a:avLst/>
            <a:gdLst>
              <a:gd name="connsiteX0" fmla="*/ 0 w 1319213"/>
              <a:gd name="connsiteY0" fmla="*/ 173831 h 173831"/>
              <a:gd name="connsiteX1" fmla="*/ 102394 w 1319213"/>
              <a:gd name="connsiteY1" fmla="*/ 76200 h 173831"/>
              <a:gd name="connsiteX2" fmla="*/ 164307 w 1319213"/>
              <a:gd name="connsiteY2" fmla="*/ 95250 h 173831"/>
              <a:gd name="connsiteX3" fmla="*/ 216694 w 1319213"/>
              <a:gd name="connsiteY3" fmla="*/ 154781 h 173831"/>
              <a:gd name="connsiteX4" fmla="*/ 321469 w 1319213"/>
              <a:gd name="connsiteY4" fmla="*/ 159544 h 173831"/>
              <a:gd name="connsiteX5" fmla="*/ 371475 w 1319213"/>
              <a:gd name="connsiteY5" fmla="*/ 123825 h 173831"/>
              <a:gd name="connsiteX6" fmla="*/ 461963 w 1319213"/>
              <a:gd name="connsiteY6" fmla="*/ 83344 h 173831"/>
              <a:gd name="connsiteX7" fmla="*/ 578644 w 1319213"/>
              <a:gd name="connsiteY7" fmla="*/ 54769 h 173831"/>
              <a:gd name="connsiteX8" fmla="*/ 645319 w 1319213"/>
              <a:gd name="connsiteY8" fmla="*/ 0 h 173831"/>
              <a:gd name="connsiteX9" fmla="*/ 719138 w 1319213"/>
              <a:gd name="connsiteY9" fmla="*/ 0 h 173831"/>
              <a:gd name="connsiteX10" fmla="*/ 795338 w 1319213"/>
              <a:gd name="connsiteY10" fmla="*/ 33338 h 173831"/>
              <a:gd name="connsiteX11" fmla="*/ 904875 w 1319213"/>
              <a:gd name="connsiteY11" fmla="*/ 109538 h 173831"/>
              <a:gd name="connsiteX12" fmla="*/ 1004888 w 1319213"/>
              <a:gd name="connsiteY12" fmla="*/ 161925 h 173831"/>
              <a:gd name="connsiteX13" fmla="*/ 1188244 w 1319213"/>
              <a:gd name="connsiteY13" fmla="*/ 154781 h 173831"/>
              <a:gd name="connsiteX14" fmla="*/ 1243013 w 1319213"/>
              <a:gd name="connsiteY14" fmla="*/ 92869 h 173831"/>
              <a:gd name="connsiteX15" fmla="*/ 1264444 w 1319213"/>
              <a:gd name="connsiteY15" fmla="*/ 47625 h 173831"/>
              <a:gd name="connsiteX16" fmla="*/ 1316832 w 1319213"/>
              <a:gd name="connsiteY16" fmla="*/ 19050 h 173831"/>
              <a:gd name="connsiteX17" fmla="*/ 1316832 w 1319213"/>
              <a:gd name="connsiteY17" fmla="*/ 19050 h 173831"/>
              <a:gd name="connsiteX18" fmla="*/ 1319213 w 1319213"/>
              <a:gd name="connsiteY18" fmla="*/ 4763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19213" h="173831">
                <a:moveTo>
                  <a:pt x="0" y="173831"/>
                </a:moveTo>
                <a:lnTo>
                  <a:pt x="102394" y="76200"/>
                </a:lnTo>
                <a:lnTo>
                  <a:pt x="164307" y="95250"/>
                </a:lnTo>
                <a:lnTo>
                  <a:pt x="216694" y="154781"/>
                </a:lnTo>
                <a:lnTo>
                  <a:pt x="321469" y="159544"/>
                </a:lnTo>
                <a:lnTo>
                  <a:pt x="371475" y="123825"/>
                </a:lnTo>
                <a:lnTo>
                  <a:pt x="461963" y="83344"/>
                </a:lnTo>
                <a:lnTo>
                  <a:pt x="578644" y="54769"/>
                </a:lnTo>
                <a:lnTo>
                  <a:pt x="645319" y="0"/>
                </a:lnTo>
                <a:lnTo>
                  <a:pt x="719138" y="0"/>
                </a:lnTo>
                <a:lnTo>
                  <a:pt x="795338" y="33338"/>
                </a:lnTo>
                <a:lnTo>
                  <a:pt x="904875" y="109538"/>
                </a:lnTo>
                <a:lnTo>
                  <a:pt x="1004888" y="161925"/>
                </a:lnTo>
                <a:lnTo>
                  <a:pt x="1188244" y="154781"/>
                </a:lnTo>
                <a:lnTo>
                  <a:pt x="1243013" y="92869"/>
                </a:lnTo>
                <a:lnTo>
                  <a:pt x="1264444" y="47625"/>
                </a:lnTo>
                <a:lnTo>
                  <a:pt x="1316832" y="19050"/>
                </a:lnTo>
                <a:lnTo>
                  <a:pt x="1316832" y="19050"/>
                </a:lnTo>
                <a:lnTo>
                  <a:pt x="1319213" y="4763"/>
                </a:ln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8B8F17A5-BD9E-66D3-4DFE-6111BF0C5ADA}"/>
              </a:ext>
            </a:extLst>
          </p:cNvPr>
          <p:cNvSpPr/>
          <p:nvPr/>
        </p:nvSpPr>
        <p:spPr>
          <a:xfrm>
            <a:off x="2606256" y="5163970"/>
            <a:ext cx="227054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최소</a:t>
            </a:r>
            <a:r>
              <a:rPr lang="en-US" altLang="ko-KR" sz="500" dirty="0">
                <a:solidFill>
                  <a:schemeClr val="tx1"/>
                </a:solidFill>
              </a:rPr>
              <a:t>: 100 </a:t>
            </a:r>
            <a:r>
              <a:rPr lang="ko-KR" altLang="en-US" sz="500" dirty="0">
                <a:solidFill>
                  <a:schemeClr val="tx1"/>
                </a:solidFill>
              </a:rPr>
              <a:t>최대 </a:t>
            </a:r>
            <a:r>
              <a:rPr lang="en-US" altLang="ko-KR" sz="500" dirty="0">
                <a:solidFill>
                  <a:schemeClr val="tx1"/>
                </a:solidFill>
              </a:rPr>
              <a:t>: 312 </a:t>
            </a:r>
            <a:r>
              <a:rPr lang="ko-KR" altLang="en-US" sz="500" dirty="0">
                <a:solidFill>
                  <a:schemeClr val="tx1"/>
                </a:solidFill>
              </a:rPr>
              <a:t>시작 지점 </a:t>
            </a:r>
            <a:r>
              <a:rPr lang="en-US" altLang="ko-KR" sz="500" dirty="0">
                <a:solidFill>
                  <a:schemeClr val="tx1"/>
                </a:solidFill>
              </a:rPr>
              <a:t>: 100 </a:t>
            </a:r>
            <a:r>
              <a:rPr lang="ko-KR" altLang="en-US" sz="500" dirty="0">
                <a:solidFill>
                  <a:schemeClr val="tx1"/>
                </a:solidFill>
              </a:rPr>
              <a:t>종료 지점 </a:t>
            </a:r>
            <a:r>
              <a:rPr lang="en-US" altLang="ko-KR" sz="500" dirty="0">
                <a:solidFill>
                  <a:schemeClr val="tx1"/>
                </a:solidFill>
              </a:rPr>
              <a:t>: 312   </a:t>
            </a:r>
            <a:endParaRPr lang="ko-KR" altLang="en-US" sz="500" dirty="0">
              <a:solidFill>
                <a:schemeClr val="tx1"/>
              </a:solidFill>
            </a:endParaRPr>
          </a:p>
        </p:txBody>
      </p:sp>
      <p:sp>
        <p:nvSpPr>
          <p:cNvPr id="6" name="직사각형 5">
            <a:extLst>
              <a:ext uri="{FF2B5EF4-FFF2-40B4-BE49-F238E27FC236}">
                <a16:creationId xmlns:a16="http://schemas.microsoft.com/office/drawing/2014/main" id="{AA31F5ED-45B8-CCD2-6C5B-764A99FE161F}"/>
              </a:ext>
            </a:extLst>
          </p:cNvPr>
          <p:cNvSpPr/>
          <p:nvPr/>
        </p:nvSpPr>
        <p:spPr>
          <a:xfrm>
            <a:off x="2552498" y="5109129"/>
            <a:ext cx="1613102" cy="21600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래픽 6" descr="커서 단색으로 채워진">
            <a:extLst>
              <a:ext uri="{FF2B5EF4-FFF2-40B4-BE49-F238E27FC236}">
                <a16:creationId xmlns:a16="http://schemas.microsoft.com/office/drawing/2014/main" id="{70D00794-DBC1-A374-BBD6-14E97672EA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80074" y="4697116"/>
            <a:ext cx="208463" cy="208463"/>
          </a:xfrm>
          <a:prstGeom prst="rect">
            <a:avLst/>
          </a:prstGeom>
        </p:spPr>
      </p:pic>
      <p:sp>
        <p:nvSpPr>
          <p:cNvPr id="8" name="타원 7">
            <a:extLst>
              <a:ext uri="{FF2B5EF4-FFF2-40B4-BE49-F238E27FC236}">
                <a16:creationId xmlns:a16="http://schemas.microsoft.com/office/drawing/2014/main" id="{4BEDB1CA-F181-1173-253C-446DA9F4F569}"/>
              </a:ext>
            </a:extLst>
          </p:cNvPr>
          <p:cNvSpPr/>
          <p:nvPr/>
        </p:nvSpPr>
        <p:spPr>
          <a:xfrm>
            <a:off x="4380074" y="4687457"/>
            <a:ext cx="45719" cy="45719"/>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AE5C147A-EA59-FEFA-DA3B-8CA62AB68EAF}"/>
              </a:ext>
            </a:extLst>
          </p:cNvPr>
          <p:cNvSpPr/>
          <p:nvPr/>
        </p:nvSpPr>
        <p:spPr>
          <a:xfrm>
            <a:off x="3851276" y="4539428"/>
            <a:ext cx="664104" cy="110610"/>
          </a:xfrm>
          <a:prstGeom prst="roundRect">
            <a:avLst>
              <a:gd name="adj" fmla="val 12208"/>
            </a:avLst>
          </a:prstGeom>
          <a:solidFill>
            <a:schemeClr val="bg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dirty="0">
                <a:solidFill>
                  <a:schemeClr val="tx1"/>
                </a:solidFill>
              </a:rPr>
              <a:t>거리 </a:t>
            </a:r>
            <a:r>
              <a:rPr lang="en-US" altLang="ko-KR" sz="500" dirty="0">
                <a:solidFill>
                  <a:schemeClr val="tx1"/>
                </a:solidFill>
              </a:rPr>
              <a:t>: 0.5 </a:t>
            </a:r>
            <a:r>
              <a:rPr lang="ko-KR" altLang="en-US" sz="500" dirty="0">
                <a:solidFill>
                  <a:schemeClr val="tx1"/>
                </a:solidFill>
              </a:rPr>
              <a:t>고도 </a:t>
            </a:r>
            <a:r>
              <a:rPr lang="en-US" altLang="ko-KR" sz="500" dirty="0">
                <a:solidFill>
                  <a:schemeClr val="tx1"/>
                </a:solidFill>
              </a:rPr>
              <a:t>: 180</a:t>
            </a:r>
            <a:endParaRPr lang="ko-KR" altLang="en-US" sz="500" dirty="0">
              <a:solidFill>
                <a:schemeClr val="tx1"/>
              </a:solidFill>
            </a:endParaRPr>
          </a:p>
        </p:txBody>
      </p:sp>
      <p:sp>
        <p:nvSpPr>
          <p:cNvPr id="10" name="타원 9">
            <a:extLst>
              <a:ext uri="{FF2B5EF4-FFF2-40B4-BE49-F238E27FC236}">
                <a16:creationId xmlns:a16="http://schemas.microsoft.com/office/drawing/2014/main" id="{D652BAC2-AE39-CB9C-964E-A334763E541A}"/>
              </a:ext>
            </a:extLst>
          </p:cNvPr>
          <p:cNvSpPr/>
          <p:nvPr/>
        </p:nvSpPr>
        <p:spPr>
          <a:xfrm>
            <a:off x="5906850" y="2763407"/>
            <a:ext cx="45719" cy="45719"/>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C6528B01-532A-D01E-8C26-FB9F8DCFAA5D}"/>
              </a:ext>
            </a:extLst>
          </p:cNvPr>
          <p:cNvSpPr/>
          <p:nvPr/>
        </p:nvSpPr>
        <p:spPr>
          <a:xfrm>
            <a:off x="3757247" y="4475849"/>
            <a:ext cx="906807" cy="437684"/>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299">
            <a:extLst>
              <a:ext uri="{FF2B5EF4-FFF2-40B4-BE49-F238E27FC236}">
                <a16:creationId xmlns:a16="http://schemas.microsoft.com/office/drawing/2014/main" id="{2069D98D-573F-7DB3-C6EC-8D2827518E60}"/>
              </a:ext>
            </a:extLst>
          </p:cNvPr>
          <p:cNvSpPr/>
          <p:nvPr/>
        </p:nvSpPr>
        <p:spPr>
          <a:xfrm>
            <a:off x="3561191" y="429619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22" name="모서리가 둥근 직사각형 299">
            <a:extLst>
              <a:ext uri="{FF2B5EF4-FFF2-40B4-BE49-F238E27FC236}">
                <a16:creationId xmlns:a16="http://schemas.microsoft.com/office/drawing/2014/main" id="{E54C86D7-1D52-8D2D-B6BF-15392457751B}"/>
              </a:ext>
            </a:extLst>
          </p:cNvPr>
          <p:cNvSpPr/>
          <p:nvPr/>
        </p:nvSpPr>
        <p:spPr>
          <a:xfrm>
            <a:off x="5713709" y="255450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1-1</a:t>
            </a:r>
            <a:endParaRPr lang="ko-KR" altLang="en-US" sz="750" b="1" dirty="0"/>
          </a:p>
        </p:txBody>
      </p:sp>
      <p:sp>
        <p:nvSpPr>
          <p:cNvPr id="23" name="모서리가 둥근 직사각형 299">
            <a:extLst>
              <a:ext uri="{FF2B5EF4-FFF2-40B4-BE49-F238E27FC236}">
                <a16:creationId xmlns:a16="http://schemas.microsoft.com/office/drawing/2014/main" id="{FD6E880E-65B8-3812-7295-3F2EAC8E0F00}"/>
              </a:ext>
            </a:extLst>
          </p:cNvPr>
          <p:cNvSpPr/>
          <p:nvPr/>
        </p:nvSpPr>
        <p:spPr>
          <a:xfrm>
            <a:off x="2321564" y="508786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grpSp>
        <p:nvGrpSpPr>
          <p:cNvPr id="2" name="그룹 1">
            <a:extLst>
              <a:ext uri="{FF2B5EF4-FFF2-40B4-BE49-F238E27FC236}">
                <a16:creationId xmlns:a16="http://schemas.microsoft.com/office/drawing/2014/main" id="{F56BE6B4-3F79-B9D9-3E5E-6CF1D753C0E1}"/>
              </a:ext>
            </a:extLst>
          </p:cNvPr>
          <p:cNvGrpSpPr/>
          <p:nvPr/>
        </p:nvGrpSpPr>
        <p:grpSpPr>
          <a:xfrm>
            <a:off x="143362" y="1141982"/>
            <a:ext cx="9328296" cy="212463"/>
            <a:chOff x="142875" y="1154131"/>
            <a:chExt cx="9328296" cy="212463"/>
          </a:xfrm>
        </p:grpSpPr>
        <p:pic>
          <p:nvPicPr>
            <p:cNvPr id="3" name="그림 2">
              <a:extLst>
                <a:ext uri="{FF2B5EF4-FFF2-40B4-BE49-F238E27FC236}">
                  <a16:creationId xmlns:a16="http://schemas.microsoft.com/office/drawing/2014/main" id="{284C135D-F05B-58A6-EC53-039A701D93EB}"/>
                </a:ext>
              </a:extLst>
            </p:cNvPr>
            <p:cNvPicPr>
              <a:picLocks noChangeAspect="1"/>
            </p:cNvPicPr>
            <p:nvPr/>
          </p:nvPicPr>
          <p:blipFill rotWithShape="1">
            <a:blip r:embed="rId9"/>
            <a:srcRect r="23489" b="-724"/>
            <a:stretch/>
          </p:blipFill>
          <p:spPr>
            <a:xfrm>
              <a:off x="142875" y="1161816"/>
              <a:ext cx="9328296" cy="204778"/>
            </a:xfrm>
            <a:prstGeom prst="rect">
              <a:avLst/>
            </a:prstGeom>
          </p:spPr>
        </p:pic>
        <p:sp>
          <p:nvSpPr>
            <p:cNvPr id="4" name="직사각형 3">
              <a:extLst>
                <a:ext uri="{FF2B5EF4-FFF2-40B4-BE49-F238E27FC236}">
                  <a16:creationId xmlns:a16="http://schemas.microsoft.com/office/drawing/2014/main" id="{53309873-DAA5-887F-44AD-719F98A0A3FE}"/>
                </a:ext>
              </a:extLst>
            </p:cNvPr>
            <p:cNvSpPr/>
            <p:nvPr/>
          </p:nvSpPr>
          <p:spPr>
            <a:xfrm>
              <a:off x="142875" y="1200150"/>
              <a:ext cx="1972130" cy="1060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47F001DF-1CD6-8365-3A42-9A1018E0B87D}"/>
                </a:ext>
              </a:extLst>
            </p:cNvPr>
            <p:cNvSpPr txBox="1"/>
            <p:nvPr/>
          </p:nvSpPr>
          <p:spPr>
            <a:xfrm>
              <a:off x="204333" y="1161815"/>
              <a:ext cx="506867" cy="200055"/>
            </a:xfrm>
            <a:prstGeom prst="rect">
              <a:avLst/>
            </a:prstGeom>
            <a:noFill/>
          </p:spPr>
          <p:txBody>
            <a:bodyPr wrap="square" rtlCol="0">
              <a:spAutoFit/>
            </a:bodyPr>
            <a:lstStyle/>
            <a:p>
              <a:pPr algn="ctr"/>
              <a:r>
                <a:rPr lang="ko-KR" altLang="en-US" sz="700" b="1" dirty="0"/>
                <a:t>탭 </a:t>
              </a:r>
              <a:r>
                <a:rPr lang="en-US" altLang="ko-KR" sz="700" b="1" dirty="0"/>
                <a:t>1</a:t>
              </a:r>
              <a:endParaRPr lang="ko-KR" altLang="en-US" sz="700" b="1" dirty="0"/>
            </a:p>
          </p:txBody>
        </p:sp>
        <p:sp>
          <p:nvSpPr>
            <p:cNvPr id="13" name="TextBox 12">
              <a:extLst>
                <a:ext uri="{FF2B5EF4-FFF2-40B4-BE49-F238E27FC236}">
                  <a16:creationId xmlns:a16="http://schemas.microsoft.com/office/drawing/2014/main" id="{121E7D94-DC42-BABD-ED5F-2B9AA135F05C}"/>
                </a:ext>
              </a:extLst>
            </p:cNvPr>
            <p:cNvSpPr txBox="1"/>
            <p:nvPr/>
          </p:nvSpPr>
          <p:spPr>
            <a:xfrm>
              <a:off x="875506" y="1161815"/>
              <a:ext cx="506867" cy="200055"/>
            </a:xfrm>
            <a:prstGeom prst="rect">
              <a:avLst/>
            </a:prstGeom>
            <a:noFill/>
          </p:spPr>
          <p:txBody>
            <a:bodyPr wrap="square" rtlCol="0">
              <a:spAutoFit/>
            </a:bodyPr>
            <a:lstStyle/>
            <a:p>
              <a:pPr algn="ctr"/>
              <a:r>
                <a:rPr lang="ko-KR" altLang="en-US" sz="700" b="1" dirty="0">
                  <a:solidFill>
                    <a:schemeClr val="bg1">
                      <a:lumMod val="50000"/>
                    </a:schemeClr>
                  </a:solidFill>
                </a:rPr>
                <a:t>탭 </a:t>
              </a:r>
              <a:r>
                <a:rPr lang="en-US" altLang="ko-KR" sz="700" b="1" dirty="0">
                  <a:solidFill>
                    <a:schemeClr val="bg1">
                      <a:lumMod val="50000"/>
                    </a:schemeClr>
                  </a:solidFill>
                </a:rPr>
                <a:t>2</a:t>
              </a:r>
              <a:endParaRPr lang="ko-KR" altLang="en-US" sz="700" b="1" dirty="0">
                <a:solidFill>
                  <a:schemeClr val="bg1">
                    <a:lumMod val="50000"/>
                  </a:schemeClr>
                </a:solidFill>
              </a:endParaRPr>
            </a:p>
          </p:txBody>
        </p:sp>
        <p:pic>
          <p:nvPicPr>
            <p:cNvPr id="14" name="그래픽 13" descr="위쪽 캐럿 단색으로 채워진">
              <a:extLst>
                <a:ext uri="{FF2B5EF4-FFF2-40B4-BE49-F238E27FC236}">
                  <a16:creationId xmlns:a16="http://schemas.microsoft.com/office/drawing/2014/main" id="{D8F9B7D1-38DF-5E2D-C93D-DBA661F287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19955" y="1154131"/>
              <a:ext cx="198120" cy="198120"/>
            </a:xfrm>
            <a:prstGeom prst="rect">
              <a:avLst/>
            </a:prstGeom>
          </p:spPr>
        </p:pic>
      </p:grpSp>
      <p:pic>
        <p:nvPicPr>
          <p:cNvPr id="15" name="그림 14">
            <a:extLst>
              <a:ext uri="{FF2B5EF4-FFF2-40B4-BE49-F238E27FC236}">
                <a16:creationId xmlns:a16="http://schemas.microsoft.com/office/drawing/2014/main" id="{1AE3AD87-5C67-2B22-8119-626D296FB5E3}"/>
              </a:ext>
            </a:extLst>
          </p:cNvPr>
          <p:cNvPicPr>
            <a:picLocks noChangeAspect="1"/>
          </p:cNvPicPr>
          <p:nvPr/>
        </p:nvPicPr>
        <p:blipFill rotWithShape="1">
          <a:blip r:embed="rId12"/>
          <a:srcRect b="93790"/>
          <a:stretch/>
        </p:blipFill>
        <p:spPr>
          <a:xfrm>
            <a:off x="160381" y="869421"/>
            <a:ext cx="9316148" cy="279333"/>
          </a:xfrm>
          <a:prstGeom prst="rect">
            <a:avLst/>
          </a:prstGeom>
        </p:spPr>
      </p:pic>
    </p:spTree>
    <p:extLst>
      <p:ext uri="{BB962C8B-B14F-4D97-AF65-F5344CB8AC3E}">
        <p14:creationId xmlns:p14="http://schemas.microsoft.com/office/powerpoint/2010/main" val="2560384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CBAA84EF-CE69-9C44-161E-D2652F1828A0}"/>
              </a:ext>
            </a:extLst>
          </p:cNvPr>
          <p:cNvPicPr>
            <a:picLocks noChangeAspect="1"/>
          </p:cNvPicPr>
          <p:nvPr/>
        </p:nvPicPr>
        <p:blipFill rotWithShape="1">
          <a:blip r:embed="rId2"/>
          <a:srcRect t="5969"/>
          <a:stretch/>
        </p:blipFill>
        <p:spPr>
          <a:xfrm>
            <a:off x="142875" y="1349721"/>
            <a:ext cx="9321165" cy="4473657"/>
          </a:xfrm>
          <a:prstGeom prst="rect">
            <a:avLst/>
          </a:prstGeom>
        </p:spPr>
      </p:pic>
      <p:sp>
        <p:nvSpPr>
          <p:cNvPr id="19" name="직사각형 18">
            <a:extLst>
              <a:ext uri="{FF2B5EF4-FFF2-40B4-BE49-F238E27FC236}">
                <a16:creationId xmlns:a16="http://schemas.microsoft.com/office/drawing/2014/main" id="{FF20429B-D276-9D26-A008-904973C6E40E}"/>
              </a:ext>
            </a:extLst>
          </p:cNvPr>
          <p:cNvSpPr/>
          <p:nvPr/>
        </p:nvSpPr>
        <p:spPr>
          <a:xfrm>
            <a:off x="2124075" y="4149804"/>
            <a:ext cx="6938963" cy="1173747"/>
          </a:xfrm>
          <a:prstGeom prst="rect">
            <a:avLst/>
          </a:prstGeom>
          <a:solidFill>
            <a:schemeClr val="bg1">
              <a:alpha val="50000"/>
            </a:schemeClr>
          </a:solidFill>
          <a:ln>
            <a:solidFill>
              <a:srgbClr val="F6F9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사각형: 둥근 모서리 19">
            <a:extLst>
              <a:ext uri="{FF2B5EF4-FFF2-40B4-BE49-F238E27FC236}">
                <a16:creationId xmlns:a16="http://schemas.microsoft.com/office/drawing/2014/main" id="{E4A41A09-8358-7B8A-6A2F-38C50CF1D5ED}"/>
              </a:ext>
            </a:extLst>
          </p:cNvPr>
          <p:cNvSpPr/>
          <p:nvPr/>
        </p:nvSpPr>
        <p:spPr>
          <a:xfrm>
            <a:off x="2179956" y="4169954"/>
            <a:ext cx="36851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지형 단면도</a:t>
            </a:r>
          </a:p>
        </p:txBody>
      </p:sp>
      <p:sp>
        <p:nvSpPr>
          <p:cNvPr id="26" name="사각형: 둥근 모서리 25">
            <a:extLst>
              <a:ext uri="{FF2B5EF4-FFF2-40B4-BE49-F238E27FC236}">
                <a16:creationId xmlns:a16="http://schemas.microsoft.com/office/drawing/2014/main" id="{98F85B93-B23D-7403-6F30-7DE82353E265}"/>
              </a:ext>
            </a:extLst>
          </p:cNvPr>
          <p:cNvSpPr/>
          <p:nvPr/>
        </p:nvSpPr>
        <p:spPr>
          <a:xfrm>
            <a:off x="2195143" y="4646928"/>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고도</a:t>
            </a:r>
            <a:endParaRPr lang="en-US" altLang="ko-KR" sz="500" b="1" dirty="0">
              <a:solidFill>
                <a:schemeClr val="tx1"/>
              </a:solidFill>
            </a:endParaRPr>
          </a:p>
          <a:p>
            <a:pPr algn="ctr"/>
            <a:r>
              <a:rPr lang="en-US" altLang="ko-KR" sz="500" b="1" dirty="0">
                <a:solidFill>
                  <a:schemeClr val="tx1"/>
                </a:solidFill>
              </a:rPr>
              <a:t>(m)</a:t>
            </a:r>
            <a:endParaRPr lang="ko-KR" altLang="en-US" sz="500" b="1" dirty="0">
              <a:solidFill>
                <a:schemeClr val="tx1"/>
              </a:solidFill>
            </a:endParaRPr>
          </a:p>
        </p:txBody>
      </p:sp>
      <p:sp>
        <p:nvSpPr>
          <p:cNvPr id="27" name="사각형: 둥근 모서리 26">
            <a:extLst>
              <a:ext uri="{FF2B5EF4-FFF2-40B4-BE49-F238E27FC236}">
                <a16:creationId xmlns:a16="http://schemas.microsoft.com/office/drawing/2014/main" id="{B64A7759-6E4D-150D-1EB7-E58B5268E9DA}"/>
              </a:ext>
            </a:extLst>
          </p:cNvPr>
          <p:cNvSpPr/>
          <p:nvPr/>
        </p:nvSpPr>
        <p:spPr>
          <a:xfrm>
            <a:off x="5484627" y="5163970"/>
            <a:ext cx="41603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거리</a:t>
            </a:r>
            <a:r>
              <a:rPr lang="en-US" altLang="ko-KR" sz="500" b="1" dirty="0">
                <a:solidFill>
                  <a:schemeClr val="tx1"/>
                </a:solidFill>
              </a:rPr>
              <a:t>(km)</a:t>
            </a:r>
            <a:endParaRPr lang="ko-KR" altLang="en-US" sz="500" b="1" dirty="0">
              <a:solidFill>
                <a:schemeClr val="tx1"/>
              </a:solidFill>
            </a:endParaRPr>
          </a:p>
        </p:txBody>
      </p:sp>
      <p:sp>
        <p:nvSpPr>
          <p:cNvPr id="28" name="사각형: 둥근 모서리 27">
            <a:extLst>
              <a:ext uri="{FF2B5EF4-FFF2-40B4-BE49-F238E27FC236}">
                <a16:creationId xmlns:a16="http://schemas.microsoft.com/office/drawing/2014/main" id="{557635D5-4274-F0E5-25E3-4B22C65C5B75}"/>
              </a:ext>
            </a:extLst>
          </p:cNvPr>
          <p:cNvSpPr/>
          <p:nvPr/>
        </p:nvSpPr>
        <p:spPr>
          <a:xfrm>
            <a:off x="2488036" y="5065105"/>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0</a:t>
            </a:r>
            <a:endParaRPr lang="ko-KR" altLang="en-US" sz="600" dirty="0">
              <a:solidFill>
                <a:schemeClr val="tx1"/>
              </a:solidFill>
            </a:endParaRPr>
          </a:p>
        </p:txBody>
      </p:sp>
      <p:sp>
        <p:nvSpPr>
          <p:cNvPr id="29" name="사각형: 둥근 모서리 28">
            <a:extLst>
              <a:ext uri="{FF2B5EF4-FFF2-40B4-BE49-F238E27FC236}">
                <a16:creationId xmlns:a16="http://schemas.microsoft.com/office/drawing/2014/main" id="{FB891882-F666-8A25-7101-3DAC974875D5}"/>
              </a:ext>
            </a:extLst>
          </p:cNvPr>
          <p:cNvSpPr/>
          <p:nvPr/>
        </p:nvSpPr>
        <p:spPr>
          <a:xfrm>
            <a:off x="5572681" y="5065105"/>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1</a:t>
            </a:r>
            <a:endParaRPr lang="ko-KR" altLang="en-US" sz="600" dirty="0">
              <a:solidFill>
                <a:schemeClr val="tx1"/>
              </a:solidFill>
            </a:endParaRPr>
          </a:p>
        </p:txBody>
      </p:sp>
      <p:sp>
        <p:nvSpPr>
          <p:cNvPr id="30" name="사각형: 둥근 모서리 29">
            <a:extLst>
              <a:ext uri="{FF2B5EF4-FFF2-40B4-BE49-F238E27FC236}">
                <a16:creationId xmlns:a16="http://schemas.microsoft.com/office/drawing/2014/main" id="{68DC4FBB-B8E4-3D85-5327-A85FB28CEE57}"/>
              </a:ext>
            </a:extLst>
          </p:cNvPr>
          <p:cNvSpPr/>
          <p:nvPr/>
        </p:nvSpPr>
        <p:spPr>
          <a:xfrm>
            <a:off x="8513326" y="5065105"/>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2</a:t>
            </a:r>
            <a:endParaRPr lang="ko-KR" altLang="en-US" sz="600" dirty="0">
              <a:solidFill>
                <a:schemeClr val="tx1"/>
              </a:solidFill>
            </a:endParaRPr>
          </a:p>
        </p:txBody>
      </p:sp>
      <p:sp>
        <p:nvSpPr>
          <p:cNvPr id="31" name="사각형: 둥근 모서리 30">
            <a:extLst>
              <a:ext uri="{FF2B5EF4-FFF2-40B4-BE49-F238E27FC236}">
                <a16:creationId xmlns:a16="http://schemas.microsoft.com/office/drawing/2014/main" id="{45B1CD7F-9771-68BD-C8C4-C1FF71206692}"/>
              </a:ext>
            </a:extLst>
          </p:cNvPr>
          <p:cNvSpPr/>
          <p:nvPr/>
        </p:nvSpPr>
        <p:spPr>
          <a:xfrm>
            <a:off x="2405592" y="4814203"/>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100</a:t>
            </a:r>
            <a:endParaRPr lang="ko-KR" altLang="en-US" sz="600" dirty="0">
              <a:solidFill>
                <a:schemeClr val="tx1"/>
              </a:solidFill>
            </a:endParaRPr>
          </a:p>
        </p:txBody>
      </p:sp>
      <p:sp>
        <p:nvSpPr>
          <p:cNvPr id="32" name="사각형: 둥근 모서리 31">
            <a:extLst>
              <a:ext uri="{FF2B5EF4-FFF2-40B4-BE49-F238E27FC236}">
                <a16:creationId xmlns:a16="http://schemas.microsoft.com/office/drawing/2014/main" id="{62190920-D59E-AC81-49A2-72849F9D407B}"/>
              </a:ext>
            </a:extLst>
          </p:cNvPr>
          <p:cNvSpPr/>
          <p:nvPr/>
        </p:nvSpPr>
        <p:spPr>
          <a:xfrm>
            <a:off x="2405592" y="4613057"/>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200</a:t>
            </a:r>
            <a:endParaRPr lang="ko-KR" altLang="en-US" sz="600" dirty="0">
              <a:solidFill>
                <a:schemeClr val="tx1"/>
              </a:solidFill>
            </a:endParaRPr>
          </a:p>
        </p:txBody>
      </p:sp>
      <p:sp>
        <p:nvSpPr>
          <p:cNvPr id="33" name="사각형: 둥근 모서리 32">
            <a:extLst>
              <a:ext uri="{FF2B5EF4-FFF2-40B4-BE49-F238E27FC236}">
                <a16:creationId xmlns:a16="http://schemas.microsoft.com/office/drawing/2014/main" id="{AAEA933A-3C42-1B33-92F0-8A2F0C606D60}"/>
              </a:ext>
            </a:extLst>
          </p:cNvPr>
          <p:cNvSpPr/>
          <p:nvPr/>
        </p:nvSpPr>
        <p:spPr>
          <a:xfrm>
            <a:off x="2405592" y="4411911"/>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300</a:t>
            </a:r>
            <a:endParaRPr lang="ko-KR" altLang="en-US" sz="600" dirty="0">
              <a:solidFill>
                <a:schemeClr val="tx1"/>
              </a:solidFill>
            </a:endParaRPr>
          </a:p>
        </p:txBody>
      </p:sp>
      <p:sp>
        <p:nvSpPr>
          <p:cNvPr id="37" name="사각형: 둥근 모서리 36">
            <a:extLst>
              <a:ext uri="{FF2B5EF4-FFF2-40B4-BE49-F238E27FC236}">
                <a16:creationId xmlns:a16="http://schemas.microsoft.com/office/drawing/2014/main" id="{9CBEDAD5-0717-A6BA-26BF-5A3C44E4B148}"/>
              </a:ext>
            </a:extLst>
          </p:cNvPr>
          <p:cNvSpPr/>
          <p:nvPr/>
        </p:nvSpPr>
        <p:spPr>
          <a:xfrm>
            <a:off x="8633288" y="4179229"/>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sp>
        <p:nvSpPr>
          <p:cNvPr id="38" name="사각형: 둥근 모서리 37">
            <a:extLst>
              <a:ext uri="{FF2B5EF4-FFF2-40B4-BE49-F238E27FC236}">
                <a16:creationId xmlns:a16="http://schemas.microsoft.com/office/drawing/2014/main" id="{95D313C6-8259-0ABA-C545-89767F90EB2D}"/>
              </a:ext>
            </a:extLst>
          </p:cNvPr>
          <p:cNvSpPr/>
          <p:nvPr/>
        </p:nvSpPr>
        <p:spPr>
          <a:xfrm>
            <a:off x="8457774" y="4179229"/>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pic>
        <p:nvPicPr>
          <p:cNvPr id="39" name="그래픽 38" descr="연필 단색으로 채워진">
            <a:extLst>
              <a:ext uri="{FF2B5EF4-FFF2-40B4-BE49-F238E27FC236}">
                <a16:creationId xmlns:a16="http://schemas.microsoft.com/office/drawing/2014/main" id="{C892B148-8DBD-4C73-76AC-C74B1E814C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69652" y="4189404"/>
            <a:ext cx="120243" cy="120243"/>
          </a:xfrm>
          <a:prstGeom prst="rect">
            <a:avLst/>
          </a:prstGeom>
        </p:spPr>
      </p:pic>
      <p:pic>
        <p:nvPicPr>
          <p:cNvPr id="40" name="그래픽 39" descr="위쪽 캐럿 단색으로 채워진">
            <a:extLst>
              <a:ext uri="{FF2B5EF4-FFF2-40B4-BE49-F238E27FC236}">
                <a16:creationId xmlns:a16="http://schemas.microsoft.com/office/drawing/2014/main" id="{BB17F41E-6354-7968-1F9D-F3B1C0EE13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a:off x="8651902" y="4195347"/>
            <a:ext cx="113191" cy="113191"/>
          </a:xfrm>
          <a:prstGeom prst="rect">
            <a:avLst/>
          </a:prstGeom>
        </p:spPr>
      </p:pic>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5349298"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고도 프로파일 템플릿</a:t>
            </a:r>
            <a:r>
              <a:rPr lang="en-US" altLang="ko-KR" dirty="0">
                <a:latin typeface="맑은 고딕" panose="020B0503020000020004" pitchFamily="50" charset="-127"/>
              </a:rPr>
              <a:t>_</a:t>
            </a:r>
            <a:r>
              <a:rPr lang="ko-KR" altLang="en-US" dirty="0">
                <a:latin typeface="맑은 고딕" panose="020B0503020000020004" pitchFamily="50" charset="-127"/>
              </a:rPr>
              <a:t>레이어 고도</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a:t>고도 프로파일</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LXPFA_SB_2D_WA_042</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nvGraphicFramePr>
        <p:xfrm>
          <a:off x="9563100" y="897079"/>
          <a:ext cx="2486025" cy="2997083"/>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고도 프로파일</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사용자가 선택한 피처 혹은 라인에 대한 고도</a:t>
                      </a:r>
                      <a:r>
                        <a:rPr lang="en-US" altLang="ko-KR" sz="800" b="0" baseline="0" dirty="0">
                          <a:latin typeface="맑은 고딕" panose="020B0503020000020004" pitchFamily="50" charset="-127"/>
                          <a:ea typeface="+mn-ea"/>
                        </a:rPr>
                        <a:t>(</a:t>
                      </a:r>
                      <a:r>
                        <a:rPr lang="ko-KR" altLang="en-US" sz="800" b="0" baseline="0" dirty="0" err="1">
                          <a:latin typeface="맑은 고딕" panose="020B0503020000020004" pitchFamily="50" charset="-127"/>
                          <a:ea typeface="+mn-ea"/>
                        </a:rPr>
                        <a:t>지형단면도</a:t>
                      </a:r>
                      <a:r>
                        <a:rPr lang="en-US" altLang="ko-KR" sz="800" b="0" baseline="0" dirty="0">
                          <a:latin typeface="맑은 고딕" panose="020B0503020000020004" pitchFamily="50" charset="-127"/>
                          <a:ea typeface="+mn-ea"/>
                        </a:rPr>
                        <a:t>)</a:t>
                      </a:r>
                      <a:r>
                        <a:rPr lang="ko-KR" altLang="en-US" sz="800" b="0" baseline="0" dirty="0">
                          <a:latin typeface="맑은 고딕" panose="020B0503020000020004" pitchFamily="50" charset="-127"/>
                          <a:ea typeface="+mn-ea"/>
                        </a:rPr>
                        <a:t>를 보여주는 템플릿입니다</a:t>
                      </a:r>
                      <a:r>
                        <a:rPr lang="en-US" altLang="ko-KR" sz="800" b="0" baseline="0" dirty="0">
                          <a:latin typeface="맑은 고딕" panose="020B0503020000020004" pitchFamily="50" charset="-127"/>
                          <a:ea typeface="+mn-ea"/>
                        </a:rPr>
                        <a:t>.</a:t>
                      </a: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레이어 추가</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레이어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피쳐</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선택을 위해 레이어 추가</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레이어는 선</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(Line)</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일 경우에만 지형 단면도 표시 가능</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라인</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912155453"/>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레이어 피처 선택</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63843903"/>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지형단면도</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99731909"/>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해당 피처의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지형단면도</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표시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84373962"/>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aphicFrame>
        <p:nvGraphicFramePr>
          <p:cNvPr id="41" name="표 33">
            <a:extLst>
              <a:ext uri="{FF2B5EF4-FFF2-40B4-BE49-F238E27FC236}">
                <a16:creationId xmlns:a16="http://schemas.microsoft.com/office/drawing/2014/main" id="{0B360C1F-7221-FA22-5EB3-A5F28C2D0F4A}"/>
              </a:ext>
            </a:extLst>
          </p:cNvPr>
          <p:cNvGraphicFramePr>
            <a:graphicFrameLocks noGrp="1"/>
          </p:cNvGraphicFramePr>
          <p:nvPr>
            <p:extLst>
              <p:ext uri="{D42A27DB-BD31-4B8C-83A1-F6EECF244321}">
                <p14:modId xmlns:p14="http://schemas.microsoft.com/office/powerpoint/2010/main" val="4057232509"/>
              </p:ext>
            </p:extLst>
          </p:nvPr>
        </p:nvGraphicFramePr>
        <p:xfrm>
          <a:off x="2609850" y="4342539"/>
          <a:ext cx="6167438" cy="700409"/>
        </p:xfrm>
        <a:graphic>
          <a:graphicData uri="http://schemas.openxmlformats.org/drawingml/2006/table">
            <a:tbl>
              <a:tblPr firstRow="1" bandRow="1">
                <a:tableStyleId>{5C22544A-7EE6-4342-B048-85BDC9FD1C3A}</a:tableStyleId>
              </a:tblPr>
              <a:tblGrid>
                <a:gridCol w="6167438">
                  <a:extLst>
                    <a:ext uri="{9D8B030D-6E8A-4147-A177-3AD203B41FA5}">
                      <a16:colId xmlns:a16="http://schemas.microsoft.com/office/drawing/2014/main" val="2576218332"/>
                    </a:ext>
                  </a:extLst>
                </a:gridCol>
              </a:tblGrid>
              <a:tr h="700409">
                <a:tc>
                  <a:txBody>
                    <a:bodyPr/>
                    <a:lstStyle/>
                    <a:p>
                      <a:pPr latinLnBrk="1"/>
                      <a:endParaRPr lang="ko-KR" altLang="en-US" dirty="0"/>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50000"/>
                      </a:schemeClr>
                    </a:solidFill>
                  </a:tcPr>
                </a:tc>
                <a:extLst>
                  <a:ext uri="{0D108BD9-81ED-4DB2-BD59-A6C34878D82A}">
                    <a16:rowId xmlns:a16="http://schemas.microsoft.com/office/drawing/2014/main" val="2665552621"/>
                  </a:ext>
                </a:extLst>
              </a:tr>
            </a:tbl>
          </a:graphicData>
        </a:graphic>
      </p:graphicFrame>
      <p:cxnSp>
        <p:nvCxnSpPr>
          <p:cNvPr id="34" name="직선 연결선 33">
            <a:extLst>
              <a:ext uri="{FF2B5EF4-FFF2-40B4-BE49-F238E27FC236}">
                <a16:creationId xmlns:a16="http://schemas.microsoft.com/office/drawing/2014/main" id="{0EA8D45A-D09E-CC22-0673-564381850C2F}"/>
              </a:ext>
            </a:extLst>
          </p:cNvPr>
          <p:cNvCxnSpPr>
            <a:cxnSpLocks/>
          </p:cNvCxnSpPr>
          <p:nvPr/>
        </p:nvCxnSpPr>
        <p:spPr>
          <a:xfrm>
            <a:off x="2607998" y="4866352"/>
            <a:ext cx="604390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DF032FF0-AD7E-7DC9-9449-8C2A664B2B99}"/>
              </a:ext>
            </a:extLst>
          </p:cNvPr>
          <p:cNvCxnSpPr>
            <a:cxnSpLocks/>
          </p:cNvCxnSpPr>
          <p:nvPr/>
        </p:nvCxnSpPr>
        <p:spPr>
          <a:xfrm>
            <a:off x="2607998" y="4668362"/>
            <a:ext cx="604390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943A5BA0-B4BB-545B-BC5F-E238B67BF891}"/>
              </a:ext>
            </a:extLst>
          </p:cNvPr>
          <p:cNvCxnSpPr>
            <a:cxnSpLocks/>
          </p:cNvCxnSpPr>
          <p:nvPr/>
        </p:nvCxnSpPr>
        <p:spPr>
          <a:xfrm>
            <a:off x="2607998" y="4467216"/>
            <a:ext cx="604390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자유형: 도형 48">
            <a:extLst>
              <a:ext uri="{FF2B5EF4-FFF2-40B4-BE49-F238E27FC236}">
                <a16:creationId xmlns:a16="http://schemas.microsoft.com/office/drawing/2014/main" id="{A934C9B2-3E4B-6E5A-E9C9-1F8AC41A6F98}"/>
              </a:ext>
            </a:extLst>
          </p:cNvPr>
          <p:cNvSpPr/>
          <p:nvPr/>
        </p:nvSpPr>
        <p:spPr>
          <a:xfrm>
            <a:off x="2609643" y="4408513"/>
            <a:ext cx="6023645" cy="460996"/>
          </a:xfrm>
          <a:custGeom>
            <a:avLst/>
            <a:gdLst>
              <a:gd name="connsiteX0" fmla="*/ 0 w 1319213"/>
              <a:gd name="connsiteY0" fmla="*/ 173831 h 173831"/>
              <a:gd name="connsiteX1" fmla="*/ 102394 w 1319213"/>
              <a:gd name="connsiteY1" fmla="*/ 76200 h 173831"/>
              <a:gd name="connsiteX2" fmla="*/ 164307 w 1319213"/>
              <a:gd name="connsiteY2" fmla="*/ 95250 h 173831"/>
              <a:gd name="connsiteX3" fmla="*/ 216694 w 1319213"/>
              <a:gd name="connsiteY3" fmla="*/ 154781 h 173831"/>
              <a:gd name="connsiteX4" fmla="*/ 321469 w 1319213"/>
              <a:gd name="connsiteY4" fmla="*/ 159544 h 173831"/>
              <a:gd name="connsiteX5" fmla="*/ 371475 w 1319213"/>
              <a:gd name="connsiteY5" fmla="*/ 123825 h 173831"/>
              <a:gd name="connsiteX6" fmla="*/ 461963 w 1319213"/>
              <a:gd name="connsiteY6" fmla="*/ 83344 h 173831"/>
              <a:gd name="connsiteX7" fmla="*/ 578644 w 1319213"/>
              <a:gd name="connsiteY7" fmla="*/ 54769 h 173831"/>
              <a:gd name="connsiteX8" fmla="*/ 645319 w 1319213"/>
              <a:gd name="connsiteY8" fmla="*/ 0 h 173831"/>
              <a:gd name="connsiteX9" fmla="*/ 719138 w 1319213"/>
              <a:gd name="connsiteY9" fmla="*/ 0 h 173831"/>
              <a:gd name="connsiteX10" fmla="*/ 795338 w 1319213"/>
              <a:gd name="connsiteY10" fmla="*/ 33338 h 173831"/>
              <a:gd name="connsiteX11" fmla="*/ 904875 w 1319213"/>
              <a:gd name="connsiteY11" fmla="*/ 109538 h 173831"/>
              <a:gd name="connsiteX12" fmla="*/ 1004888 w 1319213"/>
              <a:gd name="connsiteY12" fmla="*/ 161925 h 173831"/>
              <a:gd name="connsiteX13" fmla="*/ 1188244 w 1319213"/>
              <a:gd name="connsiteY13" fmla="*/ 154781 h 173831"/>
              <a:gd name="connsiteX14" fmla="*/ 1243013 w 1319213"/>
              <a:gd name="connsiteY14" fmla="*/ 92869 h 173831"/>
              <a:gd name="connsiteX15" fmla="*/ 1264444 w 1319213"/>
              <a:gd name="connsiteY15" fmla="*/ 47625 h 173831"/>
              <a:gd name="connsiteX16" fmla="*/ 1316832 w 1319213"/>
              <a:gd name="connsiteY16" fmla="*/ 19050 h 173831"/>
              <a:gd name="connsiteX17" fmla="*/ 1316832 w 1319213"/>
              <a:gd name="connsiteY17" fmla="*/ 19050 h 173831"/>
              <a:gd name="connsiteX18" fmla="*/ 1319213 w 1319213"/>
              <a:gd name="connsiteY18" fmla="*/ 4763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19213" h="173831">
                <a:moveTo>
                  <a:pt x="0" y="173831"/>
                </a:moveTo>
                <a:lnTo>
                  <a:pt x="102394" y="76200"/>
                </a:lnTo>
                <a:lnTo>
                  <a:pt x="164307" y="95250"/>
                </a:lnTo>
                <a:lnTo>
                  <a:pt x="216694" y="154781"/>
                </a:lnTo>
                <a:lnTo>
                  <a:pt x="321469" y="159544"/>
                </a:lnTo>
                <a:lnTo>
                  <a:pt x="371475" y="123825"/>
                </a:lnTo>
                <a:lnTo>
                  <a:pt x="461963" y="83344"/>
                </a:lnTo>
                <a:lnTo>
                  <a:pt x="578644" y="54769"/>
                </a:lnTo>
                <a:lnTo>
                  <a:pt x="645319" y="0"/>
                </a:lnTo>
                <a:lnTo>
                  <a:pt x="719138" y="0"/>
                </a:lnTo>
                <a:lnTo>
                  <a:pt x="795338" y="33338"/>
                </a:lnTo>
                <a:lnTo>
                  <a:pt x="904875" y="109538"/>
                </a:lnTo>
                <a:lnTo>
                  <a:pt x="1004888" y="161925"/>
                </a:lnTo>
                <a:lnTo>
                  <a:pt x="1188244" y="154781"/>
                </a:lnTo>
                <a:lnTo>
                  <a:pt x="1243013" y="92869"/>
                </a:lnTo>
                <a:lnTo>
                  <a:pt x="1264444" y="47625"/>
                </a:lnTo>
                <a:lnTo>
                  <a:pt x="1316832" y="19050"/>
                </a:lnTo>
                <a:lnTo>
                  <a:pt x="1316832" y="19050"/>
                </a:lnTo>
                <a:lnTo>
                  <a:pt x="1319213" y="4763"/>
                </a:ln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8B8F17A5-BD9E-66D3-4DFE-6111BF0C5ADA}"/>
              </a:ext>
            </a:extLst>
          </p:cNvPr>
          <p:cNvSpPr/>
          <p:nvPr/>
        </p:nvSpPr>
        <p:spPr>
          <a:xfrm>
            <a:off x="2606256" y="5163970"/>
            <a:ext cx="227054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최소</a:t>
            </a:r>
            <a:r>
              <a:rPr lang="en-US" altLang="ko-KR" sz="500" dirty="0">
                <a:solidFill>
                  <a:schemeClr val="tx1"/>
                </a:solidFill>
              </a:rPr>
              <a:t>: 100 </a:t>
            </a:r>
            <a:r>
              <a:rPr lang="ko-KR" altLang="en-US" sz="500" dirty="0">
                <a:solidFill>
                  <a:schemeClr val="tx1"/>
                </a:solidFill>
              </a:rPr>
              <a:t>최대 </a:t>
            </a:r>
            <a:r>
              <a:rPr lang="en-US" altLang="ko-KR" sz="500" dirty="0">
                <a:solidFill>
                  <a:schemeClr val="tx1"/>
                </a:solidFill>
              </a:rPr>
              <a:t>: 312 </a:t>
            </a:r>
            <a:r>
              <a:rPr lang="ko-KR" altLang="en-US" sz="500" dirty="0">
                <a:solidFill>
                  <a:schemeClr val="tx1"/>
                </a:solidFill>
              </a:rPr>
              <a:t>시작 지점 </a:t>
            </a:r>
            <a:r>
              <a:rPr lang="en-US" altLang="ko-KR" sz="500" dirty="0">
                <a:solidFill>
                  <a:schemeClr val="tx1"/>
                </a:solidFill>
              </a:rPr>
              <a:t>: 100 </a:t>
            </a:r>
            <a:r>
              <a:rPr lang="ko-KR" altLang="en-US" sz="500" dirty="0">
                <a:solidFill>
                  <a:schemeClr val="tx1"/>
                </a:solidFill>
              </a:rPr>
              <a:t>종료 지점 </a:t>
            </a:r>
            <a:r>
              <a:rPr lang="en-US" altLang="ko-KR" sz="500" dirty="0">
                <a:solidFill>
                  <a:schemeClr val="tx1"/>
                </a:solidFill>
              </a:rPr>
              <a:t>: 312   </a:t>
            </a:r>
            <a:endParaRPr lang="ko-KR" altLang="en-US" sz="500" dirty="0">
              <a:solidFill>
                <a:schemeClr val="tx1"/>
              </a:solidFill>
            </a:endParaRPr>
          </a:p>
        </p:txBody>
      </p:sp>
      <p:sp>
        <p:nvSpPr>
          <p:cNvPr id="14" name="모서리가 둥근 직사각형 299">
            <a:extLst>
              <a:ext uri="{FF2B5EF4-FFF2-40B4-BE49-F238E27FC236}">
                <a16:creationId xmlns:a16="http://schemas.microsoft.com/office/drawing/2014/main" id="{BD0A211B-A175-F9EE-24CF-347D053FE9E7}"/>
              </a:ext>
            </a:extLst>
          </p:cNvPr>
          <p:cNvSpPr/>
          <p:nvPr/>
        </p:nvSpPr>
        <p:spPr>
          <a:xfrm>
            <a:off x="4417913" y="328450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15" name="직사각형 14">
            <a:extLst>
              <a:ext uri="{FF2B5EF4-FFF2-40B4-BE49-F238E27FC236}">
                <a16:creationId xmlns:a16="http://schemas.microsoft.com/office/drawing/2014/main" id="{458E2F1B-77C0-6F7B-BBD8-5725D10F90CC}"/>
              </a:ext>
            </a:extLst>
          </p:cNvPr>
          <p:cNvSpPr/>
          <p:nvPr/>
        </p:nvSpPr>
        <p:spPr>
          <a:xfrm>
            <a:off x="2124075" y="5408979"/>
            <a:ext cx="6938963" cy="184799"/>
          </a:xfrm>
          <a:prstGeom prst="rect">
            <a:avLst/>
          </a:prstGeom>
          <a:solidFill>
            <a:schemeClr val="bg1">
              <a:alpha val="50000"/>
            </a:schemeClr>
          </a:solidFill>
          <a:ln>
            <a:solidFill>
              <a:srgbClr val="F6F9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사각형: 둥근 모서리 16">
            <a:extLst>
              <a:ext uri="{FF2B5EF4-FFF2-40B4-BE49-F238E27FC236}">
                <a16:creationId xmlns:a16="http://schemas.microsoft.com/office/drawing/2014/main" id="{0818228E-A459-2E07-8BD1-D02C41A45020}"/>
              </a:ext>
            </a:extLst>
          </p:cNvPr>
          <p:cNvSpPr/>
          <p:nvPr/>
        </p:nvSpPr>
        <p:spPr>
          <a:xfrm>
            <a:off x="2179956" y="5446073"/>
            <a:ext cx="36851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지형 단면도</a:t>
            </a:r>
          </a:p>
        </p:txBody>
      </p:sp>
      <p:sp>
        <p:nvSpPr>
          <p:cNvPr id="18" name="사각형: 둥근 모서리 17">
            <a:extLst>
              <a:ext uri="{FF2B5EF4-FFF2-40B4-BE49-F238E27FC236}">
                <a16:creationId xmlns:a16="http://schemas.microsoft.com/office/drawing/2014/main" id="{2B409B97-4480-05F6-661A-B0591E34609A}"/>
              </a:ext>
            </a:extLst>
          </p:cNvPr>
          <p:cNvSpPr/>
          <p:nvPr/>
        </p:nvSpPr>
        <p:spPr>
          <a:xfrm>
            <a:off x="8633288" y="5427374"/>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pic>
        <p:nvPicPr>
          <p:cNvPr id="21" name="그래픽 20" descr="위쪽 캐럿 단색으로 채워진">
            <a:extLst>
              <a:ext uri="{FF2B5EF4-FFF2-40B4-BE49-F238E27FC236}">
                <a16:creationId xmlns:a16="http://schemas.microsoft.com/office/drawing/2014/main" id="{A8A42777-F9A8-9B80-9F1A-22427034A5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51902" y="5443492"/>
            <a:ext cx="113191" cy="113191"/>
          </a:xfrm>
          <a:prstGeom prst="rect">
            <a:avLst/>
          </a:prstGeom>
        </p:spPr>
      </p:pic>
      <p:pic>
        <p:nvPicPr>
          <p:cNvPr id="10" name="그림 9">
            <a:extLst>
              <a:ext uri="{FF2B5EF4-FFF2-40B4-BE49-F238E27FC236}">
                <a16:creationId xmlns:a16="http://schemas.microsoft.com/office/drawing/2014/main" id="{CBC6123D-1619-74D2-6183-3CE5A202FA93}"/>
              </a:ext>
            </a:extLst>
          </p:cNvPr>
          <p:cNvPicPr>
            <a:picLocks noChangeAspect="1"/>
          </p:cNvPicPr>
          <p:nvPr/>
        </p:nvPicPr>
        <p:blipFill>
          <a:blip r:embed="rId7"/>
          <a:stretch>
            <a:fillRect/>
          </a:stretch>
        </p:blipFill>
        <p:spPr>
          <a:xfrm>
            <a:off x="169073" y="1803312"/>
            <a:ext cx="1553578" cy="352863"/>
          </a:xfrm>
          <a:prstGeom prst="rect">
            <a:avLst/>
          </a:prstGeom>
        </p:spPr>
      </p:pic>
      <p:sp>
        <p:nvSpPr>
          <p:cNvPr id="11" name="자유형: 도형 10">
            <a:extLst>
              <a:ext uri="{FF2B5EF4-FFF2-40B4-BE49-F238E27FC236}">
                <a16:creationId xmlns:a16="http://schemas.microsoft.com/office/drawing/2014/main" id="{BF68C7E5-A644-AB55-B60E-0284F9B86E55}"/>
              </a:ext>
            </a:extLst>
          </p:cNvPr>
          <p:cNvSpPr/>
          <p:nvPr/>
        </p:nvSpPr>
        <p:spPr>
          <a:xfrm>
            <a:off x="6157913" y="2159347"/>
            <a:ext cx="2812256" cy="1764540"/>
          </a:xfrm>
          <a:custGeom>
            <a:avLst/>
            <a:gdLst>
              <a:gd name="connsiteX0" fmla="*/ 0 w 2812256"/>
              <a:gd name="connsiteY0" fmla="*/ 0 h 1764540"/>
              <a:gd name="connsiteX1" fmla="*/ 180975 w 2812256"/>
              <a:gd name="connsiteY1" fmla="*/ 219075 h 1764540"/>
              <a:gd name="connsiteX2" fmla="*/ 230981 w 2812256"/>
              <a:gd name="connsiteY2" fmla="*/ 366713 h 1764540"/>
              <a:gd name="connsiteX3" fmla="*/ 333375 w 2812256"/>
              <a:gd name="connsiteY3" fmla="*/ 690563 h 1764540"/>
              <a:gd name="connsiteX4" fmla="*/ 585787 w 2812256"/>
              <a:gd name="connsiteY4" fmla="*/ 990600 h 1764540"/>
              <a:gd name="connsiteX5" fmla="*/ 759618 w 2812256"/>
              <a:gd name="connsiteY5" fmla="*/ 1185863 h 1764540"/>
              <a:gd name="connsiteX6" fmla="*/ 802481 w 2812256"/>
              <a:gd name="connsiteY6" fmla="*/ 1328738 h 1764540"/>
              <a:gd name="connsiteX7" fmla="*/ 807243 w 2812256"/>
              <a:gd name="connsiteY7" fmla="*/ 1500188 h 1764540"/>
              <a:gd name="connsiteX8" fmla="*/ 864393 w 2812256"/>
              <a:gd name="connsiteY8" fmla="*/ 1619250 h 1764540"/>
              <a:gd name="connsiteX9" fmla="*/ 938212 w 2812256"/>
              <a:gd name="connsiteY9" fmla="*/ 1700213 h 1764540"/>
              <a:gd name="connsiteX10" fmla="*/ 962025 w 2812256"/>
              <a:gd name="connsiteY10" fmla="*/ 1719263 h 1764540"/>
              <a:gd name="connsiteX11" fmla="*/ 1078706 w 2812256"/>
              <a:gd name="connsiteY11" fmla="*/ 1754981 h 1764540"/>
              <a:gd name="connsiteX12" fmla="*/ 1159668 w 2812256"/>
              <a:gd name="connsiteY12" fmla="*/ 1764506 h 1764540"/>
              <a:gd name="connsiteX13" fmla="*/ 1423987 w 2812256"/>
              <a:gd name="connsiteY13" fmla="*/ 1719263 h 1764540"/>
              <a:gd name="connsiteX14" fmla="*/ 1423987 w 2812256"/>
              <a:gd name="connsiteY14" fmla="*/ 1707356 h 1764540"/>
              <a:gd name="connsiteX15" fmla="*/ 2355056 w 2812256"/>
              <a:gd name="connsiteY15" fmla="*/ 1557338 h 1764540"/>
              <a:gd name="connsiteX16" fmla="*/ 2445543 w 2812256"/>
              <a:gd name="connsiteY16" fmla="*/ 1552575 h 1764540"/>
              <a:gd name="connsiteX17" fmla="*/ 2555081 w 2812256"/>
              <a:gd name="connsiteY17" fmla="*/ 1490663 h 1764540"/>
              <a:gd name="connsiteX18" fmla="*/ 2595562 w 2812256"/>
              <a:gd name="connsiteY18" fmla="*/ 1469231 h 1764540"/>
              <a:gd name="connsiteX19" fmla="*/ 2633662 w 2812256"/>
              <a:gd name="connsiteY19" fmla="*/ 1469231 h 1764540"/>
              <a:gd name="connsiteX20" fmla="*/ 2688431 w 2812256"/>
              <a:gd name="connsiteY20" fmla="*/ 1473994 h 1764540"/>
              <a:gd name="connsiteX21" fmla="*/ 2767012 w 2812256"/>
              <a:gd name="connsiteY21" fmla="*/ 1514475 h 1764540"/>
              <a:gd name="connsiteX22" fmla="*/ 2786062 w 2812256"/>
              <a:gd name="connsiteY22" fmla="*/ 1531144 h 1764540"/>
              <a:gd name="connsiteX23" fmla="*/ 2802731 w 2812256"/>
              <a:gd name="connsiteY23" fmla="*/ 1609725 h 1764540"/>
              <a:gd name="connsiteX24" fmla="*/ 2812256 w 2812256"/>
              <a:gd name="connsiteY24" fmla="*/ 1704975 h 1764540"/>
              <a:gd name="connsiteX25" fmla="*/ 2800350 w 2812256"/>
              <a:gd name="connsiteY25" fmla="*/ 1724025 h 17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2256" h="1764540">
                <a:moveTo>
                  <a:pt x="0" y="0"/>
                </a:moveTo>
                <a:lnTo>
                  <a:pt x="180975" y="219075"/>
                </a:lnTo>
                <a:lnTo>
                  <a:pt x="230981" y="366713"/>
                </a:lnTo>
                <a:lnTo>
                  <a:pt x="333375" y="690563"/>
                </a:lnTo>
                <a:lnTo>
                  <a:pt x="585787" y="990600"/>
                </a:lnTo>
                <a:lnTo>
                  <a:pt x="759618" y="1185863"/>
                </a:lnTo>
                <a:lnTo>
                  <a:pt x="802481" y="1328738"/>
                </a:lnTo>
                <a:lnTo>
                  <a:pt x="807243" y="1500188"/>
                </a:lnTo>
                <a:lnTo>
                  <a:pt x="864393" y="1619250"/>
                </a:lnTo>
                <a:lnTo>
                  <a:pt x="938212" y="1700213"/>
                </a:lnTo>
                <a:cubicBezTo>
                  <a:pt x="960529" y="1717570"/>
                  <a:pt x="953244" y="1710482"/>
                  <a:pt x="962025" y="1719263"/>
                </a:cubicBezTo>
                <a:lnTo>
                  <a:pt x="1078706" y="1754981"/>
                </a:lnTo>
                <a:cubicBezTo>
                  <a:pt x="1145291" y="1765635"/>
                  <a:pt x="1118141" y="1764506"/>
                  <a:pt x="1159668" y="1764506"/>
                </a:cubicBezTo>
                <a:lnTo>
                  <a:pt x="1423987" y="1719263"/>
                </a:lnTo>
                <a:lnTo>
                  <a:pt x="1423987" y="1707356"/>
                </a:lnTo>
                <a:lnTo>
                  <a:pt x="2355056" y="1557338"/>
                </a:lnTo>
                <a:lnTo>
                  <a:pt x="2445543" y="1552575"/>
                </a:lnTo>
                <a:lnTo>
                  <a:pt x="2555081" y="1490663"/>
                </a:lnTo>
                <a:lnTo>
                  <a:pt x="2595562" y="1469231"/>
                </a:lnTo>
                <a:lnTo>
                  <a:pt x="2633662" y="1469231"/>
                </a:lnTo>
                <a:lnTo>
                  <a:pt x="2688431" y="1473994"/>
                </a:lnTo>
                <a:lnTo>
                  <a:pt x="2767012" y="1514475"/>
                </a:lnTo>
                <a:lnTo>
                  <a:pt x="2786062" y="1531144"/>
                </a:lnTo>
                <a:lnTo>
                  <a:pt x="2802731" y="1609725"/>
                </a:lnTo>
                <a:lnTo>
                  <a:pt x="2812256" y="1704975"/>
                </a:lnTo>
                <a:lnTo>
                  <a:pt x="2800350" y="1724025"/>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자유형: 도형 11">
            <a:extLst>
              <a:ext uri="{FF2B5EF4-FFF2-40B4-BE49-F238E27FC236}">
                <a16:creationId xmlns:a16="http://schemas.microsoft.com/office/drawing/2014/main" id="{0DE1C7CC-10FF-858C-DA14-161E4BC33F75}"/>
              </a:ext>
            </a:extLst>
          </p:cNvPr>
          <p:cNvSpPr/>
          <p:nvPr/>
        </p:nvSpPr>
        <p:spPr>
          <a:xfrm>
            <a:off x="5338763" y="2068860"/>
            <a:ext cx="2881312" cy="461962"/>
          </a:xfrm>
          <a:custGeom>
            <a:avLst/>
            <a:gdLst>
              <a:gd name="connsiteX0" fmla="*/ 0 w 2881312"/>
              <a:gd name="connsiteY0" fmla="*/ 238125 h 461962"/>
              <a:gd name="connsiteX1" fmla="*/ 314325 w 2881312"/>
              <a:gd name="connsiteY1" fmla="*/ 295275 h 461962"/>
              <a:gd name="connsiteX2" fmla="*/ 495300 w 2881312"/>
              <a:gd name="connsiteY2" fmla="*/ 300037 h 461962"/>
              <a:gd name="connsiteX3" fmla="*/ 671512 w 2881312"/>
              <a:gd name="connsiteY3" fmla="*/ 238125 h 461962"/>
              <a:gd name="connsiteX4" fmla="*/ 757237 w 2881312"/>
              <a:gd name="connsiteY4" fmla="*/ 128587 h 461962"/>
              <a:gd name="connsiteX5" fmla="*/ 847725 w 2881312"/>
              <a:gd name="connsiteY5" fmla="*/ 71437 h 461962"/>
              <a:gd name="connsiteX6" fmla="*/ 971550 w 2881312"/>
              <a:gd name="connsiteY6" fmla="*/ 28575 h 461962"/>
              <a:gd name="connsiteX7" fmla="*/ 1147762 w 2881312"/>
              <a:gd name="connsiteY7" fmla="*/ 4762 h 461962"/>
              <a:gd name="connsiteX8" fmla="*/ 1200150 w 2881312"/>
              <a:gd name="connsiteY8" fmla="*/ 4762 h 461962"/>
              <a:gd name="connsiteX9" fmla="*/ 1385887 w 2881312"/>
              <a:gd name="connsiteY9" fmla="*/ 0 h 461962"/>
              <a:gd name="connsiteX10" fmla="*/ 1595437 w 2881312"/>
              <a:gd name="connsiteY10" fmla="*/ 19050 h 461962"/>
              <a:gd name="connsiteX11" fmla="*/ 1690687 w 2881312"/>
              <a:gd name="connsiteY11" fmla="*/ 66675 h 461962"/>
              <a:gd name="connsiteX12" fmla="*/ 1762125 w 2881312"/>
              <a:gd name="connsiteY12" fmla="*/ 104775 h 461962"/>
              <a:gd name="connsiteX13" fmla="*/ 1814512 w 2881312"/>
              <a:gd name="connsiteY13" fmla="*/ 152400 h 461962"/>
              <a:gd name="connsiteX14" fmla="*/ 2257425 w 2881312"/>
              <a:gd name="connsiteY14" fmla="*/ 371475 h 461962"/>
              <a:gd name="connsiteX15" fmla="*/ 2295525 w 2881312"/>
              <a:gd name="connsiteY15" fmla="*/ 395287 h 461962"/>
              <a:gd name="connsiteX16" fmla="*/ 2371725 w 2881312"/>
              <a:gd name="connsiteY16" fmla="*/ 409575 h 461962"/>
              <a:gd name="connsiteX17" fmla="*/ 2505075 w 2881312"/>
              <a:gd name="connsiteY17" fmla="*/ 447675 h 461962"/>
              <a:gd name="connsiteX18" fmla="*/ 2590800 w 2881312"/>
              <a:gd name="connsiteY18" fmla="*/ 461962 h 461962"/>
              <a:gd name="connsiteX19" fmla="*/ 2643187 w 2881312"/>
              <a:gd name="connsiteY19" fmla="*/ 452437 h 461962"/>
              <a:gd name="connsiteX20" fmla="*/ 2738437 w 2881312"/>
              <a:gd name="connsiteY20" fmla="*/ 414337 h 461962"/>
              <a:gd name="connsiteX21" fmla="*/ 2809875 w 2881312"/>
              <a:gd name="connsiteY21" fmla="*/ 376237 h 461962"/>
              <a:gd name="connsiteX22" fmla="*/ 2857500 w 2881312"/>
              <a:gd name="connsiteY22" fmla="*/ 328612 h 461962"/>
              <a:gd name="connsiteX23" fmla="*/ 2881312 w 2881312"/>
              <a:gd name="connsiteY23" fmla="*/ 295275 h 46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81312" h="461962">
                <a:moveTo>
                  <a:pt x="0" y="238125"/>
                </a:moveTo>
                <a:lnTo>
                  <a:pt x="314325" y="295275"/>
                </a:lnTo>
                <a:lnTo>
                  <a:pt x="495300" y="300037"/>
                </a:lnTo>
                <a:lnTo>
                  <a:pt x="671512" y="238125"/>
                </a:lnTo>
                <a:lnTo>
                  <a:pt x="757237" y="128587"/>
                </a:lnTo>
                <a:lnTo>
                  <a:pt x="847725" y="71437"/>
                </a:lnTo>
                <a:lnTo>
                  <a:pt x="971550" y="28575"/>
                </a:lnTo>
                <a:lnTo>
                  <a:pt x="1147762" y="4762"/>
                </a:lnTo>
                <a:lnTo>
                  <a:pt x="1200150" y="4762"/>
                </a:lnTo>
                <a:lnTo>
                  <a:pt x="1385887" y="0"/>
                </a:lnTo>
                <a:lnTo>
                  <a:pt x="1595437" y="19050"/>
                </a:lnTo>
                <a:lnTo>
                  <a:pt x="1690687" y="66675"/>
                </a:lnTo>
                <a:lnTo>
                  <a:pt x="1762125" y="104775"/>
                </a:lnTo>
                <a:lnTo>
                  <a:pt x="1814512" y="152400"/>
                </a:lnTo>
                <a:lnTo>
                  <a:pt x="2257425" y="371475"/>
                </a:lnTo>
                <a:lnTo>
                  <a:pt x="2295525" y="395287"/>
                </a:lnTo>
                <a:cubicBezTo>
                  <a:pt x="2365305" y="410240"/>
                  <a:pt x="2339470" y="409575"/>
                  <a:pt x="2371725" y="409575"/>
                </a:cubicBezTo>
                <a:lnTo>
                  <a:pt x="2505075" y="447675"/>
                </a:lnTo>
                <a:lnTo>
                  <a:pt x="2590800" y="461962"/>
                </a:lnTo>
                <a:lnTo>
                  <a:pt x="2643187" y="452437"/>
                </a:lnTo>
                <a:lnTo>
                  <a:pt x="2738437" y="414337"/>
                </a:lnTo>
                <a:lnTo>
                  <a:pt x="2809875" y="376237"/>
                </a:lnTo>
                <a:lnTo>
                  <a:pt x="2857500" y="328612"/>
                </a:lnTo>
                <a:lnTo>
                  <a:pt x="2881312" y="295275"/>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자유형: 도형 21">
            <a:extLst>
              <a:ext uri="{FF2B5EF4-FFF2-40B4-BE49-F238E27FC236}">
                <a16:creationId xmlns:a16="http://schemas.microsoft.com/office/drawing/2014/main" id="{3E6C5BF2-A0EA-1E40-9FAE-2FE2E871F95F}"/>
              </a:ext>
            </a:extLst>
          </p:cNvPr>
          <p:cNvSpPr/>
          <p:nvPr/>
        </p:nvSpPr>
        <p:spPr>
          <a:xfrm>
            <a:off x="4633913" y="3188047"/>
            <a:ext cx="2476500" cy="357188"/>
          </a:xfrm>
          <a:custGeom>
            <a:avLst/>
            <a:gdLst>
              <a:gd name="connsiteX0" fmla="*/ 0 w 2476500"/>
              <a:gd name="connsiteY0" fmla="*/ 357188 h 357188"/>
              <a:gd name="connsiteX1" fmla="*/ 161925 w 2476500"/>
              <a:gd name="connsiteY1" fmla="*/ 266700 h 357188"/>
              <a:gd name="connsiteX2" fmla="*/ 290512 w 2476500"/>
              <a:gd name="connsiteY2" fmla="*/ 228600 h 357188"/>
              <a:gd name="connsiteX3" fmla="*/ 419100 w 2476500"/>
              <a:gd name="connsiteY3" fmla="*/ 219075 h 357188"/>
              <a:gd name="connsiteX4" fmla="*/ 500062 w 2476500"/>
              <a:gd name="connsiteY4" fmla="*/ 219075 h 357188"/>
              <a:gd name="connsiteX5" fmla="*/ 671512 w 2476500"/>
              <a:gd name="connsiteY5" fmla="*/ 219075 h 357188"/>
              <a:gd name="connsiteX6" fmla="*/ 752475 w 2476500"/>
              <a:gd name="connsiteY6" fmla="*/ 219075 h 357188"/>
              <a:gd name="connsiteX7" fmla="*/ 857250 w 2476500"/>
              <a:gd name="connsiteY7" fmla="*/ 219075 h 357188"/>
              <a:gd name="connsiteX8" fmla="*/ 1143000 w 2476500"/>
              <a:gd name="connsiteY8" fmla="*/ 219075 h 357188"/>
              <a:gd name="connsiteX9" fmla="*/ 1200150 w 2476500"/>
              <a:gd name="connsiteY9" fmla="*/ 214313 h 357188"/>
              <a:gd name="connsiteX10" fmla="*/ 1366837 w 2476500"/>
              <a:gd name="connsiteY10" fmla="*/ 209550 h 357188"/>
              <a:gd name="connsiteX11" fmla="*/ 1423987 w 2476500"/>
              <a:gd name="connsiteY11" fmla="*/ 209550 h 357188"/>
              <a:gd name="connsiteX12" fmla="*/ 1547812 w 2476500"/>
              <a:gd name="connsiteY12" fmla="*/ 209550 h 357188"/>
              <a:gd name="connsiteX13" fmla="*/ 1676400 w 2476500"/>
              <a:gd name="connsiteY13" fmla="*/ 195263 h 357188"/>
              <a:gd name="connsiteX14" fmla="*/ 1733550 w 2476500"/>
              <a:gd name="connsiteY14" fmla="*/ 176213 h 357188"/>
              <a:gd name="connsiteX15" fmla="*/ 1833562 w 2476500"/>
              <a:gd name="connsiteY15" fmla="*/ 138113 h 357188"/>
              <a:gd name="connsiteX16" fmla="*/ 2000250 w 2476500"/>
              <a:gd name="connsiteY16" fmla="*/ 85725 h 357188"/>
              <a:gd name="connsiteX17" fmla="*/ 2147887 w 2476500"/>
              <a:gd name="connsiteY17" fmla="*/ 33338 h 357188"/>
              <a:gd name="connsiteX18" fmla="*/ 2290762 w 2476500"/>
              <a:gd name="connsiteY18" fmla="*/ 9525 h 357188"/>
              <a:gd name="connsiteX19" fmla="*/ 2452687 w 2476500"/>
              <a:gd name="connsiteY19" fmla="*/ 0 h 357188"/>
              <a:gd name="connsiteX20" fmla="*/ 2476500 w 2476500"/>
              <a:gd name="connsiteY20" fmla="*/ 0 h 35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76500" h="357188">
                <a:moveTo>
                  <a:pt x="0" y="357188"/>
                </a:moveTo>
                <a:lnTo>
                  <a:pt x="161925" y="266700"/>
                </a:lnTo>
                <a:lnTo>
                  <a:pt x="290512" y="228600"/>
                </a:lnTo>
                <a:lnTo>
                  <a:pt x="419100" y="219075"/>
                </a:lnTo>
                <a:lnTo>
                  <a:pt x="500062" y="219075"/>
                </a:lnTo>
                <a:lnTo>
                  <a:pt x="671512" y="219075"/>
                </a:lnTo>
                <a:lnTo>
                  <a:pt x="752475" y="219075"/>
                </a:lnTo>
                <a:lnTo>
                  <a:pt x="857250" y="219075"/>
                </a:lnTo>
                <a:lnTo>
                  <a:pt x="1143000" y="219075"/>
                </a:lnTo>
                <a:lnTo>
                  <a:pt x="1200150" y="214313"/>
                </a:lnTo>
                <a:lnTo>
                  <a:pt x="1366837" y="209550"/>
                </a:lnTo>
                <a:lnTo>
                  <a:pt x="1423987" y="209550"/>
                </a:lnTo>
                <a:lnTo>
                  <a:pt x="1547812" y="209550"/>
                </a:lnTo>
                <a:lnTo>
                  <a:pt x="1676400" y="195263"/>
                </a:lnTo>
                <a:lnTo>
                  <a:pt x="1733550" y="176213"/>
                </a:lnTo>
                <a:lnTo>
                  <a:pt x="1833562" y="138113"/>
                </a:lnTo>
                <a:lnTo>
                  <a:pt x="2000250" y="85725"/>
                </a:lnTo>
                <a:lnTo>
                  <a:pt x="2147887" y="33338"/>
                </a:lnTo>
                <a:lnTo>
                  <a:pt x="2290762" y="9525"/>
                </a:lnTo>
                <a:lnTo>
                  <a:pt x="2452687" y="0"/>
                </a:lnTo>
                <a:lnTo>
                  <a:pt x="2476500"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id="{BB9B27F9-4F45-E2D3-1D6F-11EF83C5FD98}"/>
              </a:ext>
            </a:extLst>
          </p:cNvPr>
          <p:cNvSpPr/>
          <p:nvPr/>
        </p:nvSpPr>
        <p:spPr>
          <a:xfrm>
            <a:off x="6958013" y="2683222"/>
            <a:ext cx="404812" cy="957263"/>
          </a:xfrm>
          <a:custGeom>
            <a:avLst/>
            <a:gdLst>
              <a:gd name="connsiteX0" fmla="*/ 0 w 404812"/>
              <a:gd name="connsiteY0" fmla="*/ 0 h 957263"/>
              <a:gd name="connsiteX1" fmla="*/ 109537 w 404812"/>
              <a:gd name="connsiteY1" fmla="*/ 300038 h 957263"/>
              <a:gd name="connsiteX2" fmla="*/ 138112 w 404812"/>
              <a:gd name="connsiteY2" fmla="*/ 552450 h 957263"/>
              <a:gd name="connsiteX3" fmla="*/ 252412 w 404812"/>
              <a:gd name="connsiteY3" fmla="*/ 733425 h 957263"/>
              <a:gd name="connsiteX4" fmla="*/ 338137 w 404812"/>
              <a:gd name="connsiteY4" fmla="*/ 876300 h 957263"/>
              <a:gd name="connsiteX5" fmla="*/ 404812 w 404812"/>
              <a:gd name="connsiteY5" fmla="*/ 957263 h 95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812" h="957263">
                <a:moveTo>
                  <a:pt x="0" y="0"/>
                </a:moveTo>
                <a:lnTo>
                  <a:pt x="109537" y="300038"/>
                </a:lnTo>
                <a:lnTo>
                  <a:pt x="138112" y="552450"/>
                </a:lnTo>
                <a:lnTo>
                  <a:pt x="252412" y="733425"/>
                </a:lnTo>
                <a:lnTo>
                  <a:pt x="338137" y="876300"/>
                </a:lnTo>
                <a:lnTo>
                  <a:pt x="404812" y="957263"/>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2" name="그래픽 41" descr="커서 단색으로 채워진">
            <a:extLst>
              <a:ext uri="{FF2B5EF4-FFF2-40B4-BE49-F238E27FC236}">
                <a16:creationId xmlns:a16="http://schemas.microsoft.com/office/drawing/2014/main" id="{529C4788-2DFB-9248-754F-D87DCE444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06601" y="3338350"/>
            <a:ext cx="208463" cy="208463"/>
          </a:xfrm>
          <a:prstGeom prst="rect">
            <a:avLst/>
          </a:prstGeom>
        </p:spPr>
      </p:pic>
      <p:sp>
        <p:nvSpPr>
          <p:cNvPr id="43" name="직사각형 42">
            <a:extLst>
              <a:ext uri="{FF2B5EF4-FFF2-40B4-BE49-F238E27FC236}">
                <a16:creationId xmlns:a16="http://schemas.microsoft.com/office/drawing/2014/main" id="{94F7099A-625C-3050-1A5C-9B106DFE1032}"/>
              </a:ext>
            </a:extLst>
          </p:cNvPr>
          <p:cNvSpPr/>
          <p:nvPr/>
        </p:nvSpPr>
        <p:spPr>
          <a:xfrm>
            <a:off x="130363" y="1797295"/>
            <a:ext cx="1618485" cy="362051"/>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모서리가 둥근 직사각형 299">
            <a:extLst>
              <a:ext uri="{FF2B5EF4-FFF2-40B4-BE49-F238E27FC236}">
                <a16:creationId xmlns:a16="http://schemas.microsoft.com/office/drawing/2014/main" id="{833D4C48-51D8-2EDA-808F-2E2410613E43}"/>
              </a:ext>
            </a:extLst>
          </p:cNvPr>
          <p:cNvSpPr/>
          <p:nvPr/>
        </p:nvSpPr>
        <p:spPr>
          <a:xfrm>
            <a:off x="61073" y="157812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48" name="직사각형 47">
            <a:extLst>
              <a:ext uri="{FF2B5EF4-FFF2-40B4-BE49-F238E27FC236}">
                <a16:creationId xmlns:a16="http://schemas.microsoft.com/office/drawing/2014/main" id="{AB7FC289-5352-439F-92FE-1E988283973B}"/>
              </a:ext>
            </a:extLst>
          </p:cNvPr>
          <p:cNvSpPr/>
          <p:nvPr/>
        </p:nvSpPr>
        <p:spPr>
          <a:xfrm>
            <a:off x="2582598" y="4318600"/>
            <a:ext cx="6271842" cy="75994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모서리가 둥근 직사각형 299">
            <a:extLst>
              <a:ext uri="{FF2B5EF4-FFF2-40B4-BE49-F238E27FC236}">
                <a16:creationId xmlns:a16="http://schemas.microsoft.com/office/drawing/2014/main" id="{55B0A99C-D1B1-A325-2CC0-B6338517FD91}"/>
              </a:ext>
            </a:extLst>
          </p:cNvPr>
          <p:cNvSpPr/>
          <p:nvPr/>
        </p:nvSpPr>
        <p:spPr>
          <a:xfrm>
            <a:off x="2392717" y="418483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grpSp>
        <p:nvGrpSpPr>
          <p:cNvPr id="9" name="그룹 8">
            <a:extLst>
              <a:ext uri="{FF2B5EF4-FFF2-40B4-BE49-F238E27FC236}">
                <a16:creationId xmlns:a16="http://schemas.microsoft.com/office/drawing/2014/main" id="{6A14D067-266A-7427-B6F4-AB5536D5F225}"/>
              </a:ext>
            </a:extLst>
          </p:cNvPr>
          <p:cNvGrpSpPr/>
          <p:nvPr/>
        </p:nvGrpSpPr>
        <p:grpSpPr>
          <a:xfrm>
            <a:off x="143362" y="1141982"/>
            <a:ext cx="9328296" cy="212463"/>
            <a:chOff x="142875" y="1154131"/>
            <a:chExt cx="9328296" cy="212463"/>
          </a:xfrm>
        </p:grpSpPr>
        <p:pic>
          <p:nvPicPr>
            <p:cNvPr id="13" name="그림 12">
              <a:extLst>
                <a:ext uri="{FF2B5EF4-FFF2-40B4-BE49-F238E27FC236}">
                  <a16:creationId xmlns:a16="http://schemas.microsoft.com/office/drawing/2014/main" id="{4F8247BB-E197-CF6E-11E5-BA50517C5E44}"/>
                </a:ext>
              </a:extLst>
            </p:cNvPr>
            <p:cNvPicPr>
              <a:picLocks noChangeAspect="1"/>
            </p:cNvPicPr>
            <p:nvPr/>
          </p:nvPicPr>
          <p:blipFill rotWithShape="1">
            <a:blip r:embed="rId10"/>
            <a:srcRect r="23489" b="-724"/>
            <a:stretch/>
          </p:blipFill>
          <p:spPr>
            <a:xfrm>
              <a:off x="142875" y="1161816"/>
              <a:ext cx="9328296" cy="204778"/>
            </a:xfrm>
            <a:prstGeom prst="rect">
              <a:avLst/>
            </a:prstGeom>
          </p:spPr>
        </p:pic>
        <p:sp>
          <p:nvSpPr>
            <p:cNvPr id="24" name="직사각형 23">
              <a:extLst>
                <a:ext uri="{FF2B5EF4-FFF2-40B4-BE49-F238E27FC236}">
                  <a16:creationId xmlns:a16="http://schemas.microsoft.com/office/drawing/2014/main" id="{DAD6A832-F56A-E09E-37F4-583FF7457259}"/>
                </a:ext>
              </a:extLst>
            </p:cNvPr>
            <p:cNvSpPr/>
            <p:nvPr/>
          </p:nvSpPr>
          <p:spPr>
            <a:xfrm>
              <a:off x="142875" y="1200150"/>
              <a:ext cx="1972130" cy="1060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423D4915-5377-00DE-1021-2FB88993B372}"/>
                </a:ext>
              </a:extLst>
            </p:cNvPr>
            <p:cNvSpPr txBox="1"/>
            <p:nvPr/>
          </p:nvSpPr>
          <p:spPr>
            <a:xfrm>
              <a:off x="204333" y="1161815"/>
              <a:ext cx="506867" cy="200055"/>
            </a:xfrm>
            <a:prstGeom prst="rect">
              <a:avLst/>
            </a:prstGeom>
            <a:noFill/>
          </p:spPr>
          <p:txBody>
            <a:bodyPr wrap="square" rtlCol="0">
              <a:spAutoFit/>
            </a:bodyPr>
            <a:lstStyle/>
            <a:p>
              <a:pPr algn="ctr"/>
              <a:r>
                <a:rPr lang="ko-KR" altLang="en-US" sz="700" b="1" dirty="0"/>
                <a:t>탭 </a:t>
              </a:r>
              <a:r>
                <a:rPr lang="en-US" altLang="ko-KR" sz="700" b="1" dirty="0"/>
                <a:t>1</a:t>
              </a:r>
              <a:endParaRPr lang="ko-KR" altLang="en-US" sz="700" b="1" dirty="0"/>
            </a:p>
          </p:txBody>
        </p:sp>
        <p:sp>
          <p:nvSpPr>
            <p:cNvPr id="35" name="TextBox 34">
              <a:extLst>
                <a:ext uri="{FF2B5EF4-FFF2-40B4-BE49-F238E27FC236}">
                  <a16:creationId xmlns:a16="http://schemas.microsoft.com/office/drawing/2014/main" id="{2A1EDB33-C81F-99CB-E0C3-148712FD8CEC}"/>
                </a:ext>
              </a:extLst>
            </p:cNvPr>
            <p:cNvSpPr txBox="1"/>
            <p:nvPr/>
          </p:nvSpPr>
          <p:spPr>
            <a:xfrm>
              <a:off x="875506" y="1161815"/>
              <a:ext cx="506867" cy="200055"/>
            </a:xfrm>
            <a:prstGeom prst="rect">
              <a:avLst/>
            </a:prstGeom>
            <a:noFill/>
          </p:spPr>
          <p:txBody>
            <a:bodyPr wrap="square" rtlCol="0">
              <a:spAutoFit/>
            </a:bodyPr>
            <a:lstStyle/>
            <a:p>
              <a:pPr algn="ctr"/>
              <a:r>
                <a:rPr lang="ko-KR" altLang="en-US" sz="700" b="1" dirty="0">
                  <a:solidFill>
                    <a:schemeClr val="bg1">
                      <a:lumMod val="50000"/>
                    </a:schemeClr>
                  </a:solidFill>
                </a:rPr>
                <a:t>탭 </a:t>
              </a:r>
              <a:r>
                <a:rPr lang="en-US" altLang="ko-KR" sz="700" b="1" dirty="0">
                  <a:solidFill>
                    <a:schemeClr val="bg1">
                      <a:lumMod val="50000"/>
                    </a:schemeClr>
                  </a:solidFill>
                </a:rPr>
                <a:t>2</a:t>
              </a:r>
              <a:endParaRPr lang="ko-KR" altLang="en-US" sz="700" b="1" dirty="0">
                <a:solidFill>
                  <a:schemeClr val="bg1">
                    <a:lumMod val="50000"/>
                  </a:schemeClr>
                </a:solidFill>
              </a:endParaRPr>
            </a:p>
          </p:txBody>
        </p:sp>
        <p:pic>
          <p:nvPicPr>
            <p:cNvPr id="36" name="그래픽 35" descr="위쪽 캐럿 단색으로 채워진">
              <a:extLst>
                <a:ext uri="{FF2B5EF4-FFF2-40B4-BE49-F238E27FC236}">
                  <a16:creationId xmlns:a16="http://schemas.microsoft.com/office/drawing/2014/main" id="{6AAB7577-F391-0072-E42C-98E22D3CB85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19955" y="1154131"/>
              <a:ext cx="198120" cy="198120"/>
            </a:xfrm>
            <a:prstGeom prst="rect">
              <a:avLst/>
            </a:prstGeom>
          </p:spPr>
        </p:pic>
      </p:grpSp>
      <p:pic>
        <p:nvPicPr>
          <p:cNvPr id="46" name="그림 45">
            <a:extLst>
              <a:ext uri="{FF2B5EF4-FFF2-40B4-BE49-F238E27FC236}">
                <a16:creationId xmlns:a16="http://schemas.microsoft.com/office/drawing/2014/main" id="{4C2CC4E2-ADBC-94E4-CDAF-87B624184C82}"/>
              </a:ext>
            </a:extLst>
          </p:cNvPr>
          <p:cNvPicPr>
            <a:picLocks noChangeAspect="1"/>
          </p:cNvPicPr>
          <p:nvPr/>
        </p:nvPicPr>
        <p:blipFill rotWithShape="1">
          <a:blip r:embed="rId13"/>
          <a:srcRect b="93790"/>
          <a:stretch/>
        </p:blipFill>
        <p:spPr>
          <a:xfrm>
            <a:off x="160381" y="869421"/>
            <a:ext cx="9316148" cy="279333"/>
          </a:xfrm>
          <a:prstGeom prst="rect">
            <a:avLst/>
          </a:prstGeom>
        </p:spPr>
      </p:pic>
    </p:spTree>
    <p:extLst>
      <p:ext uri="{BB962C8B-B14F-4D97-AF65-F5344CB8AC3E}">
        <p14:creationId xmlns:p14="http://schemas.microsoft.com/office/powerpoint/2010/main" val="650110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908085"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비교 템플릿</a:t>
            </a:r>
            <a:r>
              <a:rPr lang="en-US" altLang="ko-KR" dirty="0">
                <a:latin typeface="맑은 고딕" panose="020B0503020000020004" pitchFamily="50" charset="-127"/>
              </a:rPr>
              <a:t>_</a:t>
            </a:r>
            <a:r>
              <a:rPr lang="ko-KR" altLang="en-US" dirty="0">
                <a:latin typeface="맑은 고딕" panose="020B0503020000020004" pitchFamily="50" charset="-127"/>
              </a:rPr>
              <a:t>선택 화면</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LXPFA_SB_2D_WA_001</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extLst>
              <p:ext uri="{D42A27DB-BD31-4B8C-83A1-F6EECF244321}">
                <p14:modId xmlns:p14="http://schemas.microsoft.com/office/powerpoint/2010/main" val="3602829656"/>
              </p:ext>
            </p:extLst>
          </p:nvPr>
        </p:nvGraphicFramePr>
        <p:xfrm>
          <a:off x="9563100" y="897079"/>
          <a:ext cx="2486025" cy="17144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비교</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0" baseline="0" dirty="0">
                          <a:latin typeface="맑은 고딕" panose="020B0503020000020004" pitchFamily="50" charset="-127"/>
                          <a:ea typeface="+mn-ea"/>
                        </a:rPr>
                        <a:t>2</a:t>
                      </a:r>
                      <a:r>
                        <a:rPr lang="ko-KR" altLang="en-US" sz="800" b="0" baseline="0" dirty="0">
                          <a:latin typeface="맑은 고딕" panose="020B0503020000020004" pitchFamily="50" charset="-127"/>
                          <a:ea typeface="+mn-ea"/>
                        </a:rPr>
                        <a:t>개의 </a:t>
                      </a:r>
                      <a:r>
                        <a:rPr lang="ko-KR" altLang="en-US" sz="800" b="0" baseline="0" dirty="0" err="1">
                          <a:latin typeface="맑은 고딕" panose="020B0503020000020004" pitchFamily="50" charset="-127"/>
                          <a:ea typeface="+mn-ea"/>
                        </a:rPr>
                        <a:t>맵을</a:t>
                      </a:r>
                      <a:r>
                        <a:rPr lang="ko-KR" altLang="en-US" sz="800" b="0" baseline="0" dirty="0">
                          <a:latin typeface="맑은 고딕" panose="020B0503020000020004" pitchFamily="50" charset="-127"/>
                          <a:ea typeface="+mn-ea"/>
                        </a:rPr>
                        <a:t> 연결하여 비교하거나 각 </a:t>
                      </a:r>
                      <a:r>
                        <a:rPr lang="ko-KR" altLang="en-US" sz="800" b="0" baseline="0" dirty="0" err="1">
                          <a:latin typeface="맑은 고딕" panose="020B0503020000020004" pitchFamily="50" charset="-127"/>
                          <a:ea typeface="+mn-ea"/>
                        </a:rPr>
                        <a:t>맵을</a:t>
                      </a:r>
                      <a:r>
                        <a:rPr lang="ko-KR" altLang="en-US" sz="800" b="0" baseline="0" dirty="0">
                          <a:latin typeface="맑은 고딕" panose="020B0503020000020004" pitchFamily="50" charset="-127"/>
                          <a:ea typeface="+mn-ea"/>
                        </a:rPr>
                        <a:t> </a:t>
                      </a:r>
                      <a:r>
                        <a:rPr lang="ko-KR" altLang="en-US" sz="800" b="0" baseline="0" dirty="0" err="1">
                          <a:latin typeface="맑은 고딕" panose="020B0503020000020004" pitchFamily="50" charset="-127"/>
                          <a:ea typeface="+mn-ea"/>
                        </a:rPr>
                        <a:t>개별적으로탐색할</a:t>
                      </a:r>
                      <a:r>
                        <a:rPr lang="ko-KR" altLang="en-US" sz="800" b="0" baseline="0" dirty="0">
                          <a:latin typeface="맑은 고딕" panose="020B0503020000020004" pitchFamily="50" charset="-127"/>
                          <a:ea typeface="+mn-ea"/>
                        </a:rPr>
                        <a:t>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비교 템플릿</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웹앱</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&gt;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비교 템플릿 선택</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37" name="그림 36">
            <a:extLst>
              <a:ext uri="{FF2B5EF4-FFF2-40B4-BE49-F238E27FC236}">
                <a16:creationId xmlns:a16="http://schemas.microsoft.com/office/drawing/2014/main" id="{C9CC914B-9E70-3D62-D3B1-483A564F4D2A}"/>
              </a:ext>
            </a:extLst>
          </p:cNvPr>
          <p:cNvPicPr>
            <a:picLocks noChangeAspect="1"/>
          </p:cNvPicPr>
          <p:nvPr/>
        </p:nvPicPr>
        <p:blipFill>
          <a:blip r:embed="rId2"/>
          <a:stretch>
            <a:fillRect/>
          </a:stretch>
        </p:blipFill>
        <p:spPr>
          <a:xfrm>
            <a:off x="142875" y="915144"/>
            <a:ext cx="9320304" cy="4504814"/>
          </a:xfrm>
          <a:prstGeom prst="rect">
            <a:avLst/>
          </a:prstGeom>
        </p:spPr>
      </p:pic>
      <p:grpSp>
        <p:nvGrpSpPr>
          <p:cNvPr id="73" name="그룹 72">
            <a:extLst>
              <a:ext uri="{FF2B5EF4-FFF2-40B4-BE49-F238E27FC236}">
                <a16:creationId xmlns:a16="http://schemas.microsoft.com/office/drawing/2014/main" id="{97DFF1F5-E7B9-BFBA-7F8B-34CFB89CBE87}"/>
              </a:ext>
            </a:extLst>
          </p:cNvPr>
          <p:cNvGrpSpPr/>
          <p:nvPr/>
        </p:nvGrpSpPr>
        <p:grpSpPr>
          <a:xfrm>
            <a:off x="5705475" y="3470275"/>
            <a:ext cx="1730375" cy="1079500"/>
            <a:chOff x="5705475" y="3470275"/>
            <a:chExt cx="1730375" cy="1079500"/>
          </a:xfrm>
        </p:grpSpPr>
        <p:sp>
          <p:nvSpPr>
            <p:cNvPr id="39" name="사각형: 둥근 모서리 38">
              <a:extLst>
                <a:ext uri="{FF2B5EF4-FFF2-40B4-BE49-F238E27FC236}">
                  <a16:creationId xmlns:a16="http://schemas.microsoft.com/office/drawing/2014/main" id="{5AE2D510-05D1-47A0-F7EA-0777BA706FE0}"/>
                </a:ext>
              </a:extLst>
            </p:cNvPr>
            <p:cNvSpPr/>
            <p:nvPr/>
          </p:nvSpPr>
          <p:spPr>
            <a:xfrm>
              <a:off x="5705475" y="3470275"/>
              <a:ext cx="1730375" cy="1079500"/>
            </a:xfrm>
            <a:prstGeom prst="roundRect">
              <a:avLst>
                <a:gd name="adj" fmla="val 1373"/>
              </a:avLst>
            </a:prstGeom>
            <a:solidFill>
              <a:schemeClr val="bg1"/>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사각형: 둥근 모서리 39">
              <a:extLst>
                <a:ext uri="{FF2B5EF4-FFF2-40B4-BE49-F238E27FC236}">
                  <a16:creationId xmlns:a16="http://schemas.microsoft.com/office/drawing/2014/main" id="{912D98CC-9C5C-7837-C952-EFF7B416A788}"/>
                </a:ext>
              </a:extLst>
            </p:cNvPr>
            <p:cNvSpPr/>
            <p:nvPr/>
          </p:nvSpPr>
          <p:spPr>
            <a:xfrm>
              <a:off x="5734797" y="3502025"/>
              <a:ext cx="435022" cy="1016000"/>
            </a:xfrm>
            <a:prstGeom prst="roundRect">
              <a:avLst>
                <a:gd name="adj" fmla="val 1373"/>
              </a:avLst>
            </a:prstGeom>
            <a:solidFill>
              <a:srgbClr val="C9F1C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사각형: 둥근 모서리 58">
              <a:extLst>
                <a:ext uri="{FF2B5EF4-FFF2-40B4-BE49-F238E27FC236}">
                  <a16:creationId xmlns:a16="http://schemas.microsoft.com/office/drawing/2014/main" id="{AB8742C4-BDA0-B178-48E8-957459553DD4}"/>
                </a:ext>
              </a:extLst>
            </p:cNvPr>
            <p:cNvSpPr/>
            <p:nvPr/>
          </p:nvSpPr>
          <p:spPr>
            <a:xfrm>
              <a:off x="5760173" y="3538652"/>
              <a:ext cx="384269" cy="295162"/>
            </a:xfrm>
            <a:prstGeom prst="roundRect">
              <a:avLst>
                <a:gd name="adj" fmla="val 1373"/>
              </a:avLst>
            </a:prstGeom>
            <a:solidFill>
              <a:srgbClr val="E9F9E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1" name="사각형: 둥근 모서리 60">
              <a:extLst>
                <a:ext uri="{FF2B5EF4-FFF2-40B4-BE49-F238E27FC236}">
                  <a16:creationId xmlns:a16="http://schemas.microsoft.com/office/drawing/2014/main" id="{16F20574-0707-E935-0693-F4C03930BB50}"/>
                </a:ext>
              </a:extLst>
            </p:cNvPr>
            <p:cNvSpPr/>
            <p:nvPr/>
          </p:nvSpPr>
          <p:spPr>
            <a:xfrm>
              <a:off x="5760173" y="3870440"/>
              <a:ext cx="384269" cy="10800"/>
            </a:xfrm>
            <a:prstGeom prst="roundRect">
              <a:avLst>
                <a:gd name="adj" fmla="val 50000"/>
              </a:avLst>
            </a:prstGeom>
            <a:solidFill>
              <a:srgbClr val="E9F9E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5" name="사각형: 둥근 모서리 64">
              <a:extLst>
                <a:ext uri="{FF2B5EF4-FFF2-40B4-BE49-F238E27FC236}">
                  <a16:creationId xmlns:a16="http://schemas.microsoft.com/office/drawing/2014/main" id="{1E3559E5-5A6D-1D6F-9DEB-D5C9FEA6E574}"/>
                </a:ext>
              </a:extLst>
            </p:cNvPr>
            <p:cNvSpPr/>
            <p:nvPr/>
          </p:nvSpPr>
          <p:spPr>
            <a:xfrm>
              <a:off x="5760173" y="3908763"/>
              <a:ext cx="384269" cy="10800"/>
            </a:xfrm>
            <a:prstGeom prst="roundRect">
              <a:avLst>
                <a:gd name="adj" fmla="val 50000"/>
              </a:avLst>
            </a:prstGeom>
            <a:solidFill>
              <a:srgbClr val="E9F9E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6" name="사각형: 둥근 모서리 65">
              <a:extLst>
                <a:ext uri="{FF2B5EF4-FFF2-40B4-BE49-F238E27FC236}">
                  <a16:creationId xmlns:a16="http://schemas.microsoft.com/office/drawing/2014/main" id="{5209CF16-75A5-74B1-9210-87137E76A54D}"/>
                </a:ext>
              </a:extLst>
            </p:cNvPr>
            <p:cNvSpPr/>
            <p:nvPr/>
          </p:nvSpPr>
          <p:spPr>
            <a:xfrm>
              <a:off x="5760173" y="3947086"/>
              <a:ext cx="384269" cy="10800"/>
            </a:xfrm>
            <a:prstGeom prst="roundRect">
              <a:avLst>
                <a:gd name="adj" fmla="val 50000"/>
              </a:avLst>
            </a:prstGeom>
            <a:solidFill>
              <a:srgbClr val="E9F9E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68" name="그림 67">
              <a:extLst>
                <a:ext uri="{FF2B5EF4-FFF2-40B4-BE49-F238E27FC236}">
                  <a16:creationId xmlns:a16="http://schemas.microsoft.com/office/drawing/2014/main" id="{E978FD77-2A12-AF53-3037-F72EBBC9127F}"/>
                </a:ext>
              </a:extLst>
            </p:cNvPr>
            <p:cNvPicPr>
              <a:picLocks noChangeAspect="1"/>
            </p:cNvPicPr>
            <p:nvPr/>
          </p:nvPicPr>
          <p:blipFill>
            <a:blip r:embed="rId3"/>
            <a:stretch>
              <a:fillRect/>
            </a:stretch>
          </p:blipFill>
          <p:spPr>
            <a:xfrm>
              <a:off x="6192779" y="3500430"/>
              <a:ext cx="1215290" cy="1017595"/>
            </a:xfrm>
            <a:prstGeom prst="rect">
              <a:avLst/>
            </a:prstGeom>
          </p:spPr>
        </p:pic>
        <p:sp>
          <p:nvSpPr>
            <p:cNvPr id="41" name="타원 40">
              <a:extLst>
                <a:ext uri="{FF2B5EF4-FFF2-40B4-BE49-F238E27FC236}">
                  <a16:creationId xmlns:a16="http://schemas.microsoft.com/office/drawing/2014/main" id="{81FCBCBD-FA0B-59AA-9779-F8A65F505743}"/>
                </a:ext>
              </a:extLst>
            </p:cNvPr>
            <p:cNvSpPr/>
            <p:nvPr/>
          </p:nvSpPr>
          <p:spPr>
            <a:xfrm>
              <a:off x="6211829" y="3831432"/>
              <a:ext cx="54000" cy="5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300" b="1" dirty="0"/>
                <a:t>1</a:t>
              </a:r>
              <a:endParaRPr lang="ko-KR" altLang="en-US" sz="300" b="1" dirty="0"/>
            </a:p>
          </p:txBody>
        </p:sp>
        <p:sp>
          <p:nvSpPr>
            <p:cNvPr id="42" name="타원 41">
              <a:extLst>
                <a:ext uri="{FF2B5EF4-FFF2-40B4-BE49-F238E27FC236}">
                  <a16:creationId xmlns:a16="http://schemas.microsoft.com/office/drawing/2014/main" id="{A3BDAB67-FDFE-2D2B-533D-83E4A9644F8E}"/>
                </a:ext>
              </a:extLst>
            </p:cNvPr>
            <p:cNvSpPr/>
            <p:nvPr/>
          </p:nvSpPr>
          <p:spPr>
            <a:xfrm>
              <a:off x="6211829" y="3917182"/>
              <a:ext cx="54000" cy="54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300" b="1" dirty="0"/>
                <a:t>2</a:t>
              </a:r>
              <a:endParaRPr lang="ko-KR" altLang="en-US" sz="300" b="1" dirty="0"/>
            </a:p>
          </p:txBody>
        </p:sp>
        <p:sp>
          <p:nvSpPr>
            <p:cNvPr id="44" name="타원 43">
              <a:extLst>
                <a:ext uri="{FF2B5EF4-FFF2-40B4-BE49-F238E27FC236}">
                  <a16:creationId xmlns:a16="http://schemas.microsoft.com/office/drawing/2014/main" id="{C2DA5DCA-419D-3611-FF9F-56D780235A6A}"/>
                </a:ext>
              </a:extLst>
            </p:cNvPr>
            <p:cNvSpPr/>
            <p:nvPr/>
          </p:nvSpPr>
          <p:spPr>
            <a:xfrm>
              <a:off x="6211829" y="4002932"/>
              <a:ext cx="54000" cy="54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300" b="1" dirty="0"/>
                <a:t>3</a:t>
              </a:r>
              <a:endParaRPr lang="ko-KR" altLang="en-US" sz="300" b="1" dirty="0"/>
            </a:p>
          </p:txBody>
        </p:sp>
        <p:sp>
          <p:nvSpPr>
            <p:cNvPr id="45" name="타원 44">
              <a:extLst>
                <a:ext uri="{FF2B5EF4-FFF2-40B4-BE49-F238E27FC236}">
                  <a16:creationId xmlns:a16="http://schemas.microsoft.com/office/drawing/2014/main" id="{9741CC9F-3110-0958-75C9-B59D234913AF}"/>
                </a:ext>
              </a:extLst>
            </p:cNvPr>
            <p:cNvSpPr/>
            <p:nvPr/>
          </p:nvSpPr>
          <p:spPr>
            <a:xfrm>
              <a:off x="6211829" y="4087788"/>
              <a:ext cx="54000" cy="54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300" b="1" dirty="0"/>
                <a:t>4</a:t>
              </a:r>
              <a:endParaRPr lang="ko-KR" altLang="en-US" sz="300" b="1" dirty="0"/>
            </a:p>
          </p:txBody>
        </p:sp>
        <p:pic>
          <p:nvPicPr>
            <p:cNvPr id="72" name="그래픽 71" descr="한 경로로 두 개 핀 보내기 단색으로 채워진">
              <a:extLst>
                <a:ext uri="{FF2B5EF4-FFF2-40B4-BE49-F238E27FC236}">
                  <a16:creationId xmlns:a16="http://schemas.microsoft.com/office/drawing/2014/main" id="{E4C81126-A2DC-4DDA-9C81-C411CD49B7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4562" y="3762034"/>
              <a:ext cx="352754" cy="352754"/>
            </a:xfrm>
            <a:prstGeom prst="rect">
              <a:avLst/>
            </a:prstGeom>
          </p:spPr>
        </p:pic>
      </p:grpSp>
      <p:sp>
        <p:nvSpPr>
          <p:cNvPr id="76" name="TextBox 75">
            <a:extLst>
              <a:ext uri="{FF2B5EF4-FFF2-40B4-BE49-F238E27FC236}">
                <a16:creationId xmlns:a16="http://schemas.microsoft.com/office/drawing/2014/main" id="{9955C202-D2C7-2D64-CC9D-476C2ABC651F}"/>
              </a:ext>
            </a:extLst>
          </p:cNvPr>
          <p:cNvSpPr txBox="1"/>
          <p:nvPr/>
        </p:nvSpPr>
        <p:spPr>
          <a:xfrm>
            <a:off x="5705475" y="4559786"/>
            <a:ext cx="1076518" cy="184666"/>
          </a:xfrm>
          <a:prstGeom prst="rect">
            <a:avLst/>
          </a:prstGeom>
          <a:noFill/>
        </p:spPr>
        <p:txBody>
          <a:bodyPr wrap="square" lIns="0" rtlCol="0">
            <a:spAutoFit/>
          </a:bodyPr>
          <a:lstStyle/>
          <a:p>
            <a:r>
              <a:rPr lang="ko-KR" altLang="en-US" sz="600" dirty="0" err="1"/>
              <a:t>스토리맵</a:t>
            </a:r>
            <a:r>
              <a:rPr lang="ko-KR" altLang="en-US" sz="600" dirty="0"/>
              <a:t> 투어 템플릿</a:t>
            </a:r>
          </a:p>
        </p:txBody>
      </p:sp>
      <p:sp>
        <p:nvSpPr>
          <p:cNvPr id="77" name="TextBox 76">
            <a:extLst>
              <a:ext uri="{FF2B5EF4-FFF2-40B4-BE49-F238E27FC236}">
                <a16:creationId xmlns:a16="http://schemas.microsoft.com/office/drawing/2014/main" id="{2010EE0E-C471-63FF-2B0A-53E5E9BE0615}"/>
              </a:ext>
            </a:extLst>
          </p:cNvPr>
          <p:cNvSpPr txBox="1"/>
          <p:nvPr/>
        </p:nvSpPr>
        <p:spPr>
          <a:xfrm>
            <a:off x="5705475" y="4707603"/>
            <a:ext cx="1702594" cy="246221"/>
          </a:xfrm>
          <a:prstGeom prst="rect">
            <a:avLst/>
          </a:prstGeom>
          <a:noFill/>
        </p:spPr>
        <p:txBody>
          <a:bodyPr wrap="square" lIns="0" rtlCol="0">
            <a:spAutoFit/>
          </a:bodyPr>
          <a:lstStyle/>
          <a:p>
            <a:r>
              <a:rPr lang="ko-KR" altLang="en-US" sz="500" dirty="0"/>
              <a:t>위치기반의 순차적인 이야기를 이미지</a:t>
            </a:r>
            <a:r>
              <a:rPr lang="en-US" altLang="ko-KR" sz="500" dirty="0"/>
              <a:t>, </a:t>
            </a:r>
            <a:r>
              <a:rPr lang="ko-KR" altLang="en-US" sz="500" dirty="0"/>
              <a:t>텍스트를 통해 보여줄 수 있는 페이지 구성입니다</a:t>
            </a:r>
            <a:r>
              <a:rPr lang="en-US" altLang="ko-KR" sz="500" dirty="0"/>
              <a:t>.</a:t>
            </a:r>
            <a:endParaRPr lang="ko-KR" altLang="en-US" sz="500" dirty="0"/>
          </a:p>
        </p:txBody>
      </p:sp>
      <p:sp>
        <p:nvSpPr>
          <p:cNvPr id="43" name="직사각형 42">
            <a:extLst>
              <a:ext uri="{FF2B5EF4-FFF2-40B4-BE49-F238E27FC236}">
                <a16:creationId xmlns:a16="http://schemas.microsoft.com/office/drawing/2014/main" id="{9BFEE618-75DF-89C5-1F22-BEC0D18ED8E2}"/>
              </a:ext>
            </a:extLst>
          </p:cNvPr>
          <p:cNvSpPr/>
          <p:nvPr/>
        </p:nvSpPr>
        <p:spPr>
          <a:xfrm>
            <a:off x="1443030" y="5095493"/>
            <a:ext cx="1940466" cy="15965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모서리가 둥근 직사각형 299">
            <a:extLst>
              <a:ext uri="{FF2B5EF4-FFF2-40B4-BE49-F238E27FC236}">
                <a16:creationId xmlns:a16="http://schemas.microsoft.com/office/drawing/2014/main" id="{86A2377B-57F4-518B-E0AE-B25F4C920B41}"/>
              </a:ext>
            </a:extLst>
          </p:cNvPr>
          <p:cNvSpPr/>
          <p:nvPr/>
        </p:nvSpPr>
        <p:spPr>
          <a:xfrm>
            <a:off x="1345580" y="498749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pSp>
        <p:nvGrpSpPr>
          <p:cNvPr id="46" name="그룹 45">
            <a:extLst>
              <a:ext uri="{FF2B5EF4-FFF2-40B4-BE49-F238E27FC236}">
                <a16:creationId xmlns:a16="http://schemas.microsoft.com/office/drawing/2014/main" id="{0BDF24C6-1A2F-BFBE-A86E-6871F78A2CBD}"/>
              </a:ext>
            </a:extLst>
          </p:cNvPr>
          <p:cNvGrpSpPr/>
          <p:nvPr/>
        </p:nvGrpSpPr>
        <p:grpSpPr>
          <a:xfrm>
            <a:off x="1547527" y="5173339"/>
            <a:ext cx="1730375" cy="1079500"/>
            <a:chOff x="5705475" y="3470275"/>
            <a:chExt cx="1730375" cy="1079500"/>
          </a:xfrm>
        </p:grpSpPr>
        <p:sp>
          <p:nvSpPr>
            <p:cNvPr id="47" name="사각형: 둥근 모서리 46">
              <a:extLst>
                <a:ext uri="{FF2B5EF4-FFF2-40B4-BE49-F238E27FC236}">
                  <a16:creationId xmlns:a16="http://schemas.microsoft.com/office/drawing/2014/main" id="{215A644C-C06F-C6E5-646E-BEB76FCDF9EB}"/>
                </a:ext>
              </a:extLst>
            </p:cNvPr>
            <p:cNvSpPr/>
            <p:nvPr/>
          </p:nvSpPr>
          <p:spPr>
            <a:xfrm>
              <a:off x="5705475" y="3470275"/>
              <a:ext cx="1730375" cy="1079500"/>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3" name="그림 52">
              <a:extLst>
                <a:ext uri="{FF2B5EF4-FFF2-40B4-BE49-F238E27FC236}">
                  <a16:creationId xmlns:a16="http://schemas.microsoft.com/office/drawing/2014/main" id="{D0A80CA1-A58D-D18B-DF0B-026B409C32E8}"/>
                </a:ext>
              </a:extLst>
            </p:cNvPr>
            <p:cNvPicPr>
              <a:picLocks noChangeAspect="1"/>
            </p:cNvPicPr>
            <p:nvPr/>
          </p:nvPicPr>
          <p:blipFill>
            <a:blip r:embed="rId3"/>
            <a:stretch>
              <a:fillRect/>
            </a:stretch>
          </p:blipFill>
          <p:spPr>
            <a:xfrm>
              <a:off x="5745422" y="3500430"/>
              <a:ext cx="802908" cy="1017595"/>
            </a:xfrm>
            <a:prstGeom prst="rect">
              <a:avLst/>
            </a:prstGeom>
          </p:spPr>
        </p:pic>
        <p:pic>
          <p:nvPicPr>
            <p:cNvPr id="56" name="그림 55">
              <a:extLst>
                <a:ext uri="{FF2B5EF4-FFF2-40B4-BE49-F238E27FC236}">
                  <a16:creationId xmlns:a16="http://schemas.microsoft.com/office/drawing/2014/main" id="{B8ACEE09-B520-BF24-9566-7EAE3F57FAE8}"/>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6588277" y="3500430"/>
              <a:ext cx="812195" cy="1017595"/>
            </a:xfrm>
            <a:prstGeom prst="rect">
              <a:avLst/>
            </a:prstGeom>
          </p:spPr>
        </p:pic>
      </p:grpSp>
      <p:sp>
        <p:nvSpPr>
          <p:cNvPr id="54" name="TextBox 53">
            <a:extLst>
              <a:ext uri="{FF2B5EF4-FFF2-40B4-BE49-F238E27FC236}">
                <a16:creationId xmlns:a16="http://schemas.microsoft.com/office/drawing/2014/main" id="{6B3251CE-6191-069B-C15C-DB6E9DBE0764}"/>
              </a:ext>
            </a:extLst>
          </p:cNvPr>
          <p:cNvSpPr txBox="1"/>
          <p:nvPr/>
        </p:nvSpPr>
        <p:spPr>
          <a:xfrm>
            <a:off x="1547527" y="6297979"/>
            <a:ext cx="1076518" cy="184666"/>
          </a:xfrm>
          <a:prstGeom prst="rect">
            <a:avLst/>
          </a:prstGeom>
          <a:noFill/>
        </p:spPr>
        <p:txBody>
          <a:bodyPr wrap="square" lIns="0" rtlCol="0">
            <a:spAutoFit/>
          </a:bodyPr>
          <a:lstStyle/>
          <a:p>
            <a:r>
              <a:rPr lang="ko-KR" altLang="en-US" sz="600" dirty="0"/>
              <a:t>비교 템플릿</a:t>
            </a:r>
          </a:p>
        </p:txBody>
      </p:sp>
      <p:sp>
        <p:nvSpPr>
          <p:cNvPr id="55" name="TextBox 54">
            <a:extLst>
              <a:ext uri="{FF2B5EF4-FFF2-40B4-BE49-F238E27FC236}">
                <a16:creationId xmlns:a16="http://schemas.microsoft.com/office/drawing/2014/main" id="{B87B6D41-C6D4-668F-59A7-984B4EC60171}"/>
              </a:ext>
            </a:extLst>
          </p:cNvPr>
          <p:cNvSpPr txBox="1"/>
          <p:nvPr/>
        </p:nvSpPr>
        <p:spPr>
          <a:xfrm>
            <a:off x="1547527" y="6445796"/>
            <a:ext cx="1702594" cy="246221"/>
          </a:xfrm>
          <a:prstGeom prst="rect">
            <a:avLst/>
          </a:prstGeom>
          <a:noFill/>
        </p:spPr>
        <p:txBody>
          <a:bodyPr wrap="square" lIns="0" rtlCol="0">
            <a:spAutoFit/>
          </a:bodyPr>
          <a:lstStyle/>
          <a:p>
            <a:r>
              <a:rPr lang="en-US" altLang="ko-KR" sz="500" dirty="0"/>
              <a:t>2</a:t>
            </a:r>
            <a:r>
              <a:rPr lang="ko-KR" altLang="en-US" sz="500" dirty="0"/>
              <a:t>개의 </a:t>
            </a:r>
            <a:r>
              <a:rPr lang="ko-KR" altLang="en-US" sz="500" dirty="0" err="1"/>
              <a:t>맵을</a:t>
            </a:r>
            <a:r>
              <a:rPr lang="ko-KR" altLang="en-US" sz="500" dirty="0"/>
              <a:t> 연결하여 비교하거나 각 </a:t>
            </a:r>
            <a:r>
              <a:rPr lang="ko-KR" altLang="en-US" sz="500" dirty="0" err="1"/>
              <a:t>맵을</a:t>
            </a:r>
            <a:r>
              <a:rPr lang="ko-KR" altLang="en-US" sz="500" dirty="0"/>
              <a:t> 개별적으로 탐색할 수 있는 페이지 구성입니다</a:t>
            </a:r>
            <a:r>
              <a:rPr lang="en-US" altLang="ko-KR" sz="500" dirty="0"/>
              <a:t>.</a:t>
            </a:r>
            <a:endParaRPr lang="ko-KR" altLang="en-US" sz="500" dirty="0"/>
          </a:p>
        </p:txBody>
      </p:sp>
    </p:spTree>
    <p:extLst>
      <p:ext uri="{BB962C8B-B14F-4D97-AF65-F5344CB8AC3E}">
        <p14:creationId xmlns:p14="http://schemas.microsoft.com/office/powerpoint/2010/main" val="2025333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CBAA84EF-CE69-9C44-161E-D2652F1828A0}"/>
              </a:ext>
            </a:extLst>
          </p:cNvPr>
          <p:cNvPicPr>
            <a:picLocks noChangeAspect="1"/>
          </p:cNvPicPr>
          <p:nvPr/>
        </p:nvPicPr>
        <p:blipFill rotWithShape="1">
          <a:blip r:embed="rId2"/>
          <a:srcRect t="5826"/>
          <a:stretch/>
        </p:blipFill>
        <p:spPr>
          <a:xfrm>
            <a:off x="142875" y="1349721"/>
            <a:ext cx="9321165" cy="4480480"/>
          </a:xfrm>
          <a:prstGeom prst="rect">
            <a:avLst/>
          </a:prstGeom>
        </p:spPr>
      </p:pic>
      <p:sp>
        <p:nvSpPr>
          <p:cNvPr id="19" name="직사각형 18">
            <a:extLst>
              <a:ext uri="{FF2B5EF4-FFF2-40B4-BE49-F238E27FC236}">
                <a16:creationId xmlns:a16="http://schemas.microsoft.com/office/drawing/2014/main" id="{FF20429B-D276-9D26-A008-904973C6E40E}"/>
              </a:ext>
            </a:extLst>
          </p:cNvPr>
          <p:cNvSpPr/>
          <p:nvPr/>
        </p:nvSpPr>
        <p:spPr>
          <a:xfrm>
            <a:off x="2124075" y="4142902"/>
            <a:ext cx="6938963" cy="1173747"/>
          </a:xfrm>
          <a:prstGeom prst="rect">
            <a:avLst/>
          </a:prstGeom>
          <a:solidFill>
            <a:schemeClr val="bg1">
              <a:alpha val="50000"/>
            </a:schemeClr>
          </a:solidFill>
          <a:ln>
            <a:solidFill>
              <a:srgbClr val="F6F9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사각형: 둥근 모서리 19">
            <a:extLst>
              <a:ext uri="{FF2B5EF4-FFF2-40B4-BE49-F238E27FC236}">
                <a16:creationId xmlns:a16="http://schemas.microsoft.com/office/drawing/2014/main" id="{E4A41A09-8358-7B8A-6A2F-38C50CF1D5ED}"/>
              </a:ext>
            </a:extLst>
          </p:cNvPr>
          <p:cNvSpPr/>
          <p:nvPr/>
        </p:nvSpPr>
        <p:spPr>
          <a:xfrm>
            <a:off x="2179956" y="4163052"/>
            <a:ext cx="36851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지형 단면도</a:t>
            </a:r>
          </a:p>
        </p:txBody>
      </p:sp>
      <p:sp>
        <p:nvSpPr>
          <p:cNvPr id="26" name="사각형: 둥근 모서리 25">
            <a:extLst>
              <a:ext uri="{FF2B5EF4-FFF2-40B4-BE49-F238E27FC236}">
                <a16:creationId xmlns:a16="http://schemas.microsoft.com/office/drawing/2014/main" id="{98F85B93-B23D-7403-6F30-7DE82353E265}"/>
              </a:ext>
            </a:extLst>
          </p:cNvPr>
          <p:cNvSpPr/>
          <p:nvPr/>
        </p:nvSpPr>
        <p:spPr>
          <a:xfrm>
            <a:off x="2195143" y="4640026"/>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고도</a:t>
            </a:r>
            <a:endParaRPr lang="en-US" altLang="ko-KR" sz="500" b="1" dirty="0">
              <a:solidFill>
                <a:schemeClr val="tx1"/>
              </a:solidFill>
            </a:endParaRPr>
          </a:p>
          <a:p>
            <a:pPr algn="ctr"/>
            <a:r>
              <a:rPr lang="en-US" altLang="ko-KR" sz="500" b="1" dirty="0">
                <a:solidFill>
                  <a:schemeClr val="tx1"/>
                </a:solidFill>
              </a:rPr>
              <a:t>(m)</a:t>
            </a:r>
            <a:endParaRPr lang="ko-KR" altLang="en-US" sz="500" b="1" dirty="0">
              <a:solidFill>
                <a:schemeClr val="tx1"/>
              </a:solidFill>
            </a:endParaRPr>
          </a:p>
        </p:txBody>
      </p:sp>
      <p:sp>
        <p:nvSpPr>
          <p:cNvPr id="27" name="사각형: 둥근 모서리 26">
            <a:extLst>
              <a:ext uri="{FF2B5EF4-FFF2-40B4-BE49-F238E27FC236}">
                <a16:creationId xmlns:a16="http://schemas.microsoft.com/office/drawing/2014/main" id="{B64A7759-6E4D-150D-1EB7-E58B5268E9DA}"/>
              </a:ext>
            </a:extLst>
          </p:cNvPr>
          <p:cNvSpPr/>
          <p:nvPr/>
        </p:nvSpPr>
        <p:spPr>
          <a:xfrm>
            <a:off x="5484627" y="5157068"/>
            <a:ext cx="416031"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tx1"/>
                </a:solidFill>
              </a:rPr>
              <a:t>거리</a:t>
            </a:r>
            <a:r>
              <a:rPr lang="en-US" altLang="ko-KR" sz="500" b="1" dirty="0">
                <a:solidFill>
                  <a:schemeClr val="tx1"/>
                </a:solidFill>
              </a:rPr>
              <a:t>(km)</a:t>
            </a:r>
            <a:endParaRPr lang="ko-KR" altLang="en-US" sz="500" b="1" dirty="0">
              <a:solidFill>
                <a:schemeClr val="tx1"/>
              </a:solidFill>
            </a:endParaRPr>
          </a:p>
        </p:txBody>
      </p:sp>
      <p:sp>
        <p:nvSpPr>
          <p:cNvPr id="28" name="사각형: 둥근 모서리 27">
            <a:extLst>
              <a:ext uri="{FF2B5EF4-FFF2-40B4-BE49-F238E27FC236}">
                <a16:creationId xmlns:a16="http://schemas.microsoft.com/office/drawing/2014/main" id="{557635D5-4274-F0E5-25E3-4B22C65C5B75}"/>
              </a:ext>
            </a:extLst>
          </p:cNvPr>
          <p:cNvSpPr/>
          <p:nvPr/>
        </p:nvSpPr>
        <p:spPr>
          <a:xfrm>
            <a:off x="2488036" y="5058203"/>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0</a:t>
            </a:r>
            <a:endParaRPr lang="ko-KR" altLang="en-US" sz="600" dirty="0">
              <a:solidFill>
                <a:schemeClr val="tx1"/>
              </a:solidFill>
            </a:endParaRPr>
          </a:p>
        </p:txBody>
      </p:sp>
      <p:sp>
        <p:nvSpPr>
          <p:cNvPr id="29" name="사각형: 둥근 모서리 28">
            <a:extLst>
              <a:ext uri="{FF2B5EF4-FFF2-40B4-BE49-F238E27FC236}">
                <a16:creationId xmlns:a16="http://schemas.microsoft.com/office/drawing/2014/main" id="{FB891882-F666-8A25-7101-3DAC974875D5}"/>
              </a:ext>
            </a:extLst>
          </p:cNvPr>
          <p:cNvSpPr/>
          <p:nvPr/>
        </p:nvSpPr>
        <p:spPr>
          <a:xfrm>
            <a:off x="5572681" y="5058203"/>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1</a:t>
            </a:r>
            <a:endParaRPr lang="ko-KR" altLang="en-US" sz="600" dirty="0">
              <a:solidFill>
                <a:schemeClr val="tx1"/>
              </a:solidFill>
            </a:endParaRPr>
          </a:p>
        </p:txBody>
      </p:sp>
      <p:sp>
        <p:nvSpPr>
          <p:cNvPr id="30" name="사각형: 둥근 모서리 29">
            <a:extLst>
              <a:ext uri="{FF2B5EF4-FFF2-40B4-BE49-F238E27FC236}">
                <a16:creationId xmlns:a16="http://schemas.microsoft.com/office/drawing/2014/main" id="{68DC4FBB-B8E4-3D85-5327-A85FB28CEE57}"/>
              </a:ext>
            </a:extLst>
          </p:cNvPr>
          <p:cNvSpPr/>
          <p:nvPr/>
        </p:nvSpPr>
        <p:spPr>
          <a:xfrm>
            <a:off x="8513326" y="5058203"/>
            <a:ext cx="23992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2</a:t>
            </a:r>
            <a:endParaRPr lang="ko-KR" altLang="en-US" sz="600" dirty="0">
              <a:solidFill>
                <a:schemeClr val="tx1"/>
              </a:solidFill>
            </a:endParaRPr>
          </a:p>
        </p:txBody>
      </p:sp>
      <p:sp>
        <p:nvSpPr>
          <p:cNvPr id="31" name="사각형: 둥근 모서리 30">
            <a:extLst>
              <a:ext uri="{FF2B5EF4-FFF2-40B4-BE49-F238E27FC236}">
                <a16:creationId xmlns:a16="http://schemas.microsoft.com/office/drawing/2014/main" id="{45B1CD7F-9771-68BD-C8C4-C1FF71206692}"/>
              </a:ext>
            </a:extLst>
          </p:cNvPr>
          <p:cNvSpPr/>
          <p:nvPr/>
        </p:nvSpPr>
        <p:spPr>
          <a:xfrm>
            <a:off x="2405592" y="4807301"/>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100</a:t>
            </a:r>
            <a:endParaRPr lang="ko-KR" altLang="en-US" sz="600" dirty="0">
              <a:solidFill>
                <a:schemeClr val="tx1"/>
              </a:solidFill>
            </a:endParaRPr>
          </a:p>
        </p:txBody>
      </p:sp>
      <p:sp>
        <p:nvSpPr>
          <p:cNvPr id="32" name="사각형: 둥근 모서리 31">
            <a:extLst>
              <a:ext uri="{FF2B5EF4-FFF2-40B4-BE49-F238E27FC236}">
                <a16:creationId xmlns:a16="http://schemas.microsoft.com/office/drawing/2014/main" id="{62190920-D59E-AC81-49A2-72849F9D407B}"/>
              </a:ext>
            </a:extLst>
          </p:cNvPr>
          <p:cNvSpPr/>
          <p:nvPr/>
        </p:nvSpPr>
        <p:spPr>
          <a:xfrm>
            <a:off x="2405592" y="4606155"/>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200</a:t>
            </a:r>
            <a:endParaRPr lang="ko-KR" altLang="en-US" sz="600" dirty="0">
              <a:solidFill>
                <a:schemeClr val="tx1"/>
              </a:solidFill>
            </a:endParaRPr>
          </a:p>
        </p:txBody>
      </p:sp>
      <p:sp>
        <p:nvSpPr>
          <p:cNvPr id="33" name="사각형: 둥근 모서리 32">
            <a:extLst>
              <a:ext uri="{FF2B5EF4-FFF2-40B4-BE49-F238E27FC236}">
                <a16:creationId xmlns:a16="http://schemas.microsoft.com/office/drawing/2014/main" id="{AAEA933A-3C42-1B33-92F0-8A2F0C606D60}"/>
              </a:ext>
            </a:extLst>
          </p:cNvPr>
          <p:cNvSpPr/>
          <p:nvPr/>
        </p:nvSpPr>
        <p:spPr>
          <a:xfrm>
            <a:off x="2405592" y="4405009"/>
            <a:ext cx="177006"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solidFill>
              </a:rPr>
              <a:t>300</a:t>
            </a:r>
            <a:endParaRPr lang="ko-KR" altLang="en-US" sz="600" dirty="0">
              <a:solidFill>
                <a:schemeClr val="tx1"/>
              </a:solidFill>
            </a:endParaRPr>
          </a:p>
        </p:txBody>
      </p:sp>
      <p:sp>
        <p:nvSpPr>
          <p:cNvPr id="37" name="사각형: 둥근 모서리 36">
            <a:extLst>
              <a:ext uri="{FF2B5EF4-FFF2-40B4-BE49-F238E27FC236}">
                <a16:creationId xmlns:a16="http://schemas.microsoft.com/office/drawing/2014/main" id="{9CBEDAD5-0717-A6BA-26BF-5A3C44E4B148}"/>
              </a:ext>
            </a:extLst>
          </p:cNvPr>
          <p:cNvSpPr/>
          <p:nvPr/>
        </p:nvSpPr>
        <p:spPr>
          <a:xfrm>
            <a:off x="8633288" y="4172327"/>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sp>
        <p:nvSpPr>
          <p:cNvPr id="38" name="사각형: 둥근 모서리 37">
            <a:extLst>
              <a:ext uri="{FF2B5EF4-FFF2-40B4-BE49-F238E27FC236}">
                <a16:creationId xmlns:a16="http://schemas.microsoft.com/office/drawing/2014/main" id="{95D313C6-8259-0ABA-C545-89767F90EB2D}"/>
              </a:ext>
            </a:extLst>
          </p:cNvPr>
          <p:cNvSpPr/>
          <p:nvPr/>
        </p:nvSpPr>
        <p:spPr>
          <a:xfrm>
            <a:off x="8457774" y="4172327"/>
            <a:ext cx="144000" cy="144000"/>
          </a:xfrm>
          <a:prstGeom prst="roundRect">
            <a:avLst>
              <a:gd name="adj" fmla="val 12208"/>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pic>
        <p:nvPicPr>
          <p:cNvPr id="39" name="그래픽 38" descr="연필 단색으로 채워진">
            <a:extLst>
              <a:ext uri="{FF2B5EF4-FFF2-40B4-BE49-F238E27FC236}">
                <a16:creationId xmlns:a16="http://schemas.microsoft.com/office/drawing/2014/main" id="{C892B148-8DBD-4C73-76AC-C74B1E814C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69652" y="4182502"/>
            <a:ext cx="120243" cy="120243"/>
          </a:xfrm>
          <a:prstGeom prst="rect">
            <a:avLst/>
          </a:prstGeom>
        </p:spPr>
      </p:pic>
      <p:pic>
        <p:nvPicPr>
          <p:cNvPr id="40" name="그래픽 39" descr="위쪽 캐럿 단색으로 채워진">
            <a:extLst>
              <a:ext uri="{FF2B5EF4-FFF2-40B4-BE49-F238E27FC236}">
                <a16:creationId xmlns:a16="http://schemas.microsoft.com/office/drawing/2014/main" id="{BB17F41E-6354-7968-1F9D-F3B1C0EE13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a:off x="8651902" y="4188445"/>
            <a:ext cx="113191" cy="113191"/>
          </a:xfrm>
          <a:prstGeom prst="rect">
            <a:avLst/>
          </a:prstGeom>
        </p:spPr>
      </p:pic>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5701686"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고도 프로파일 템플릿</a:t>
            </a:r>
            <a:r>
              <a:rPr lang="en-US" altLang="ko-KR" dirty="0">
                <a:latin typeface="맑은 고딕" panose="020B0503020000020004" pitchFamily="50" charset="-127"/>
              </a:rPr>
              <a:t>_</a:t>
            </a:r>
            <a:r>
              <a:rPr lang="ko-KR" altLang="en-US" dirty="0">
                <a:latin typeface="맑은 고딕" panose="020B0503020000020004" pitchFamily="50" charset="-127"/>
              </a:rPr>
              <a:t>꼭지점 표시</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 </a:t>
            </a:r>
            <a:r>
              <a:rPr lang="en-US" altLang="ko-KR" dirty="0"/>
              <a:t>&gt; </a:t>
            </a:r>
            <a:r>
              <a:rPr lang="ko-KR" altLang="en-US" dirty="0"/>
              <a:t>고도 프로파일</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LXPFA_SB_2D_WA_043</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2023-04-28</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extLst>
              <p:ext uri="{D42A27DB-BD31-4B8C-83A1-F6EECF244321}">
                <p14:modId xmlns:p14="http://schemas.microsoft.com/office/powerpoint/2010/main" val="1718150020"/>
              </p:ext>
            </p:extLst>
          </p:nvPr>
        </p:nvGraphicFramePr>
        <p:xfrm>
          <a:off x="9563100" y="897079"/>
          <a:ext cx="2486025" cy="3911483"/>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고도 프로파일</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사용자가 선택한 피처 혹은 라인에 대한 고도</a:t>
                      </a:r>
                      <a:r>
                        <a:rPr lang="en-US" altLang="ko-KR" sz="800" b="0" baseline="0" dirty="0">
                          <a:latin typeface="맑은 고딕" panose="020B0503020000020004" pitchFamily="50" charset="-127"/>
                          <a:ea typeface="+mn-ea"/>
                        </a:rPr>
                        <a:t>(</a:t>
                      </a:r>
                      <a:r>
                        <a:rPr lang="ko-KR" altLang="en-US" sz="800" b="0" baseline="0" dirty="0" err="1">
                          <a:latin typeface="맑은 고딕" panose="020B0503020000020004" pitchFamily="50" charset="-127"/>
                          <a:ea typeface="+mn-ea"/>
                        </a:rPr>
                        <a:t>지형단면도</a:t>
                      </a:r>
                      <a:r>
                        <a:rPr lang="en-US" altLang="ko-KR" sz="800" b="0" baseline="0" dirty="0">
                          <a:latin typeface="맑은 고딕" panose="020B0503020000020004" pitchFamily="50" charset="-127"/>
                          <a:ea typeface="+mn-ea"/>
                        </a:rPr>
                        <a:t>)</a:t>
                      </a:r>
                      <a:r>
                        <a:rPr lang="ko-KR" altLang="en-US" sz="800" b="0" baseline="0" dirty="0">
                          <a:latin typeface="맑은 고딕" panose="020B0503020000020004" pitchFamily="50" charset="-127"/>
                          <a:ea typeface="+mn-ea"/>
                        </a:rPr>
                        <a:t>를 보여주는 템플릿입니다</a:t>
                      </a:r>
                      <a:r>
                        <a:rPr lang="en-US" altLang="ko-KR" sz="800" b="0" baseline="0" dirty="0">
                          <a:latin typeface="맑은 고딕" panose="020B0503020000020004" pitchFamily="50" charset="-127"/>
                          <a:ea typeface="+mn-ea"/>
                        </a:rPr>
                        <a:t>.</a:t>
                      </a: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라인 그리기 아이콘</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라인 그리기 아이콘 클릭 시 그리기 기능 활성화</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라인 그리기</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972624307"/>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라인 그리기 기능이 활성화 된 상태에서 지도에 마우스 좌클릭을 통해 라인 그리기</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시작 지점</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](2-1)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선택 후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종료 지점</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](2-2)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지정 필수</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다중 지점 설정 가능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마우스 더블 클릭 시 기능 종료</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73388345"/>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지형 단면도 결과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099156087"/>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라인 지정 종료 후 단면 결과 표시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3-1</a:t>
                      </a: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번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다중 지점 선택하여 라인 그릴 시 그래프에 꺾인 지점 표시</a:t>
                      </a:r>
                      <a:endParaRPr lang="en-US" altLang="ko-KR" sz="800" b="1"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88697611"/>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aphicFrame>
        <p:nvGraphicFramePr>
          <p:cNvPr id="41" name="표 33">
            <a:extLst>
              <a:ext uri="{FF2B5EF4-FFF2-40B4-BE49-F238E27FC236}">
                <a16:creationId xmlns:a16="http://schemas.microsoft.com/office/drawing/2014/main" id="{0B360C1F-7221-FA22-5EB3-A5F28C2D0F4A}"/>
              </a:ext>
            </a:extLst>
          </p:cNvPr>
          <p:cNvGraphicFramePr>
            <a:graphicFrameLocks noGrp="1"/>
          </p:cNvGraphicFramePr>
          <p:nvPr>
            <p:extLst>
              <p:ext uri="{D42A27DB-BD31-4B8C-83A1-F6EECF244321}">
                <p14:modId xmlns:p14="http://schemas.microsoft.com/office/powerpoint/2010/main" val="450257320"/>
              </p:ext>
            </p:extLst>
          </p:nvPr>
        </p:nvGraphicFramePr>
        <p:xfrm>
          <a:off x="2609850" y="4335637"/>
          <a:ext cx="6167438" cy="700409"/>
        </p:xfrm>
        <a:graphic>
          <a:graphicData uri="http://schemas.openxmlformats.org/drawingml/2006/table">
            <a:tbl>
              <a:tblPr firstRow="1" bandRow="1">
                <a:tableStyleId>{5C22544A-7EE6-4342-B048-85BDC9FD1C3A}</a:tableStyleId>
              </a:tblPr>
              <a:tblGrid>
                <a:gridCol w="6167438">
                  <a:extLst>
                    <a:ext uri="{9D8B030D-6E8A-4147-A177-3AD203B41FA5}">
                      <a16:colId xmlns:a16="http://schemas.microsoft.com/office/drawing/2014/main" val="2576218332"/>
                    </a:ext>
                  </a:extLst>
                </a:gridCol>
              </a:tblGrid>
              <a:tr h="700409">
                <a:tc>
                  <a:txBody>
                    <a:bodyPr/>
                    <a:lstStyle/>
                    <a:p>
                      <a:pPr latinLnBrk="1"/>
                      <a:endParaRPr lang="ko-KR" altLang="en-US" dirty="0"/>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50000"/>
                      </a:schemeClr>
                    </a:solidFill>
                  </a:tcPr>
                </a:tc>
                <a:extLst>
                  <a:ext uri="{0D108BD9-81ED-4DB2-BD59-A6C34878D82A}">
                    <a16:rowId xmlns:a16="http://schemas.microsoft.com/office/drawing/2014/main" val="2665552621"/>
                  </a:ext>
                </a:extLst>
              </a:tr>
            </a:tbl>
          </a:graphicData>
        </a:graphic>
      </p:graphicFrame>
      <p:cxnSp>
        <p:nvCxnSpPr>
          <p:cNvPr id="34" name="직선 연결선 33">
            <a:extLst>
              <a:ext uri="{FF2B5EF4-FFF2-40B4-BE49-F238E27FC236}">
                <a16:creationId xmlns:a16="http://schemas.microsoft.com/office/drawing/2014/main" id="{0EA8D45A-D09E-CC22-0673-564381850C2F}"/>
              </a:ext>
            </a:extLst>
          </p:cNvPr>
          <p:cNvCxnSpPr>
            <a:cxnSpLocks/>
          </p:cNvCxnSpPr>
          <p:nvPr/>
        </p:nvCxnSpPr>
        <p:spPr>
          <a:xfrm>
            <a:off x="2607998" y="4859450"/>
            <a:ext cx="604390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DF032FF0-AD7E-7DC9-9449-8C2A664B2B99}"/>
              </a:ext>
            </a:extLst>
          </p:cNvPr>
          <p:cNvCxnSpPr>
            <a:cxnSpLocks/>
          </p:cNvCxnSpPr>
          <p:nvPr/>
        </p:nvCxnSpPr>
        <p:spPr>
          <a:xfrm>
            <a:off x="2607998" y="4661460"/>
            <a:ext cx="604390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943A5BA0-B4BB-545B-BC5F-E238B67BF891}"/>
              </a:ext>
            </a:extLst>
          </p:cNvPr>
          <p:cNvCxnSpPr>
            <a:cxnSpLocks/>
          </p:cNvCxnSpPr>
          <p:nvPr/>
        </p:nvCxnSpPr>
        <p:spPr>
          <a:xfrm>
            <a:off x="2607998" y="4460314"/>
            <a:ext cx="604390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자유형: 도형 48">
            <a:extLst>
              <a:ext uri="{FF2B5EF4-FFF2-40B4-BE49-F238E27FC236}">
                <a16:creationId xmlns:a16="http://schemas.microsoft.com/office/drawing/2014/main" id="{A934C9B2-3E4B-6E5A-E9C9-1F8AC41A6F98}"/>
              </a:ext>
            </a:extLst>
          </p:cNvPr>
          <p:cNvSpPr/>
          <p:nvPr/>
        </p:nvSpPr>
        <p:spPr>
          <a:xfrm>
            <a:off x="2609643" y="4401611"/>
            <a:ext cx="6023645" cy="460996"/>
          </a:xfrm>
          <a:custGeom>
            <a:avLst/>
            <a:gdLst>
              <a:gd name="connsiteX0" fmla="*/ 0 w 1319213"/>
              <a:gd name="connsiteY0" fmla="*/ 173831 h 173831"/>
              <a:gd name="connsiteX1" fmla="*/ 102394 w 1319213"/>
              <a:gd name="connsiteY1" fmla="*/ 76200 h 173831"/>
              <a:gd name="connsiteX2" fmla="*/ 164307 w 1319213"/>
              <a:gd name="connsiteY2" fmla="*/ 95250 h 173831"/>
              <a:gd name="connsiteX3" fmla="*/ 216694 w 1319213"/>
              <a:gd name="connsiteY3" fmla="*/ 154781 h 173831"/>
              <a:gd name="connsiteX4" fmla="*/ 321469 w 1319213"/>
              <a:gd name="connsiteY4" fmla="*/ 159544 h 173831"/>
              <a:gd name="connsiteX5" fmla="*/ 371475 w 1319213"/>
              <a:gd name="connsiteY5" fmla="*/ 123825 h 173831"/>
              <a:gd name="connsiteX6" fmla="*/ 461963 w 1319213"/>
              <a:gd name="connsiteY6" fmla="*/ 83344 h 173831"/>
              <a:gd name="connsiteX7" fmla="*/ 578644 w 1319213"/>
              <a:gd name="connsiteY7" fmla="*/ 54769 h 173831"/>
              <a:gd name="connsiteX8" fmla="*/ 645319 w 1319213"/>
              <a:gd name="connsiteY8" fmla="*/ 0 h 173831"/>
              <a:gd name="connsiteX9" fmla="*/ 719138 w 1319213"/>
              <a:gd name="connsiteY9" fmla="*/ 0 h 173831"/>
              <a:gd name="connsiteX10" fmla="*/ 795338 w 1319213"/>
              <a:gd name="connsiteY10" fmla="*/ 33338 h 173831"/>
              <a:gd name="connsiteX11" fmla="*/ 904875 w 1319213"/>
              <a:gd name="connsiteY11" fmla="*/ 109538 h 173831"/>
              <a:gd name="connsiteX12" fmla="*/ 1004888 w 1319213"/>
              <a:gd name="connsiteY12" fmla="*/ 161925 h 173831"/>
              <a:gd name="connsiteX13" fmla="*/ 1188244 w 1319213"/>
              <a:gd name="connsiteY13" fmla="*/ 154781 h 173831"/>
              <a:gd name="connsiteX14" fmla="*/ 1243013 w 1319213"/>
              <a:gd name="connsiteY14" fmla="*/ 92869 h 173831"/>
              <a:gd name="connsiteX15" fmla="*/ 1264444 w 1319213"/>
              <a:gd name="connsiteY15" fmla="*/ 47625 h 173831"/>
              <a:gd name="connsiteX16" fmla="*/ 1316832 w 1319213"/>
              <a:gd name="connsiteY16" fmla="*/ 19050 h 173831"/>
              <a:gd name="connsiteX17" fmla="*/ 1316832 w 1319213"/>
              <a:gd name="connsiteY17" fmla="*/ 19050 h 173831"/>
              <a:gd name="connsiteX18" fmla="*/ 1319213 w 1319213"/>
              <a:gd name="connsiteY18" fmla="*/ 4763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19213" h="173831">
                <a:moveTo>
                  <a:pt x="0" y="173831"/>
                </a:moveTo>
                <a:lnTo>
                  <a:pt x="102394" y="76200"/>
                </a:lnTo>
                <a:lnTo>
                  <a:pt x="164307" y="95250"/>
                </a:lnTo>
                <a:lnTo>
                  <a:pt x="216694" y="154781"/>
                </a:lnTo>
                <a:lnTo>
                  <a:pt x="321469" y="159544"/>
                </a:lnTo>
                <a:lnTo>
                  <a:pt x="371475" y="123825"/>
                </a:lnTo>
                <a:lnTo>
                  <a:pt x="461963" y="83344"/>
                </a:lnTo>
                <a:lnTo>
                  <a:pt x="578644" y="54769"/>
                </a:lnTo>
                <a:lnTo>
                  <a:pt x="645319" y="0"/>
                </a:lnTo>
                <a:lnTo>
                  <a:pt x="719138" y="0"/>
                </a:lnTo>
                <a:lnTo>
                  <a:pt x="795338" y="33338"/>
                </a:lnTo>
                <a:lnTo>
                  <a:pt x="904875" y="109538"/>
                </a:lnTo>
                <a:lnTo>
                  <a:pt x="1004888" y="161925"/>
                </a:lnTo>
                <a:lnTo>
                  <a:pt x="1188244" y="154781"/>
                </a:lnTo>
                <a:lnTo>
                  <a:pt x="1243013" y="92869"/>
                </a:lnTo>
                <a:lnTo>
                  <a:pt x="1264444" y="47625"/>
                </a:lnTo>
                <a:lnTo>
                  <a:pt x="1316832" y="19050"/>
                </a:lnTo>
                <a:lnTo>
                  <a:pt x="1316832" y="19050"/>
                </a:lnTo>
                <a:lnTo>
                  <a:pt x="1319213" y="4763"/>
                </a:ln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8B8F17A5-BD9E-66D3-4DFE-6111BF0C5ADA}"/>
              </a:ext>
            </a:extLst>
          </p:cNvPr>
          <p:cNvSpPr/>
          <p:nvPr/>
        </p:nvSpPr>
        <p:spPr>
          <a:xfrm>
            <a:off x="2606256" y="5157068"/>
            <a:ext cx="2270544" cy="110610"/>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tx1"/>
                </a:solidFill>
              </a:rPr>
              <a:t>최소</a:t>
            </a:r>
            <a:r>
              <a:rPr lang="en-US" altLang="ko-KR" sz="500" dirty="0">
                <a:solidFill>
                  <a:schemeClr val="tx1"/>
                </a:solidFill>
              </a:rPr>
              <a:t>: 100 </a:t>
            </a:r>
            <a:r>
              <a:rPr lang="ko-KR" altLang="en-US" sz="500" dirty="0">
                <a:solidFill>
                  <a:schemeClr val="tx1"/>
                </a:solidFill>
              </a:rPr>
              <a:t>최대 </a:t>
            </a:r>
            <a:r>
              <a:rPr lang="en-US" altLang="ko-KR" sz="500" dirty="0">
                <a:solidFill>
                  <a:schemeClr val="tx1"/>
                </a:solidFill>
              </a:rPr>
              <a:t>: 312 </a:t>
            </a:r>
            <a:r>
              <a:rPr lang="ko-KR" altLang="en-US" sz="500" dirty="0">
                <a:solidFill>
                  <a:schemeClr val="tx1"/>
                </a:solidFill>
              </a:rPr>
              <a:t>시작 지점 </a:t>
            </a:r>
            <a:r>
              <a:rPr lang="en-US" altLang="ko-KR" sz="500" dirty="0">
                <a:solidFill>
                  <a:schemeClr val="tx1"/>
                </a:solidFill>
              </a:rPr>
              <a:t>: 100 </a:t>
            </a:r>
            <a:r>
              <a:rPr lang="ko-KR" altLang="en-US" sz="500" dirty="0">
                <a:solidFill>
                  <a:schemeClr val="tx1"/>
                </a:solidFill>
              </a:rPr>
              <a:t>종료 지점 </a:t>
            </a:r>
            <a:r>
              <a:rPr lang="en-US" altLang="ko-KR" sz="500" dirty="0">
                <a:solidFill>
                  <a:schemeClr val="tx1"/>
                </a:solidFill>
              </a:rPr>
              <a:t>: 312   </a:t>
            </a:r>
            <a:endParaRPr lang="ko-KR" altLang="en-US" sz="500" dirty="0">
              <a:solidFill>
                <a:schemeClr val="tx1"/>
              </a:solidFill>
            </a:endParaRPr>
          </a:p>
        </p:txBody>
      </p:sp>
      <p:sp>
        <p:nvSpPr>
          <p:cNvPr id="6" name="모서리가 둥근 직사각형 299">
            <a:extLst>
              <a:ext uri="{FF2B5EF4-FFF2-40B4-BE49-F238E27FC236}">
                <a16:creationId xmlns:a16="http://schemas.microsoft.com/office/drawing/2014/main" id="{A22EE875-2DE2-034D-35A9-66BAC5E2E981}"/>
              </a:ext>
            </a:extLst>
          </p:cNvPr>
          <p:cNvSpPr/>
          <p:nvPr/>
        </p:nvSpPr>
        <p:spPr>
          <a:xfrm>
            <a:off x="8284976" y="397673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7" name="직사각형 6">
            <a:extLst>
              <a:ext uri="{FF2B5EF4-FFF2-40B4-BE49-F238E27FC236}">
                <a16:creationId xmlns:a16="http://schemas.microsoft.com/office/drawing/2014/main" id="{C1334149-8748-9ABB-7A09-DC4C9A09D94D}"/>
              </a:ext>
            </a:extLst>
          </p:cNvPr>
          <p:cNvSpPr/>
          <p:nvPr/>
        </p:nvSpPr>
        <p:spPr>
          <a:xfrm>
            <a:off x="8403431" y="4150705"/>
            <a:ext cx="229858" cy="181776"/>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BC7E151-3959-72C5-8F34-B75B93C3892B}"/>
              </a:ext>
            </a:extLst>
          </p:cNvPr>
          <p:cNvSpPr/>
          <p:nvPr/>
        </p:nvSpPr>
        <p:spPr>
          <a:xfrm>
            <a:off x="4050337" y="2053778"/>
            <a:ext cx="3950663" cy="125102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모서리가 둥근 직사각형 299">
            <a:extLst>
              <a:ext uri="{FF2B5EF4-FFF2-40B4-BE49-F238E27FC236}">
                <a16:creationId xmlns:a16="http://schemas.microsoft.com/office/drawing/2014/main" id="{765FBBD6-22D4-9948-EB51-484B70CE5BD0}"/>
              </a:ext>
            </a:extLst>
          </p:cNvPr>
          <p:cNvSpPr/>
          <p:nvPr/>
        </p:nvSpPr>
        <p:spPr>
          <a:xfrm>
            <a:off x="3937947" y="196112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12" name="모서리가 둥근 직사각형 299">
            <a:extLst>
              <a:ext uri="{FF2B5EF4-FFF2-40B4-BE49-F238E27FC236}">
                <a16:creationId xmlns:a16="http://schemas.microsoft.com/office/drawing/2014/main" id="{13CDC42A-DE9E-DAD2-F6EC-1A254DE5E8FB}"/>
              </a:ext>
            </a:extLst>
          </p:cNvPr>
          <p:cNvSpPr/>
          <p:nvPr/>
        </p:nvSpPr>
        <p:spPr>
          <a:xfrm>
            <a:off x="2498199" y="419178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
        <p:nvSpPr>
          <p:cNvPr id="3" name="자유형: 도형 2">
            <a:extLst>
              <a:ext uri="{FF2B5EF4-FFF2-40B4-BE49-F238E27FC236}">
                <a16:creationId xmlns:a16="http://schemas.microsoft.com/office/drawing/2014/main" id="{345E4A43-A329-389C-EF82-A713BAEB41B4}"/>
              </a:ext>
            </a:extLst>
          </p:cNvPr>
          <p:cNvSpPr/>
          <p:nvPr/>
        </p:nvSpPr>
        <p:spPr>
          <a:xfrm>
            <a:off x="4416751" y="2274094"/>
            <a:ext cx="3194050" cy="654050"/>
          </a:xfrm>
          <a:custGeom>
            <a:avLst/>
            <a:gdLst>
              <a:gd name="connsiteX0" fmla="*/ 0 w 3194050"/>
              <a:gd name="connsiteY0" fmla="*/ 654050 h 654050"/>
              <a:gd name="connsiteX1" fmla="*/ 361950 w 3194050"/>
              <a:gd name="connsiteY1" fmla="*/ 292100 h 654050"/>
              <a:gd name="connsiteX2" fmla="*/ 1149350 w 3194050"/>
              <a:gd name="connsiteY2" fmla="*/ 501650 h 654050"/>
              <a:gd name="connsiteX3" fmla="*/ 1651000 w 3194050"/>
              <a:gd name="connsiteY3" fmla="*/ 0 h 654050"/>
              <a:gd name="connsiteX4" fmla="*/ 2654300 w 3194050"/>
              <a:gd name="connsiteY4" fmla="*/ 596900 h 654050"/>
              <a:gd name="connsiteX5" fmla="*/ 3194050 w 3194050"/>
              <a:gd name="connsiteY5" fmla="*/ 254000 h 65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4050" h="654050">
                <a:moveTo>
                  <a:pt x="0" y="654050"/>
                </a:moveTo>
                <a:lnTo>
                  <a:pt x="361950" y="292100"/>
                </a:lnTo>
                <a:lnTo>
                  <a:pt x="1149350" y="501650"/>
                </a:lnTo>
                <a:lnTo>
                  <a:pt x="1651000" y="0"/>
                </a:lnTo>
                <a:lnTo>
                  <a:pt x="2654300" y="596900"/>
                </a:lnTo>
                <a:lnTo>
                  <a:pt x="3194050" y="254000"/>
                </a:lnTo>
              </a:path>
            </a:pathLst>
          </a:custGeom>
          <a:ln w="12700">
            <a:solidFill>
              <a:schemeClr val="accent2"/>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 name="타원 3">
            <a:extLst>
              <a:ext uri="{FF2B5EF4-FFF2-40B4-BE49-F238E27FC236}">
                <a16:creationId xmlns:a16="http://schemas.microsoft.com/office/drawing/2014/main" id="{FA19E432-CBE3-33AD-1E92-4D5E294E9E84}"/>
              </a:ext>
            </a:extLst>
          </p:cNvPr>
          <p:cNvSpPr/>
          <p:nvPr/>
        </p:nvSpPr>
        <p:spPr>
          <a:xfrm>
            <a:off x="4760119" y="2541515"/>
            <a:ext cx="45719"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id="{632EF0C7-ACA3-8239-CF5D-F6E3A43B8FA7}"/>
              </a:ext>
            </a:extLst>
          </p:cNvPr>
          <p:cNvSpPr/>
          <p:nvPr/>
        </p:nvSpPr>
        <p:spPr>
          <a:xfrm>
            <a:off x="5542201" y="2756084"/>
            <a:ext cx="45719"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a:extLst>
              <a:ext uri="{FF2B5EF4-FFF2-40B4-BE49-F238E27FC236}">
                <a16:creationId xmlns:a16="http://schemas.microsoft.com/office/drawing/2014/main" id="{57065284-CA5B-0793-0745-9D4ACA7EC756}"/>
              </a:ext>
            </a:extLst>
          </p:cNvPr>
          <p:cNvSpPr/>
          <p:nvPr/>
        </p:nvSpPr>
        <p:spPr>
          <a:xfrm>
            <a:off x="6050281" y="2253419"/>
            <a:ext cx="45719"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6C897FB7-5503-7E88-BFC6-BCB41BE01709}"/>
              </a:ext>
            </a:extLst>
          </p:cNvPr>
          <p:cNvSpPr/>
          <p:nvPr/>
        </p:nvSpPr>
        <p:spPr>
          <a:xfrm>
            <a:off x="7047320" y="2839424"/>
            <a:ext cx="45719"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래픽 4" descr="커서 단색으로 채워진">
            <a:extLst>
              <a:ext uri="{FF2B5EF4-FFF2-40B4-BE49-F238E27FC236}">
                <a16:creationId xmlns:a16="http://schemas.microsoft.com/office/drawing/2014/main" id="{BAE42FF8-F26C-0A3B-58CE-33843049F0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87523" y="2503481"/>
            <a:ext cx="208463" cy="208463"/>
          </a:xfrm>
          <a:prstGeom prst="rect">
            <a:avLst/>
          </a:prstGeom>
        </p:spPr>
      </p:pic>
      <p:sp>
        <p:nvSpPr>
          <p:cNvPr id="17" name="타원 16">
            <a:extLst>
              <a:ext uri="{FF2B5EF4-FFF2-40B4-BE49-F238E27FC236}">
                <a16:creationId xmlns:a16="http://schemas.microsoft.com/office/drawing/2014/main" id="{4BE7B1BD-C2E5-BBFD-C72E-4ACF2BA98622}"/>
              </a:ext>
            </a:extLst>
          </p:cNvPr>
          <p:cNvSpPr/>
          <p:nvPr/>
        </p:nvSpPr>
        <p:spPr>
          <a:xfrm>
            <a:off x="3594259" y="4796589"/>
            <a:ext cx="45719"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a:extLst>
              <a:ext uri="{FF2B5EF4-FFF2-40B4-BE49-F238E27FC236}">
                <a16:creationId xmlns:a16="http://schemas.microsoft.com/office/drawing/2014/main" id="{8F681B15-4A5D-ED11-087C-921917F58557}"/>
              </a:ext>
            </a:extLst>
          </p:cNvPr>
          <p:cNvSpPr/>
          <p:nvPr/>
        </p:nvSpPr>
        <p:spPr>
          <a:xfrm>
            <a:off x="5209699" y="4520955"/>
            <a:ext cx="45719"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EFC699C1-773E-44D3-F311-2C790C467263}"/>
              </a:ext>
            </a:extLst>
          </p:cNvPr>
          <p:cNvSpPr/>
          <p:nvPr/>
        </p:nvSpPr>
        <p:spPr>
          <a:xfrm>
            <a:off x="6096000" y="4439146"/>
            <a:ext cx="45719"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a:extLst>
              <a:ext uri="{FF2B5EF4-FFF2-40B4-BE49-F238E27FC236}">
                <a16:creationId xmlns:a16="http://schemas.microsoft.com/office/drawing/2014/main" id="{3C9CFB19-4EA0-31E8-8E42-F9394CC3B571}"/>
              </a:ext>
            </a:extLst>
          </p:cNvPr>
          <p:cNvSpPr/>
          <p:nvPr/>
        </p:nvSpPr>
        <p:spPr>
          <a:xfrm>
            <a:off x="7178040" y="4806111"/>
            <a:ext cx="45719"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a:extLst>
              <a:ext uri="{FF2B5EF4-FFF2-40B4-BE49-F238E27FC236}">
                <a16:creationId xmlns:a16="http://schemas.microsoft.com/office/drawing/2014/main" id="{648C3719-F517-DBA3-B7B5-5173D54222EB}"/>
              </a:ext>
            </a:extLst>
          </p:cNvPr>
          <p:cNvSpPr/>
          <p:nvPr/>
        </p:nvSpPr>
        <p:spPr>
          <a:xfrm>
            <a:off x="8609394" y="4409803"/>
            <a:ext cx="45719"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23">
            <a:extLst>
              <a:ext uri="{FF2B5EF4-FFF2-40B4-BE49-F238E27FC236}">
                <a16:creationId xmlns:a16="http://schemas.microsoft.com/office/drawing/2014/main" id="{B068D214-1D2B-23C8-824F-7EA587ECC583}"/>
              </a:ext>
            </a:extLst>
          </p:cNvPr>
          <p:cNvSpPr/>
          <p:nvPr/>
        </p:nvSpPr>
        <p:spPr>
          <a:xfrm>
            <a:off x="2604069" y="4829532"/>
            <a:ext cx="45719" cy="457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58AA42D9-F65D-0AA5-12B5-2FF254215440}"/>
              </a:ext>
            </a:extLst>
          </p:cNvPr>
          <p:cNvSpPr/>
          <p:nvPr/>
        </p:nvSpPr>
        <p:spPr>
          <a:xfrm>
            <a:off x="3527946" y="4721459"/>
            <a:ext cx="170282" cy="193671"/>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모서리가 둥근 직사각형 299">
            <a:extLst>
              <a:ext uri="{FF2B5EF4-FFF2-40B4-BE49-F238E27FC236}">
                <a16:creationId xmlns:a16="http://schemas.microsoft.com/office/drawing/2014/main" id="{72F318AF-BE32-BEDD-F22B-4DC6B72366B6}"/>
              </a:ext>
            </a:extLst>
          </p:cNvPr>
          <p:cNvSpPr/>
          <p:nvPr/>
        </p:nvSpPr>
        <p:spPr>
          <a:xfrm>
            <a:off x="3415556" y="455132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3-1</a:t>
            </a:r>
            <a:endParaRPr lang="ko-KR" altLang="en-US" sz="750" b="1" dirty="0"/>
          </a:p>
        </p:txBody>
      </p:sp>
      <p:sp>
        <p:nvSpPr>
          <p:cNvPr id="36" name="직사각형 35">
            <a:extLst>
              <a:ext uri="{FF2B5EF4-FFF2-40B4-BE49-F238E27FC236}">
                <a16:creationId xmlns:a16="http://schemas.microsoft.com/office/drawing/2014/main" id="{D9CF1157-5EFE-9E3B-57B1-F91F3AFCAFC3}"/>
              </a:ext>
            </a:extLst>
          </p:cNvPr>
          <p:cNvSpPr/>
          <p:nvPr/>
        </p:nvSpPr>
        <p:spPr>
          <a:xfrm>
            <a:off x="5152524" y="4447175"/>
            <a:ext cx="170282" cy="193671"/>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모서리가 둥근 직사각형 299">
            <a:extLst>
              <a:ext uri="{FF2B5EF4-FFF2-40B4-BE49-F238E27FC236}">
                <a16:creationId xmlns:a16="http://schemas.microsoft.com/office/drawing/2014/main" id="{B3EAADE2-BA8B-7DBF-C1F1-BBDB70E19E0F}"/>
              </a:ext>
            </a:extLst>
          </p:cNvPr>
          <p:cNvSpPr/>
          <p:nvPr/>
        </p:nvSpPr>
        <p:spPr>
          <a:xfrm>
            <a:off x="5040134" y="427703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3-1</a:t>
            </a:r>
            <a:endParaRPr lang="ko-KR" altLang="en-US" sz="750" b="1" dirty="0"/>
          </a:p>
        </p:txBody>
      </p:sp>
      <p:sp>
        <p:nvSpPr>
          <p:cNvPr id="43" name="직사각형 42">
            <a:extLst>
              <a:ext uri="{FF2B5EF4-FFF2-40B4-BE49-F238E27FC236}">
                <a16:creationId xmlns:a16="http://schemas.microsoft.com/office/drawing/2014/main" id="{B0648055-9578-E8DF-B5FD-F5B407E9B8C7}"/>
              </a:ext>
            </a:extLst>
          </p:cNvPr>
          <p:cNvSpPr/>
          <p:nvPr/>
        </p:nvSpPr>
        <p:spPr>
          <a:xfrm>
            <a:off x="6037459" y="4338818"/>
            <a:ext cx="170282" cy="193671"/>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모서리가 둥근 직사각형 299">
            <a:extLst>
              <a:ext uri="{FF2B5EF4-FFF2-40B4-BE49-F238E27FC236}">
                <a16:creationId xmlns:a16="http://schemas.microsoft.com/office/drawing/2014/main" id="{AD6918F3-B7CF-5B6E-1E55-4FAD6D636E75}"/>
              </a:ext>
            </a:extLst>
          </p:cNvPr>
          <p:cNvSpPr/>
          <p:nvPr/>
        </p:nvSpPr>
        <p:spPr>
          <a:xfrm>
            <a:off x="5925069" y="416868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3-1</a:t>
            </a:r>
            <a:endParaRPr lang="ko-KR" altLang="en-US" sz="750" b="1" dirty="0"/>
          </a:p>
        </p:txBody>
      </p:sp>
      <p:sp>
        <p:nvSpPr>
          <p:cNvPr id="48" name="직사각형 47">
            <a:extLst>
              <a:ext uri="{FF2B5EF4-FFF2-40B4-BE49-F238E27FC236}">
                <a16:creationId xmlns:a16="http://schemas.microsoft.com/office/drawing/2014/main" id="{566F8968-19A1-4EF8-5E54-2A604F98B3D8}"/>
              </a:ext>
            </a:extLst>
          </p:cNvPr>
          <p:cNvSpPr/>
          <p:nvPr/>
        </p:nvSpPr>
        <p:spPr>
          <a:xfrm>
            <a:off x="7093039" y="4720983"/>
            <a:ext cx="170282" cy="193671"/>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모서리가 둥근 직사각형 299">
            <a:extLst>
              <a:ext uri="{FF2B5EF4-FFF2-40B4-BE49-F238E27FC236}">
                <a16:creationId xmlns:a16="http://schemas.microsoft.com/office/drawing/2014/main" id="{AFE79D5F-FE30-9299-6730-86D04A4D63C8}"/>
              </a:ext>
            </a:extLst>
          </p:cNvPr>
          <p:cNvSpPr/>
          <p:nvPr/>
        </p:nvSpPr>
        <p:spPr>
          <a:xfrm>
            <a:off x="6980649" y="455084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3-1</a:t>
            </a:r>
            <a:endParaRPr lang="ko-KR" altLang="en-US" sz="750" b="1" dirty="0"/>
          </a:p>
        </p:txBody>
      </p:sp>
      <p:cxnSp>
        <p:nvCxnSpPr>
          <p:cNvPr id="53" name="직선 화살표 연결선 52">
            <a:extLst>
              <a:ext uri="{FF2B5EF4-FFF2-40B4-BE49-F238E27FC236}">
                <a16:creationId xmlns:a16="http://schemas.microsoft.com/office/drawing/2014/main" id="{3D9F96E9-4CA2-2C9A-6F89-E2443F358BB8}"/>
              </a:ext>
            </a:extLst>
          </p:cNvPr>
          <p:cNvCxnSpPr>
            <a:cxnSpLocks/>
          </p:cNvCxnSpPr>
          <p:nvPr/>
        </p:nvCxnSpPr>
        <p:spPr>
          <a:xfrm flipH="1">
            <a:off x="3660138" y="2594854"/>
            <a:ext cx="1128435" cy="20845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20CCE81E-86A2-8266-67EE-76437646E6F5}"/>
              </a:ext>
            </a:extLst>
          </p:cNvPr>
          <p:cNvCxnSpPr>
            <a:cxnSpLocks/>
          </p:cNvCxnSpPr>
          <p:nvPr/>
        </p:nvCxnSpPr>
        <p:spPr>
          <a:xfrm flipH="1">
            <a:off x="5278146" y="2839424"/>
            <a:ext cx="264055" cy="15703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4132064F-58BA-9301-68A5-7A5A42A90A77}"/>
              </a:ext>
            </a:extLst>
          </p:cNvPr>
          <p:cNvCxnSpPr>
            <a:cxnSpLocks/>
          </p:cNvCxnSpPr>
          <p:nvPr/>
        </p:nvCxnSpPr>
        <p:spPr>
          <a:xfrm>
            <a:off x="6072385" y="2299138"/>
            <a:ext cx="94734" cy="20024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23AAE7C3-8248-2976-34C5-8D5ABD7A5185}"/>
              </a:ext>
            </a:extLst>
          </p:cNvPr>
          <p:cNvCxnSpPr>
            <a:cxnSpLocks/>
          </p:cNvCxnSpPr>
          <p:nvPr/>
        </p:nvCxnSpPr>
        <p:spPr>
          <a:xfrm>
            <a:off x="7068200" y="2915336"/>
            <a:ext cx="122026" cy="17801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863FD522-4342-8DDC-8CCB-C2A3A99C5249}"/>
              </a:ext>
            </a:extLst>
          </p:cNvPr>
          <p:cNvGrpSpPr/>
          <p:nvPr/>
        </p:nvGrpSpPr>
        <p:grpSpPr>
          <a:xfrm>
            <a:off x="143362" y="1141982"/>
            <a:ext cx="9328296" cy="212463"/>
            <a:chOff x="142875" y="1154131"/>
            <a:chExt cx="9328296" cy="212463"/>
          </a:xfrm>
        </p:grpSpPr>
        <p:pic>
          <p:nvPicPr>
            <p:cNvPr id="10" name="그림 9">
              <a:extLst>
                <a:ext uri="{FF2B5EF4-FFF2-40B4-BE49-F238E27FC236}">
                  <a16:creationId xmlns:a16="http://schemas.microsoft.com/office/drawing/2014/main" id="{90530F66-C2E3-D699-06E3-65930F1E93EC}"/>
                </a:ext>
              </a:extLst>
            </p:cNvPr>
            <p:cNvPicPr>
              <a:picLocks noChangeAspect="1"/>
            </p:cNvPicPr>
            <p:nvPr/>
          </p:nvPicPr>
          <p:blipFill rotWithShape="1">
            <a:blip r:embed="rId9"/>
            <a:srcRect r="23489" b="-724"/>
            <a:stretch/>
          </p:blipFill>
          <p:spPr>
            <a:xfrm>
              <a:off x="142875" y="1161816"/>
              <a:ext cx="9328296" cy="204778"/>
            </a:xfrm>
            <a:prstGeom prst="rect">
              <a:avLst/>
            </a:prstGeom>
          </p:spPr>
        </p:pic>
        <p:sp>
          <p:nvSpPr>
            <p:cNvPr id="11" name="직사각형 10">
              <a:extLst>
                <a:ext uri="{FF2B5EF4-FFF2-40B4-BE49-F238E27FC236}">
                  <a16:creationId xmlns:a16="http://schemas.microsoft.com/office/drawing/2014/main" id="{6FC38F9F-FB0C-2C6B-FBA2-3FBE9A7EF1AC}"/>
                </a:ext>
              </a:extLst>
            </p:cNvPr>
            <p:cNvSpPr/>
            <p:nvPr/>
          </p:nvSpPr>
          <p:spPr>
            <a:xfrm>
              <a:off x="142875" y="1200150"/>
              <a:ext cx="1972130" cy="1060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a:extLst>
                <a:ext uri="{FF2B5EF4-FFF2-40B4-BE49-F238E27FC236}">
                  <a16:creationId xmlns:a16="http://schemas.microsoft.com/office/drawing/2014/main" id="{31546BD8-86B0-E4CE-A8BF-C95258036743}"/>
                </a:ext>
              </a:extLst>
            </p:cNvPr>
            <p:cNvSpPr txBox="1"/>
            <p:nvPr/>
          </p:nvSpPr>
          <p:spPr>
            <a:xfrm>
              <a:off x="204333" y="1161815"/>
              <a:ext cx="506867" cy="200055"/>
            </a:xfrm>
            <a:prstGeom prst="rect">
              <a:avLst/>
            </a:prstGeom>
            <a:noFill/>
          </p:spPr>
          <p:txBody>
            <a:bodyPr wrap="square" rtlCol="0">
              <a:spAutoFit/>
            </a:bodyPr>
            <a:lstStyle/>
            <a:p>
              <a:pPr algn="ctr"/>
              <a:r>
                <a:rPr lang="ko-KR" altLang="en-US" sz="700" b="1" dirty="0"/>
                <a:t>탭 </a:t>
              </a:r>
              <a:r>
                <a:rPr lang="en-US" altLang="ko-KR" sz="700" b="1" dirty="0"/>
                <a:t>1</a:t>
              </a:r>
              <a:endParaRPr lang="ko-KR" altLang="en-US" sz="700" b="1" dirty="0"/>
            </a:p>
          </p:txBody>
        </p:sp>
        <p:sp>
          <p:nvSpPr>
            <p:cNvPr id="52" name="TextBox 51">
              <a:extLst>
                <a:ext uri="{FF2B5EF4-FFF2-40B4-BE49-F238E27FC236}">
                  <a16:creationId xmlns:a16="http://schemas.microsoft.com/office/drawing/2014/main" id="{D6A552F2-39CD-8D81-F68A-8EC606B89A9E}"/>
                </a:ext>
              </a:extLst>
            </p:cNvPr>
            <p:cNvSpPr txBox="1"/>
            <p:nvPr/>
          </p:nvSpPr>
          <p:spPr>
            <a:xfrm>
              <a:off x="875506" y="1161815"/>
              <a:ext cx="506867" cy="200055"/>
            </a:xfrm>
            <a:prstGeom prst="rect">
              <a:avLst/>
            </a:prstGeom>
            <a:noFill/>
          </p:spPr>
          <p:txBody>
            <a:bodyPr wrap="square" rtlCol="0">
              <a:spAutoFit/>
            </a:bodyPr>
            <a:lstStyle/>
            <a:p>
              <a:pPr algn="ctr"/>
              <a:r>
                <a:rPr lang="ko-KR" altLang="en-US" sz="700" b="1" dirty="0">
                  <a:solidFill>
                    <a:schemeClr val="bg1">
                      <a:lumMod val="50000"/>
                    </a:schemeClr>
                  </a:solidFill>
                </a:rPr>
                <a:t>탭 </a:t>
              </a:r>
              <a:r>
                <a:rPr lang="en-US" altLang="ko-KR" sz="700" b="1" dirty="0">
                  <a:solidFill>
                    <a:schemeClr val="bg1">
                      <a:lumMod val="50000"/>
                    </a:schemeClr>
                  </a:solidFill>
                </a:rPr>
                <a:t>2</a:t>
              </a:r>
              <a:endParaRPr lang="ko-KR" altLang="en-US" sz="700" b="1" dirty="0">
                <a:solidFill>
                  <a:schemeClr val="bg1">
                    <a:lumMod val="50000"/>
                  </a:schemeClr>
                </a:solidFill>
              </a:endParaRPr>
            </a:p>
          </p:txBody>
        </p:sp>
        <p:pic>
          <p:nvPicPr>
            <p:cNvPr id="54" name="그래픽 53" descr="위쪽 캐럿 단색으로 채워진">
              <a:extLst>
                <a:ext uri="{FF2B5EF4-FFF2-40B4-BE49-F238E27FC236}">
                  <a16:creationId xmlns:a16="http://schemas.microsoft.com/office/drawing/2014/main" id="{96947651-2E84-7119-75A5-2C3090D747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19955" y="1154131"/>
              <a:ext cx="198120" cy="198120"/>
            </a:xfrm>
            <a:prstGeom prst="rect">
              <a:avLst/>
            </a:prstGeom>
          </p:spPr>
        </p:pic>
      </p:grpSp>
      <p:pic>
        <p:nvPicPr>
          <p:cNvPr id="55" name="그림 54">
            <a:extLst>
              <a:ext uri="{FF2B5EF4-FFF2-40B4-BE49-F238E27FC236}">
                <a16:creationId xmlns:a16="http://schemas.microsoft.com/office/drawing/2014/main" id="{D479C2E4-AD83-248D-8221-B90188800E3E}"/>
              </a:ext>
            </a:extLst>
          </p:cNvPr>
          <p:cNvPicPr>
            <a:picLocks noChangeAspect="1"/>
          </p:cNvPicPr>
          <p:nvPr/>
        </p:nvPicPr>
        <p:blipFill rotWithShape="1">
          <a:blip r:embed="rId12"/>
          <a:srcRect b="93790"/>
          <a:stretch/>
        </p:blipFill>
        <p:spPr>
          <a:xfrm>
            <a:off x="160381" y="869421"/>
            <a:ext cx="9316148" cy="279333"/>
          </a:xfrm>
          <a:prstGeom prst="rect">
            <a:avLst/>
          </a:prstGeom>
        </p:spPr>
      </p:pic>
    </p:spTree>
    <p:extLst>
      <p:ext uri="{BB962C8B-B14F-4D97-AF65-F5344CB8AC3E}">
        <p14:creationId xmlns:p14="http://schemas.microsoft.com/office/powerpoint/2010/main" val="2862688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7">
            <a:extLst>
              <a:ext uri="{FF2B5EF4-FFF2-40B4-BE49-F238E27FC236}">
                <a16:creationId xmlns:a16="http://schemas.microsoft.com/office/drawing/2014/main" id="{73302141-0D37-41C8-A7B9-BEF101F3FA3D}"/>
              </a:ext>
            </a:extLst>
          </p:cNvPr>
          <p:cNvSpPr txBox="1">
            <a:spLocks/>
          </p:cNvSpPr>
          <p:nvPr/>
        </p:nvSpPr>
        <p:spPr>
          <a:xfrm>
            <a:off x="3199158" y="2764715"/>
            <a:ext cx="5793683" cy="1328569"/>
          </a:xfrm>
          <a:prstGeom prst="rect">
            <a:avLst/>
          </a:prstGeom>
        </p:spPr>
        <p:txBody>
          <a:bodyPr wrap="square" lIns="0" anchor="ctr">
            <a:spAutoFit/>
          </a:bodyPr>
          <a:lstStyle>
            <a:lvl1pPr marL="0" indent="0" algn="l" defTabSz="914400" rtl="0" eaLnBrk="1" latinLnBrk="1" hangingPunct="1">
              <a:lnSpc>
                <a:spcPct val="90000"/>
              </a:lnSpc>
              <a:spcBef>
                <a:spcPts val="1000"/>
              </a:spcBef>
              <a:buFont typeface="Arial" panose="020B0604020202020204" pitchFamily="34" charset="0"/>
              <a:buNone/>
              <a:defRPr sz="4450" b="1"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ko-KR" altLang="en-US" sz="3600" dirty="0">
                <a:solidFill>
                  <a:srgbClr val="373A47"/>
                </a:solidFill>
                <a:latin typeface="+mj-ea"/>
                <a:ea typeface="+mj-ea"/>
              </a:rPr>
              <a:t>템플릿 신규 및 고도화 항목</a:t>
            </a:r>
            <a:endParaRPr lang="en-US" altLang="ko-KR" sz="3600" dirty="0">
              <a:solidFill>
                <a:srgbClr val="373A47"/>
              </a:solidFill>
              <a:latin typeface="+mj-ea"/>
              <a:ea typeface="+mj-ea"/>
            </a:endParaRPr>
          </a:p>
          <a:p>
            <a:pPr algn="ctr">
              <a:lnSpc>
                <a:spcPct val="100000"/>
              </a:lnSpc>
            </a:pPr>
            <a:r>
              <a:rPr lang="en-US" altLang="ko-KR" sz="3600" dirty="0">
                <a:solidFill>
                  <a:srgbClr val="373A47"/>
                </a:solidFill>
                <a:latin typeface="+mj-ea"/>
                <a:ea typeface="+mj-ea"/>
              </a:rPr>
              <a:t>-</a:t>
            </a:r>
            <a:r>
              <a:rPr lang="ko-KR" altLang="en-US" sz="3600" dirty="0">
                <a:solidFill>
                  <a:srgbClr val="373A47"/>
                </a:solidFill>
                <a:latin typeface="+mj-ea"/>
                <a:ea typeface="+mj-ea"/>
              </a:rPr>
              <a:t>부서 데이터 관리</a:t>
            </a:r>
            <a:r>
              <a:rPr lang="en-US" altLang="ko-KR" sz="3600" dirty="0">
                <a:solidFill>
                  <a:srgbClr val="373A47"/>
                </a:solidFill>
                <a:latin typeface="+mj-ea"/>
                <a:ea typeface="+mj-ea"/>
              </a:rPr>
              <a:t>-</a:t>
            </a:r>
            <a:endParaRPr lang="ko-KR" altLang="en-US" sz="3600" dirty="0">
              <a:solidFill>
                <a:srgbClr val="373A47"/>
              </a:solidFill>
              <a:latin typeface="+mj-ea"/>
              <a:ea typeface="+mj-ea"/>
            </a:endParaRPr>
          </a:p>
        </p:txBody>
      </p:sp>
    </p:spTree>
    <p:extLst>
      <p:ext uri="{BB962C8B-B14F-4D97-AF65-F5344CB8AC3E}">
        <p14:creationId xmlns:p14="http://schemas.microsoft.com/office/powerpoint/2010/main" val="1822261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5798422"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부서 데이터 관리 템플릿</a:t>
            </a:r>
            <a:r>
              <a:rPr lang="en-US" altLang="ko-KR" dirty="0">
                <a:latin typeface="맑은 고딕" panose="020B0503020000020004" pitchFamily="50" charset="-127"/>
              </a:rPr>
              <a:t>_</a:t>
            </a:r>
            <a:r>
              <a:rPr lang="ko-KR" altLang="en-US" dirty="0">
                <a:latin typeface="맑은 고딕" panose="020B0503020000020004" pitchFamily="50" charset="-127"/>
              </a:rPr>
              <a:t>선택 화면</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LXPFA_SB_2D_WA_044</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graphicFrame>
        <p:nvGraphicFramePr>
          <p:cNvPr id="16" name="표 15">
            <a:extLst>
              <a:ext uri="{FF2B5EF4-FFF2-40B4-BE49-F238E27FC236}">
                <a16:creationId xmlns:a16="http://schemas.microsoft.com/office/drawing/2014/main" id="{ECABF706-7DD3-C6F7-0B40-021BCDD44504}"/>
              </a:ext>
            </a:extLst>
          </p:cNvPr>
          <p:cNvGraphicFramePr>
            <a:graphicFrameLocks noGrp="1"/>
          </p:cNvGraphicFramePr>
          <p:nvPr>
            <p:extLst>
              <p:ext uri="{D42A27DB-BD31-4B8C-83A1-F6EECF244321}">
                <p14:modId xmlns:p14="http://schemas.microsoft.com/office/powerpoint/2010/main" val="3713344248"/>
              </p:ext>
            </p:extLst>
          </p:nvPr>
        </p:nvGraphicFramePr>
        <p:xfrm>
          <a:off x="9563100" y="897079"/>
          <a:ext cx="2486025" cy="17144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부서 데이터 관리</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특정 부서간 레이어 및 데이터를 공유할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부서 데이터 관리 템플릿</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웹앱</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&gt;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부서 데이터 관리 템플릿 선택</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2" name="그림 1">
            <a:extLst>
              <a:ext uri="{FF2B5EF4-FFF2-40B4-BE49-F238E27FC236}">
                <a16:creationId xmlns:a16="http://schemas.microsoft.com/office/drawing/2014/main" id="{255F06BD-785D-9C52-BF70-2161A4517C06}"/>
              </a:ext>
            </a:extLst>
          </p:cNvPr>
          <p:cNvPicPr>
            <a:picLocks noChangeAspect="1"/>
          </p:cNvPicPr>
          <p:nvPr/>
        </p:nvPicPr>
        <p:blipFill>
          <a:blip r:embed="rId2"/>
          <a:stretch>
            <a:fillRect/>
          </a:stretch>
        </p:blipFill>
        <p:spPr>
          <a:xfrm>
            <a:off x="142875" y="915144"/>
            <a:ext cx="9320304" cy="4504814"/>
          </a:xfrm>
          <a:prstGeom prst="rect">
            <a:avLst/>
          </a:prstGeom>
        </p:spPr>
      </p:pic>
      <p:grpSp>
        <p:nvGrpSpPr>
          <p:cNvPr id="3" name="그룹 2">
            <a:extLst>
              <a:ext uri="{FF2B5EF4-FFF2-40B4-BE49-F238E27FC236}">
                <a16:creationId xmlns:a16="http://schemas.microsoft.com/office/drawing/2014/main" id="{D248DCEF-F94C-C0CF-3C24-57CC8767BC17}"/>
              </a:ext>
            </a:extLst>
          </p:cNvPr>
          <p:cNvGrpSpPr/>
          <p:nvPr/>
        </p:nvGrpSpPr>
        <p:grpSpPr>
          <a:xfrm>
            <a:off x="5705475" y="3470275"/>
            <a:ext cx="1730375" cy="1079500"/>
            <a:chOff x="5705475" y="3470275"/>
            <a:chExt cx="1730375" cy="1079500"/>
          </a:xfrm>
        </p:grpSpPr>
        <p:sp>
          <p:nvSpPr>
            <p:cNvPr id="5" name="사각형: 둥근 모서리 4">
              <a:extLst>
                <a:ext uri="{FF2B5EF4-FFF2-40B4-BE49-F238E27FC236}">
                  <a16:creationId xmlns:a16="http://schemas.microsoft.com/office/drawing/2014/main" id="{7493FD04-23CE-7B9E-944F-9191C3F5596D}"/>
                </a:ext>
              </a:extLst>
            </p:cNvPr>
            <p:cNvSpPr/>
            <p:nvPr/>
          </p:nvSpPr>
          <p:spPr>
            <a:xfrm>
              <a:off x="5705475" y="3470275"/>
              <a:ext cx="1730375" cy="1079500"/>
            </a:xfrm>
            <a:prstGeom prst="roundRect">
              <a:avLst>
                <a:gd name="adj" fmla="val 1373"/>
              </a:avLst>
            </a:prstGeom>
            <a:solidFill>
              <a:schemeClr val="bg1"/>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사각형: 둥근 모서리 5">
              <a:extLst>
                <a:ext uri="{FF2B5EF4-FFF2-40B4-BE49-F238E27FC236}">
                  <a16:creationId xmlns:a16="http://schemas.microsoft.com/office/drawing/2014/main" id="{0FC06EBC-AC71-BB78-D543-8E554B03D097}"/>
                </a:ext>
              </a:extLst>
            </p:cNvPr>
            <p:cNvSpPr/>
            <p:nvPr/>
          </p:nvSpPr>
          <p:spPr>
            <a:xfrm>
              <a:off x="5734797" y="3502025"/>
              <a:ext cx="435022" cy="1016000"/>
            </a:xfrm>
            <a:prstGeom prst="roundRect">
              <a:avLst>
                <a:gd name="adj" fmla="val 1373"/>
              </a:avLst>
            </a:prstGeom>
            <a:solidFill>
              <a:srgbClr val="C9F1C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사각형: 둥근 모서리 7">
              <a:extLst>
                <a:ext uri="{FF2B5EF4-FFF2-40B4-BE49-F238E27FC236}">
                  <a16:creationId xmlns:a16="http://schemas.microsoft.com/office/drawing/2014/main" id="{2FCCEDBC-C322-1C43-2EA0-A8D70E4371A2}"/>
                </a:ext>
              </a:extLst>
            </p:cNvPr>
            <p:cNvSpPr/>
            <p:nvPr/>
          </p:nvSpPr>
          <p:spPr>
            <a:xfrm>
              <a:off x="5760173" y="3538652"/>
              <a:ext cx="384269" cy="295162"/>
            </a:xfrm>
            <a:prstGeom prst="roundRect">
              <a:avLst>
                <a:gd name="adj" fmla="val 1373"/>
              </a:avLst>
            </a:prstGeom>
            <a:solidFill>
              <a:srgbClr val="E9F9E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사각형: 둥근 모서리 10">
              <a:extLst>
                <a:ext uri="{FF2B5EF4-FFF2-40B4-BE49-F238E27FC236}">
                  <a16:creationId xmlns:a16="http://schemas.microsoft.com/office/drawing/2014/main" id="{78A65B4C-DF99-D117-EBD8-A6238CEA9825}"/>
                </a:ext>
              </a:extLst>
            </p:cNvPr>
            <p:cNvSpPr/>
            <p:nvPr/>
          </p:nvSpPr>
          <p:spPr>
            <a:xfrm>
              <a:off x="5760173" y="3870440"/>
              <a:ext cx="384269" cy="10800"/>
            </a:xfrm>
            <a:prstGeom prst="roundRect">
              <a:avLst>
                <a:gd name="adj" fmla="val 50000"/>
              </a:avLst>
            </a:prstGeom>
            <a:solidFill>
              <a:srgbClr val="E9F9E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사각형: 둥근 모서리 11">
              <a:extLst>
                <a:ext uri="{FF2B5EF4-FFF2-40B4-BE49-F238E27FC236}">
                  <a16:creationId xmlns:a16="http://schemas.microsoft.com/office/drawing/2014/main" id="{06209A02-E435-D023-332C-E74F84F1FB3A}"/>
                </a:ext>
              </a:extLst>
            </p:cNvPr>
            <p:cNvSpPr/>
            <p:nvPr/>
          </p:nvSpPr>
          <p:spPr>
            <a:xfrm>
              <a:off x="5760173" y="3908763"/>
              <a:ext cx="384269" cy="10800"/>
            </a:xfrm>
            <a:prstGeom prst="roundRect">
              <a:avLst>
                <a:gd name="adj" fmla="val 50000"/>
              </a:avLst>
            </a:prstGeom>
            <a:solidFill>
              <a:srgbClr val="E9F9E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사각형: 둥근 모서리 13">
              <a:extLst>
                <a:ext uri="{FF2B5EF4-FFF2-40B4-BE49-F238E27FC236}">
                  <a16:creationId xmlns:a16="http://schemas.microsoft.com/office/drawing/2014/main" id="{B7858B1B-A619-B542-8600-2F073AA00DA6}"/>
                </a:ext>
              </a:extLst>
            </p:cNvPr>
            <p:cNvSpPr/>
            <p:nvPr/>
          </p:nvSpPr>
          <p:spPr>
            <a:xfrm>
              <a:off x="5760173" y="3947086"/>
              <a:ext cx="384269" cy="10800"/>
            </a:xfrm>
            <a:prstGeom prst="roundRect">
              <a:avLst>
                <a:gd name="adj" fmla="val 50000"/>
              </a:avLst>
            </a:prstGeom>
            <a:solidFill>
              <a:srgbClr val="E9F9E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 name="그림 17">
              <a:extLst>
                <a:ext uri="{FF2B5EF4-FFF2-40B4-BE49-F238E27FC236}">
                  <a16:creationId xmlns:a16="http://schemas.microsoft.com/office/drawing/2014/main" id="{0BA7BE10-244F-42C1-DB3B-7E8DB53A4050}"/>
                </a:ext>
              </a:extLst>
            </p:cNvPr>
            <p:cNvPicPr>
              <a:picLocks noChangeAspect="1"/>
            </p:cNvPicPr>
            <p:nvPr/>
          </p:nvPicPr>
          <p:blipFill>
            <a:blip r:embed="rId3"/>
            <a:stretch>
              <a:fillRect/>
            </a:stretch>
          </p:blipFill>
          <p:spPr>
            <a:xfrm>
              <a:off x="6192779" y="3500430"/>
              <a:ext cx="1215290" cy="1017595"/>
            </a:xfrm>
            <a:prstGeom prst="rect">
              <a:avLst/>
            </a:prstGeom>
          </p:spPr>
        </p:pic>
        <p:sp>
          <p:nvSpPr>
            <p:cNvPr id="19" name="타원 18">
              <a:extLst>
                <a:ext uri="{FF2B5EF4-FFF2-40B4-BE49-F238E27FC236}">
                  <a16:creationId xmlns:a16="http://schemas.microsoft.com/office/drawing/2014/main" id="{887BE461-EA51-ACC9-CDFE-774F8903D403}"/>
                </a:ext>
              </a:extLst>
            </p:cNvPr>
            <p:cNvSpPr/>
            <p:nvPr/>
          </p:nvSpPr>
          <p:spPr>
            <a:xfrm>
              <a:off x="6211829" y="3831432"/>
              <a:ext cx="54000" cy="54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300" b="1" dirty="0"/>
                <a:t>1</a:t>
              </a:r>
              <a:endParaRPr lang="ko-KR" altLang="en-US" sz="300" b="1" dirty="0"/>
            </a:p>
          </p:txBody>
        </p:sp>
        <p:sp>
          <p:nvSpPr>
            <p:cNvPr id="20" name="타원 19">
              <a:extLst>
                <a:ext uri="{FF2B5EF4-FFF2-40B4-BE49-F238E27FC236}">
                  <a16:creationId xmlns:a16="http://schemas.microsoft.com/office/drawing/2014/main" id="{16157963-3F7A-14A4-D025-5125C5D15574}"/>
                </a:ext>
              </a:extLst>
            </p:cNvPr>
            <p:cNvSpPr/>
            <p:nvPr/>
          </p:nvSpPr>
          <p:spPr>
            <a:xfrm>
              <a:off x="6211829" y="3917182"/>
              <a:ext cx="54000" cy="54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300" b="1" dirty="0"/>
                <a:t>2</a:t>
              </a:r>
              <a:endParaRPr lang="ko-KR" altLang="en-US" sz="300" b="1" dirty="0"/>
            </a:p>
          </p:txBody>
        </p:sp>
        <p:sp>
          <p:nvSpPr>
            <p:cNvPr id="21" name="타원 20">
              <a:extLst>
                <a:ext uri="{FF2B5EF4-FFF2-40B4-BE49-F238E27FC236}">
                  <a16:creationId xmlns:a16="http://schemas.microsoft.com/office/drawing/2014/main" id="{3E71EA5F-655C-AF07-D216-176EC87CBC01}"/>
                </a:ext>
              </a:extLst>
            </p:cNvPr>
            <p:cNvSpPr/>
            <p:nvPr/>
          </p:nvSpPr>
          <p:spPr>
            <a:xfrm>
              <a:off x="6211829" y="4002932"/>
              <a:ext cx="54000" cy="54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300" b="1" dirty="0"/>
                <a:t>3</a:t>
              </a:r>
              <a:endParaRPr lang="ko-KR" altLang="en-US" sz="300" b="1" dirty="0"/>
            </a:p>
          </p:txBody>
        </p:sp>
        <p:sp>
          <p:nvSpPr>
            <p:cNvPr id="22" name="타원 21">
              <a:extLst>
                <a:ext uri="{FF2B5EF4-FFF2-40B4-BE49-F238E27FC236}">
                  <a16:creationId xmlns:a16="http://schemas.microsoft.com/office/drawing/2014/main" id="{2F5CB64A-298E-2632-88F6-A866B2864AB4}"/>
                </a:ext>
              </a:extLst>
            </p:cNvPr>
            <p:cNvSpPr/>
            <p:nvPr/>
          </p:nvSpPr>
          <p:spPr>
            <a:xfrm>
              <a:off x="6211829" y="4087788"/>
              <a:ext cx="54000" cy="54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300" b="1" dirty="0"/>
                <a:t>4</a:t>
              </a:r>
              <a:endParaRPr lang="ko-KR" altLang="en-US" sz="300" b="1" dirty="0"/>
            </a:p>
          </p:txBody>
        </p:sp>
        <p:pic>
          <p:nvPicPr>
            <p:cNvPr id="23" name="그래픽 22" descr="한 경로로 두 개 핀 보내기 단색으로 채워진">
              <a:extLst>
                <a:ext uri="{FF2B5EF4-FFF2-40B4-BE49-F238E27FC236}">
                  <a16:creationId xmlns:a16="http://schemas.microsoft.com/office/drawing/2014/main" id="{F08B6AAC-9DBD-70B9-996A-976A9EB206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4562" y="3762034"/>
              <a:ext cx="352754" cy="352754"/>
            </a:xfrm>
            <a:prstGeom prst="rect">
              <a:avLst/>
            </a:prstGeom>
          </p:spPr>
        </p:pic>
      </p:grpSp>
      <p:sp>
        <p:nvSpPr>
          <p:cNvPr id="24" name="TextBox 23">
            <a:extLst>
              <a:ext uri="{FF2B5EF4-FFF2-40B4-BE49-F238E27FC236}">
                <a16:creationId xmlns:a16="http://schemas.microsoft.com/office/drawing/2014/main" id="{0C56E9BA-F5CB-0E06-0419-75BC99EFA0A1}"/>
              </a:ext>
            </a:extLst>
          </p:cNvPr>
          <p:cNvSpPr txBox="1"/>
          <p:nvPr/>
        </p:nvSpPr>
        <p:spPr>
          <a:xfrm>
            <a:off x="5705475" y="4559786"/>
            <a:ext cx="1076518" cy="184666"/>
          </a:xfrm>
          <a:prstGeom prst="rect">
            <a:avLst/>
          </a:prstGeom>
          <a:noFill/>
        </p:spPr>
        <p:txBody>
          <a:bodyPr wrap="square" lIns="0" rtlCol="0">
            <a:spAutoFit/>
          </a:bodyPr>
          <a:lstStyle/>
          <a:p>
            <a:r>
              <a:rPr lang="ko-KR" altLang="en-US" sz="600" dirty="0" err="1"/>
              <a:t>스토리맵</a:t>
            </a:r>
            <a:r>
              <a:rPr lang="ko-KR" altLang="en-US" sz="600" dirty="0"/>
              <a:t> 투어 템플릿</a:t>
            </a:r>
          </a:p>
        </p:txBody>
      </p:sp>
      <p:sp>
        <p:nvSpPr>
          <p:cNvPr id="25" name="TextBox 24">
            <a:extLst>
              <a:ext uri="{FF2B5EF4-FFF2-40B4-BE49-F238E27FC236}">
                <a16:creationId xmlns:a16="http://schemas.microsoft.com/office/drawing/2014/main" id="{758CE295-86DA-CB82-4D40-E920917E445A}"/>
              </a:ext>
            </a:extLst>
          </p:cNvPr>
          <p:cNvSpPr txBox="1"/>
          <p:nvPr/>
        </p:nvSpPr>
        <p:spPr>
          <a:xfrm>
            <a:off x="5705475" y="4707603"/>
            <a:ext cx="1702594" cy="246221"/>
          </a:xfrm>
          <a:prstGeom prst="rect">
            <a:avLst/>
          </a:prstGeom>
          <a:noFill/>
        </p:spPr>
        <p:txBody>
          <a:bodyPr wrap="square" lIns="0" rtlCol="0">
            <a:spAutoFit/>
          </a:bodyPr>
          <a:lstStyle/>
          <a:p>
            <a:r>
              <a:rPr lang="ko-KR" altLang="en-US" sz="500" dirty="0"/>
              <a:t>위치기반의 순차적인 이야기를 이미지</a:t>
            </a:r>
            <a:r>
              <a:rPr lang="en-US" altLang="ko-KR" sz="500" dirty="0"/>
              <a:t>, </a:t>
            </a:r>
            <a:r>
              <a:rPr lang="ko-KR" altLang="en-US" sz="500" dirty="0"/>
              <a:t>텍스트를 통해 보여줄 수 있는 페이지 구성입니다</a:t>
            </a:r>
            <a:r>
              <a:rPr lang="en-US" altLang="ko-KR" sz="500" dirty="0"/>
              <a:t>.</a:t>
            </a:r>
            <a:endParaRPr lang="ko-KR" altLang="en-US" sz="500" dirty="0"/>
          </a:p>
        </p:txBody>
      </p:sp>
      <p:grpSp>
        <p:nvGrpSpPr>
          <p:cNvPr id="28" name="그룹 27">
            <a:extLst>
              <a:ext uri="{FF2B5EF4-FFF2-40B4-BE49-F238E27FC236}">
                <a16:creationId xmlns:a16="http://schemas.microsoft.com/office/drawing/2014/main" id="{07C36FCB-52B4-F42B-270B-ED7C96C634B1}"/>
              </a:ext>
            </a:extLst>
          </p:cNvPr>
          <p:cNvGrpSpPr/>
          <p:nvPr/>
        </p:nvGrpSpPr>
        <p:grpSpPr>
          <a:xfrm>
            <a:off x="1547527" y="5173339"/>
            <a:ext cx="1730375" cy="1079500"/>
            <a:chOff x="5705475" y="3470275"/>
            <a:chExt cx="1730375" cy="1079500"/>
          </a:xfrm>
        </p:grpSpPr>
        <p:sp>
          <p:nvSpPr>
            <p:cNvPr id="29" name="사각형: 둥근 모서리 28">
              <a:extLst>
                <a:ext uri="{FF2B5EF4-FFF2-40B4-BE49-F238E27FC236}">
                  <a16:creationId xmlns:a16="http://schemas.microsoft.com/office/drawing/2014/main" id="{F4BCB827-1E60-8F75-76DF-866F25CDDD3D}"/>
                </a:ext>
              </a:extLst>
            </p:cNvPr>
            <p:cNvSpPr/>
            <p:nvPr/>
          </p:nvSpPr>
          <p:spPr>
            <a:xfrm>
              <a:off x="5705475" y="3470275"/>
              <a:ext cx="1730375" cy="1079500"/>
            </a:xfrm>
            <a:prstGeom prst="roundRect">
              <a:avLst>
                <a:gd name="adj" fmla="val 1373"/>
              </a:avLst>
            </a:prstGeom>
            <a:solidFill>
              <a:schemeClr val="bg1"/>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 name="그림 29">
              <a:extLst>
                <a:ext uri="{FF2B5EF4-FFF2-40B4-BE49-F238E27FC236}">
                  <a16:creationId xmlns:a16="http://schemas.microsoft.com/office/drawing/2014/main" id="{95C93632-1401-C383-7FF0-CBA9C1B77FF7}"/>
                </a:ext>
              </a:extLst>
            </p:cNvPr>
            <p:cNvPicPr>
              <a:picLocks noChangeAspect="1"/>
            </p:cNvPicPr>
            <p:nvPr/>
          </p:nvPicPr>
          <p:blipFill>
            <a:blip r:embed="rId3"/>
            <a:stretch>
              <a:fillRect/>
            </a:stretch>
          </p:blipFill>
          <p:spPr>
            <a:xfrm>
              <a:off x="5745422" y="3500430"/>
              <a:ext cx="802908" cy="1017595"/>
            </a:xfrm>
            <a:prstGeom prst="rect">
              <a:avLst/>
            </a:prstGeom>
          </p:spPr>
        </p:pic>
        <p:pic>
          <p:nvPicPr>
            <p:cNvPr id="31" name="그림 30">
              <a:extLst>
                <a:ext uri="{FF2B5EF4-FFF2-40B4-BE49-F238E27FC236}">
                  <a16:creationId xmlns:a16="http://schemas.microsoft.com/office/drawing/2014/main" id="{10621AA6-F55A-4B8B-DEB5-3A3B7EB4F41D}"/>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6588277" y="3500430"/>
              <a:ext cx="812195" cy="1017595"/>
            </a:xfrm>
            <a:prstGeom prst="rect">
              <a:avLst/>
            </a:prstGeom>
          </p:spPr>
        </p:pic>
      </p:grpSp>
      <p:sp>
        <p:nvSpPr>
          <p:cNvPr id="96" name="TextBox 95">
            <a:extLst>
              <a:ext uri="{FF2B5EF4-FFF2-40B4-BE49-F238E27FC236}">
                <a16:creationId xmlns:a16="http://schemas.microsoft.com/office/drawing/2014/main" id="{D44F233E-7753-3128-9D7E-1CE525AABB0E}"/>
              </a:ext>
            </a:extLst>
          </p:cNvPr>
          <p:cNvSpPr txBox="1"/>
          <p:nvPr/>
        </p:nvSpPr>
        <p:spPr>
          <a:xfrm>
            <a:off x="1547527" y="6297979"/>
            <a:ext cx="1076518" cy="184666"/>
          </a:xfrm>
          <a:prstGeom prst="rect">
            <a:avLst/>
          </a:prstGeom>
          <a:noFill/>
        </p:spPr>
        <p:txBody>
          <a:bodyPr wrap="square" lIns="0" rtlCol="0">
            <a:spAutoFit/>
          </a:bodyPr>
          <a:lstStyle/>
          <a:p>
            <a:r>
              <a:rPr lang="ko-KR" altLang="en-US" sz="600" dirty="0"/>
              <a:t>비교 템플릿</a:t>
            </a:r>
          </a:p>
        </p:txBody>
      </p:sp>
      <p:sp>
        <p:nvSpPr>
          <p:cNvPr id="97" name="TextBox 96">
            <a:extLst>
              <a:ext uri="{FF2B5EF4-FFF2-40B4-BE49-F238E27FC236}">
                <a16:creationId xmlns:a16="http://schemas.microsoft.com/office/drawing/2014/main" id="{4286C526-2F62-2984-E54B-D4A760F2AA0C}"/>
              </a:ext>
            </a:extLst>
          </p:cNvPr>
          <p:cNvSpPr txBox="1"/>
          <p:nvPr/>
        </p:nvSpPr>
        <p:spPr>
          <a:xfrm>
            <a:off x="1547527" y="6445796"/>
            <a:ext cx="1702594" cy="246221"/>
          </a:xfrm>
          <a:prstGeom prst="rect">
            <a:avLst/>
          </a:prstGeom>
          <a:noFill/>
        </p:spPr>
        <p:txBody>
          <a:bodyPr wrap="square" lIns="0" rtlCol="0">
            <a:spAutoFit/>
          </a:bodyPr>
          <a:lstStyle/>
          <a:p>
            <a:r>
              <a:rPr lang="en-US" altLang="ko-KR" sz="500" dirty="0"/>
              <a:t>2</a:t>
            </a:r>
            <a:r>
              <a:rPr lang="ko-KR" altLang="en-US" sz="500" dirty="0"/>
              <a:t>개의 </a:t>
            </a:r>
            <a:r>
              <a:rPr lang="ko-KR" altLang="en-US" sz="500" dirty="0" err="1"/>
              <a:t>맵을</a:t>
            </a:r>
            <a:r>
              <a:rPr lang="ko-KR" altLang="en-US" sz="500" dirty="0"/>
              <a:t> 연결하여 비교하거나 각 </a:t>
            </a:r>
            <a:r>
              <a:rPr lang="ko-KR" altLang="en-US" sz="500" dirty="0" err="1"/>
              <a:t>맵을</a:t>
            </a:r>
            <a:r>
              <a:rPr lang="ko-KR" altLang="en-US" sz="500" dirty="0"/>
              <a:t> 개별적으로 탐색할 수 있는 페이지 구성입니다</a:t>
            </a:r>
            <a:r>
              <a:rPr lang="en-US" altLang="ko-KR" sz="500" dirty="0"/>
              <a:t>.</a:t>
            </a:r>
            <a:endParaRPr lang="ko-KR" altLang="en-US" sz="500" dirty="0"/>
          </a:p>
        </p:txBody>
      </p:sp>
      <p:sp>
        <p:nvSpPr>
          <p:cNvPr id="99" name="사각형: 둥근 모서리 98">
            <a:extLst>
              <a:ext uri="{FF2B5EF4-FFF2-40B4-BE49-F238E27FC236}">
                <a16:creationId xmlns:a16="http://schemas.microsoft.com/office/drawing/2014/main" id="{0C64415D-2209-E768-04E9-80892EF1A6BA}"/>
              </a:ext>
            </a:extLst>
          </p:cNvPr>
          <p:cNvSpPr/>
          <p:nvPr/>
        </p:nvSpPr>
        <p:spPr>
          <a:xfrm>
            <a:off x="3627996" y="5173339"/>
            <a:ext cx="1730375" cy="1079500"/>
          </a:xfrm>
          <a:prstGeom prst="roundRect">
            <a:avLst>
              <a:gd name="adj" fmla="val 1373"/>
            </a:avLst>
          </a:prstGeom>
          <a:solidFill>
            <a:schemeClr val="bg1"/>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2" name="TextBox 101">
            <a:extLst>
              <a:ext uri="{FF2B5EF4-FFF2-40B4-BE49-F238E27FC236}">
                <a16:creationId xmlns:a16="http://schemas.microsoft.com/office/drawing/2014/main" id="{AA015912-B54D-7D04-E1F4-4F8843A475F0}"/>
              </a:ext>
            </a:extLst>
          </p:cNvPr>
          <p:cNvSpPr txBox="1"/>
          <p:nvPr/>
        </p:nvSpPr>
        <p:spPr>
          <a:xfrm>
            <a:off x="3619554" y="6297979"/>
            <a:ext cx="1076518" cy="184666"/>
          </a:xfrm>
          <a:prstGeom prst="rect">
            <a:avLst/>
          </a:prstGeom>
          <a:noFill/>
        </p:spPr>
        <p:txBody>
          <a:bodyPr wrap="square" lIns="0" rtlCol="0">
            <a:spAutoFit/>
          </a:bodyPr>
          <a:lstStyle/>
          <a:p>
            <a:r>
              <a:rPr lang="ko-KR" altLang="en-US" sz="600" dirty="0"/>
              <a:t>시간인식 템플릿</a:t>
            </a:r>
          </a:p>
        </p:txBody>
      </p:sp>
      <p:sp>
        <p:nvSpPr>
          <p:cNvPr id="103" name="TextBox 102">
            <a:extLst>
              <a:ext uri="{FF2B5EF4-FFF2-40B4-BE49-F238E27FC236}">
                <a16:creationId xmlns:a16="http://schemas.microsoft.com/office/drawing/2014/main" id="{FD4B482C-0E79-2881-2DFC-0A5EC5C79ED9}"/>
              </a:ext>
            </a:extLst>
          </p:cNvPr>
          <p:cNvSpPr txBox="1"/>
          <p:nvPr/>
        </p:nvSpPr>
        <p:spPr>
          <a:xfrm>
            <a:off x="3619554" y="6445796"/>
            <a:ext cx="1702594" cy="246221"/>
          </a:xfrm>
          <a:prstGeom prst="rect">
            <a:avLst/>
          </a:prstGeom>
          <a:noFill/>
        </p:spPr>
        <p:txBody>
          <a:bodyPr wrap="square" lIns="0" rtlCol="0">
            <a:spAutoFit/>
          </a:bodyPr>
          <a:lstStyle/>
          <a:p>
            <a:r>
              <a:rPr lang="ko-KR" altLang="en-US" sz="500" dirty="0"/>
              <a:t>타임 슬라이더를 활용하여 시간 경과에 따른 데이터의 변경을 시각화 할 수 있는 페이지 구성입니다</a:t>
            </a:r>
            <a:r>
              <a:rPr lang="en-US" altLang="ko-KR" sz="500" dirty="0"/>
              <a:t>.</a:t>
            </a:r>
            <a:endParaRPr lang="ko-KR" altLang="en-US" sz="500" dirty="0"/>
          </a:p>
        </p:txBody>
      </p:sp>
      <p:pic>
        <p:nvPicPr>
          <p:cNvPr id="113" name="그림 112">
            <a:extLst>
              <a:ext uri="{FF2B5EF4-FFF2-40B4-BE49-F238E27FC236}">
                <a16:creationId xmlns:a16="http://schemas.microsoft.com/office/drawing/2014/main" id="{44419A1C-1045-5C52-33D7-F853E1D61EDE}"/>
              </a:ext>
            </a:extLst>
          </p:cNvPr>
          <p:cNvPicPr>
            <a:picLocks noChangeAspect="1"/>
          </p:cNvPicPr>
          <p:nvPr/>
        </p:nvPicPr>
        <p:blipFill>
          <a:blip r:embed="rId8"/>
          <a:stretch>
            <a:fillRect/>
          </a:stretch>
        </p:blipFill>
        <p:spPr>
          <a:xfrm>
            <a:off x="3667098" y="5220291"/>
            <a:ext cx="1655050" cy="998084"/>
          </a:xfrm>
          <a:prstGeom prst="rect">
            <a:avLst/>
          </a:prstGeom>
        </p:spPr>
      </p:pic>
      <p:pic>
        <p:nvPicPr>
          <p:cNvPr id="115" name="그래픽 114" descr="시계 단색으로 채워진">
            <a:extLst>
              <a:ext uri="{FF2B5EF4-FFF2-40B4-BE49-F238E27FC236}">
                <a16:creationId xmlns:a16="http://schemas.microsoft.com/office/drawing/2014/main" id="{6828072B-5FCD-433D-A4C8-8D1A6CC85A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89090" y="5268136"/>
            <a:ext cx="139122" cy="139122"/>
          </a:xfrm>
          <a:prstGeom prst="rect">
            <a:avLst/>
          </a:prstGeom>
        </p:spPr>
      </p:pic>
      <p:grpSp>
        <p:nvGrpSpPr>
          <p:cNvPr id="140" name="그룹 139">
            <a:extLst>
              <a:ext uri="{FF2B5EF4-FFF2-40B4-BE49-F238E27FC236}">
                <a16:creationId xmlns:a16="http://schemas.microsoft.com/office/drawing/2014/main" id="{EAEB65E1-9DB9-E760-80B6-A98B6D922BAE}"/>
              </a:ext>
            </a:extLst>
          </p:cNvPr>
          <p:cNvGrpSpPr/>
          <p:nvPr/>
        </p:nvGrpSpPr>
        <p:grpSpPr>
          <a:xfrm>
            <a:off x="4252301" y="5925504"/>
            <a:ext cx="846749" cy="194854"/>
            <a:chOff x="4252301" y="5925504"/>
            <a:chExt cx="846749" cy="194854"/>
          </a:xfrm>
        </p:grpSpPr>
        <p:sp>
          <p:nvSpPr>
            <p:cNvPr id="116" name="사각형: 둥근 모서리 115">
              <a:extLst>
                <a:ext uri="{FF2B5EF4-FFF2-40B4-BE49-F238E27FC236}">
                  <a16:creationId xmlns:a16="http://schemas.microsoft.com/office/drawing/2014/main" id="{94DD5C45-5B9A-A8D8-3D71-86292A3601A8}"/>
                </a:ext>
              </a:extLst>
            </p:cNvPr>
            <p:cNvSpPr/>
            <p:nvPr/>
          </p:nvSpPr>
          <p:spPr>
            <a:xfrm>
              <a:off x="4252301" y="5925504"/>
              <a:ext cx="846749" cy="194854"/>
            </a:xfrm>
            <a:prstGeom prst="round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0" name="직선 연결선 119">
              <a:extLst>
                <a:ext uri="{FF2B5EF4-FFF2-40B4-BE49-F238E27FC236}">
                  <a16:creationId xmlns:a16="http://schemas.microsoft.com/office/drawing/2014/main" id="{461EF43D-4DA4-3AB4-62A2-57F2DD4A4811}"/>
                </a:ext>
              </a:extLst>
            </p:cNvPr>
            <p:cNvCxnSpPr>
              <a:cxnSpLocks/>
            </p:cNvCxnSpPr>
            <p:nvPr/>
          </p:nvCxnSpPr>
          <p:spPr>
            <a:xfrm>
              <a:off x="4358663" y="5981656"/>
              <a:ext cx="634024" cy="0"/>
            </a:xfrm>
            <a:prstGeom prst="line">
              <a:avLst/>
            </a:prstGeom>
            <a:ln w="127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직선 연결선 122">
              <a:extLst>
                <a:ext uri="{FF2B5EF4-FFF2-40B4-BE49-F238E27FC236}">
                  <a16:creationId xmlns:a16="http://schemas.microsoft.com/office/drawing/2014/main" id="{E92C9C24-1767-E8AF-B8F3-4C8A7F105378}"/>
                </a:ext>
              </a:extLst>
            </p:cNvPr>
            <p:cNvCxnSpPr>
              <a:cxnSpLocks/>
            </p:cNvCxnSpPr>
            <p:nvPr/>
          </p:nvCxnSpPr>
          <p:spPr>
            <a:xfrm>
              <a:off x="4358663" y="5981656"/>
              <a:ext cx="213337" cy="0"/>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87E2E632-599C-D85B-8E53-97304F84E6CE}"/>
                </a:ext>
              </a:extLst>
            </p:cNvPr>
            <p:cNvCxnSpPr>
              <a:cxnSpLocks/>
            </p:cNvCxnSpPr>
            <p:nvPr/>
          </p:nvCxnSpPr>
          <p:spPr>
            <a:xfrm flipV="1">
              <a:off x="4572000" y="5966282"/>
              <a:ext cx="0" cy="34424"/>
            </a:xfrm>
            <a:prstGeom prst="line">
              <a:avLst/>
            </a:prstGeom>
            <a:ln w="19050" cap="sq">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39" name="그룹 138">
              <a:extLst>
                <a:ext uri="{FF2B5EF4-FFF2-40B4-BE49-F238E27FC236}">
                  <a16:creationId xmlns:a16="http://schemas.microsoft.com/office/drawing/2014/main" id="{2FF6179C-0535-1D74-8550-8B24A717A834}"/>
                </a:ext>
              </a:extLst>
            </p:cNvPr>
            <p:cNvGrpSpPr/>
            <p:nvPr/>
          </p:nvGrpSpPr>
          <p:grpSpPr>
            <a:xfrm>
              <a:off x="4488214" y="6021020"/>
              <a:ext cx="394160" cy="89915"/>
              <a:chOff x="4520641" y="6021020"/>
              <a:chExt cx="394160" cy="89915"/>
            </a:xfrm>
          </p:grpSpPr>
          <p:pic>
            <p:nvPicPr>
              <p:cNvPr id="118" name="그래픽 117" descr="재생 단색으로 채워진">
                <a:extLst>
                  <a:ext uri="{FF2B5EF4-FFF2-40B4-BE49-F238E27FC236}">
                    <a16:creationId xmlns:a16="http://schemas.microsoft.com/office/drawing/2014/main" id="{F03AA840-90CA-5B26-0D60-4A3E0A16866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84301" y="6021020"/>
                <a:ext cx="89915" cy="89915"/>
              </a:xfrm>
              <a:prstGeom prst="rect">
                <a:avLst/>
              </a:prstGeom>
            </p:spPr>
          </p:pic>
          <p:pic>
            <p:nvPicPr>
              <p:cNvPr id="135" name="그래픽 134" descr="End 단색으로 채워진">
                <a:extLst>
                  <a:ext uri="{FF2B5EF4-FFF2-40B4-BE49-F238E27FC236}">
                    <a16:creationId xmlns:a16="http://schemas.microsoft.com/office/drawing/2014/main" id="{AFC4A552-9B7C-2058-0C60-5CC3828210B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29270" y="6025404"/>
                <a:ext cx="85531" cy="85531"/>
              </a:xfrm>
              <a:prstGeom prst="rect">
                <a:avLst/>
              </a:prstGeom>
            </p:spPr>
          </p:pic>
          <p:pic>
            <p:nvPicPr>
              <p:cNvPr id="138" name="그래픽 137" descr="End 단색으로 채워진">
                <a:extLst>
                  <a:ext uri="{FF2B5EF4-FFF2-40B4-BE49-F238E27FC236}">
                    <a16:creationId xmlns:a16="http://schemas.microsoft.com/office/drawing/2014/main" id="{4AE044C7-DA4F-39BC-3BED-9190C223D60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4520641" y="6025404"/>
                <a:ext cx="85531" cy="85531"/>
              </a:xfrm>
              <a:prstGeom prst="rect">
                <a:avLst/>
              </a:prstGeom>
            </p:spPr>
          </p:pic>
        </p:grpSp>
      </p:grpSp>
      <p:sp>
        <p:nvSpPr>
          <p:cNvPr id="4" name="사각형: 둥근 모서리 3">
            <a:extLst>
              <a:ext uri="{FF2B5EF4-FFF2-40B4-BE49-F238E27FC236}">
                <a16:creationId xmlns:a16="http://schemas.microsoft.com/office/drawing/2014/main" id="{036EB86D-7903-5151-3975-95C7DE7F6989}"/>
              </a:ext>
            </a:extLst>
          </p:cNvPr>
          <p:cNvSpPr/>
          <p:nvPr/>
        </p:nvSpPr>
        <p:spPr>
          <a:xfrm>
            <a:off x="5707622" y="5173339"/>
            <a:ext cx="1730375" cy="1079500"/>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D78CE7B0-B354-F548-F549-F10C61541C34}"/>
              </a:ext>
            </a:extLst>
          </p:cNvPr>
          <p:cNvSpPr txBox="1"/>
          <p:nvPr/>
        </p:nvSpPr>
        <p:spPr>
          <a:xfrm>
            <a:off x="5691581" y="6297979"/>
            <a:ext cx="1076518" cy="184666"/>
          </a:xfrm>
          <a:prstGeom prst="rect">
            <a:avLst/>
          </a:prstGeom>
          <a:noFill/>
        </p:spPr>
        <p:txBody>
          <a:bodyPr wrap="square" lIns="0" rtlCol="0">
            <a:spAutoFit/>
          </a:bodyPr>
          <a:lstStyle/>
          <a:p>
            <a:r>
              <a:rPr lang="ko-KR" altLang="en-US" sz="600" dirty="0"/>
              <a:t>부서 데이터 관리 템플릿</a:t>
            </a:r>
          </a:p>
        </p:txBody>
      </p:sp>
      <p:sp>
        <p:nvSpPr>
          <p:cNvPr id="9" name="TextBox 8">
            <a:extLst>
              <a:ext uri="{FF2B5EF4-FFF2-40B4-BE49-F238E27FC236}">
                <a16:creationId xmlns:a16="http://schemas.microsoft.com/office/drawing/2014/main" id="{07C0872E-ECA8-9F0E-EBD9-97BD7D337110}"/>
              </a:ext>
            </a:extLst>
          </p:cNvPr>
          <p:cNvSpPr txBox="1"/>
          <p:nvPr/>
        </p:nvSpPr>
        <p:spPr>
          <a:xfrm>
            <a:off x="5691581" y="6445796"/>
            <a:ext cx="1702594" cy="246221"/>
          </a:xfrm>
          <a:prstGeom prst="rect">
            <a:avLst/>
          </a:prstGeom>
          <a:noFill/>
        </p:spPr>
        <p:txBody>
          <a:bodyPr wrap="square" lIns="0" rtlCol="0">
            <a:spAutoFit/>
          </a:bodyPr>
          <a:lstStyle/>
          <a:p>
            <a:r>
              <a:rPr lang="ko-KR" altLang="en-US" sz="500" dirty="0"/>
              <a:t>특정 부서간 레이어 및 데이터를 공유할 수 있는 페이지 구성입니다</a:t>
            </a:r>
            <a:r>
              <a:rPr lang="en-US" altLang="ko-KR" sz="500" dirty="0"/>
              <a:t>.</a:t>
            </a:r>
            <a:endParaRPr lang="ko-KR" altLang="en-US" sz="500" dirty="0"/>
          </a:p>
        </p:txBody>
      </p:sp>
      <p:pic>
        <p:nvPicPr>
          <p:cNvPr id="10" name="그림 9">
            <a:extLst>
              <a:ext uri="{FF2B5EF4-FFF2-40B4-BE49-F238E27FC236}">
                <a16:creationId xmlns:a16="http://schemas.microsoft.com/office/drawing/2014/main" id="{28DACB66-2FED-9341-1674-8CA499A33751}"/>
              </a:ext>
            </a:extLst>
          </p:cNvPr>
          <p:cNvPicPr>
            <a:picLocks noChangeAspect="1"/>
          </p:cNvPicPr>
          <p:nvPr/>
        </p:nvPicPr>
        <p:blipFill>
          <a:blip r:embed="rId8"/>
          <a:stretch>
            <a:fillRect/>
          </a:stretch>
        </p:blipFill>
        <p:spPr>
          <a:xfrm>
            <a:off x="5749555" y="5220291"/>
            <a:ext cx="1655050" cy="998084"/>
          </a:xfrm>
          <a:prstGeom prst="rect">
            <a:avLst/>
          </a:prstGeom>
        </p:spPr>
      </p:pic>
      <p:sp>
        <p:nvSpPr>
          <p:cNvPr id="13" name="직사각형 12">
            <a:extLst>
              <a:ext uri="{FF2B5EF4-FFF2-40B4-BE49-F238E27FC236}">
                <a16:creationId xmlns:a16="http://schemas.microsoft.com/office/drawing/2014/main" id="{6B783F95-396C-F173-27F8-D82DB364254C}"/>
              </a:ext>
            </a:extLst>
          </p:cNvPr>
          <p:cNvSpPr/>
          <p:nvPr/>
        </p:nvSpPr>
        <p:spPr>
          <a:xfrm>
            <a:off x="5607930" y="5095493"/>
            <a:ext cx="1940466" cy="15965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299">
            <a:extLst>
              <a:ext uri="{FF2B5EF4-FFF2-40B4-BE49-F238E27FC236}">
                <a16:creationId xmlns:a16="http://schemas.microsoft.com/office/drawing/2014/main" id="{F623BB45-0288-DCE4-39C0-56EC1BFC6937}"/>
              </a:ext>
            </a:extLst>
          </p:cNvPr>
          <p:cNvSpPr/>
          <p:nvPr/>
        </p:nvSpPr>
        <p:spPr>
          <a:xfrm>
            <a:off x="5510480" y="498749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pic>
        <p:nvPicPr>
          <p:cNvPr id="26" name="그래픽 25" descr="공유 단색으로 채워진">
            <a:extLst>
              <a:ext uri="{FF2B5EF4-FFF2-40B4-BE49-F238E27FC236}">
                <a16:creationId xmlns:a16="http://schemas.microsoft.com/office/drawing/2014/main" id="{FC7D2218-2C13-C28A-D4F9-9D94902129F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38451" y="5236552"/>
            <a:ext cx="228546" cy="228546"/>
          </a:xfrm>
          <a:prstGeom prst="rect">
            <a:avLst/>
          </a:prstGeom>
        </p:spPr>
      </p:pic>
    </p:spTree>
    <p:extLst>
      <p:ext uri="{BB962C8B-B14F-4D97-AF65-F5344CB8AC3E}">
        <p14:creationId xmlns:p14="http://schemas.microsoft.com/office/powerpoint/2010/main" val="27403172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6303749"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부서 데이터 관리 템플릿</a:t>
            </a:r>
            <a:r>
              <a:rPr lang="en-US" altLang="ko-KR" dirty="0">
                <a:latin typeface="맑은 고딕" panose="020B0503020000020004" pitchFamily="50" charset="-127"/>
              </a:rPr>
              <a:t>_</a:t>
            </a:r>
            <a:r>
              <a:rPr lang="ko-KR" altLang="en-US" dirty="0">
                <a:latin typeface="맑은 고딕" panose="020B0503020000020004" pitchFamily="50" charset="-127"/>
              </a:rPr>
              <a:t>메인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LXPFA_SB_2D_WA_045</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graphicFrame>
        <p:nvGraphicFramePr>
          <p:cNvPr id="16" name="표 15">
            <a:extLst>
              <a:ext uri="{FF2B5EF4-FFF2-40B4-BE49-F238E27FC236}">
                <a16:creationId xmlns:a16="http://schemas.microsoft.com/office/drawing/2014/main" id="{ECABF706-7DD3-C6F7-0B40-021BCDD44504}"/>
              </a:ext>
            </a:extLst>
          </p:cNvPr>
          <p:cNvGraphicFramePr>
            <a:graphicFrameLocks noGrp="1"/>
          </p:cNvGraphicFramePr>
          <p:nvPr>
            <p:extLst>
              <p:ext uri="{D42A27DB-BD31-4B8C-83A1-F6EECF244321}">
                <p14:modId xmlns:p14="http://schemas.microsoft.com/office/powerpoint/2010/main" val="1993266186"/>
              </p:ext>
            </p:extLst>
          </p:nvPr>
        </p:nvGraphicFramePr>
        <p:xfrm>
          <a:off x="9563100" y="897079"/>
          <a:ext cx="2486025" cy="20192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부서 데이터 관리</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특정 부서간 레이어 및 데이터를 공유할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메인 </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지도 선택</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지도 시작 및 배율 선택 기능</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정보창</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생성</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데이터 추가할 수 있는 버튼 생성</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2" name="그림 1">
            <a:extLst>
              <a:ext uri="{FF2B5EF4-FFF2-40B4-BE49-F238E27FC236}">
                <a16:creationId xmlns:a16="http://schemas.microsoft.com/office/drawing/2014/main" id="{AB52A929-3CEC-EEA1-9A0F-F2502307E831}"/>
              </a:ext>
            </a:extLst>
          </p:cNvPr>
          <p:cNvPicPr>
            <a:picLocks noChangeAspect="1"/>
          </p:cNvPicPr>
          <p:nvPr/>
        </p:nvPicPr>
        <p:blipFill rotWithShape="1">
          <a:blip r:embed="rId2"/>
          <a:srcRect r="83118" b="23512"/>
          <a:stretch/>
        </p:blipFill>
        <p:spPr>
          <a:xfrm>
            <a:off x="142876" y="910803"/>
            <a:ext cx="2116678" cy="4672590"/>
          </a:xfrm>
          <a:prstGeom prst="rect">
            <a:avLst/>
          </a:prstGeom>
        </p:spPr>
      </p:pic>
      <p:grpSp>
        <p:nvGrpSpPr>
          <p:cNvPr id="22" name="그룹 21">
            <a:extLst>
              <a:ext uri="{FF2B5EF4-FFF2-40B4-BE49-F238E27FC236}">
                <a16:creationId xmlns:a16="http://schemas.microsoft.com/office/drawing/2014/main" id="{456C152C-D6EE-1A4F-F859-05D0EF92F22A}"/>
              </a:ext>
            </a:extLst>
          </p:cNvPr>
          <p:cNvGrpSpPr/>
          <p:nvPr/>
        </p:nvGrpSpPr>
        <p:grpSpPr>
          <a:xfrm>
            <a:off x="799793" y="919763"/>
            <a:ext cx="981381" cy="200055"/>
            <a:chOff x="638712" y="898666"/>
            <a:chExt cx="635000" cy="200055"/>
          </a:xfrm>
        </p:grpSpPr>
        <p:sp>
          <p:nvSpPr>
            <p:cNvPr id="18" name="직사각형 17">
              <a:extLst>
                <a:ext uri="{FF2B5EF4-FFF2-40B4-BE49-F238E27FC236}">
                  <a16:creationId xmlns:a16="http://schemas.microsoft.com/office/drawing/2014/main" id="{5E4BB9A9-9D3F-43C6-A971-F240F4B3FF00}"/>
                </a:ext>
              </a:extLst>
            </p:cNvPr>
            <p:cNvSpPr/>
            <p:nvPr/>
          </p:nvSpPr>
          <p:spPr>
            <a:xfrm>
              <a:off x="689870" y="933450"/>
              <a:ext cx="433387" cy="13096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23CE898F-1CC0-2012-1061-F05C9CA1386E}"/>
                </a:ext>
              </a:extLst>
            </p:cNvPr>
            <p:cNvSpPr txBox="1"/>
            <p:nvPr/>
          </p:nvSpPr>
          <p:spPr>
            <a:xfrm>
              <a:off x="638712" y="898666"/>
              <a:ext cx="635000" cy="200055"/>
            </a:xfrm>
            <a:prstGeom prst="rect">
              <a:avLst/>
            </a:prstGeom>
            <a:noFill/>
          </p:spPr>
          <p:txBody>
            <a:bodyPr wrap="square" rtlCol="0">
              <a:spAutoFit/>
            </a:bodyPr>
            <a:lstStyle/>
            <a:p>
              <a:r>
                <a:rPr lang="en-US" altLang="ko-KR" sz="700" b="1" dirty="0">
                  <a:solidFill>
                    <a:schemeClr val="bg1"/>
                  </a:solidFill>
                </a:rPr>
                <a:t>(</a:t>
              </a:r>
              <a:r>
                <a:rPr lang="ko-KR" altLang="en-US" sz="700" b="1" dirty="0">
                  <a:solidFill>
                    <a:schemeClr val="bg1"/>
                  </a:solidFill>
                </a:rPr>
                <a:t>부서 데이터 관리</a:t>
              </a:r>
              <a:r>
                <a:rPr lang="en-US" altLang="ko-KR" sz="700" b="1" dirty="0">
                  <a:solidFill>
                    <a:schemeClr val="bg1"/>
                  </a:solidFill>
                </a:rPr>
                <a:t>)</a:t>
              </a:r>
              <a:endParaRPr lang="ko-KR" altLang="en-US" sz="700" b="1" dirty="0">
                <a:solidFill>
                  <a:schemeClr val="bg1"/>
                </a:solidFill>
              </a:endParaRPr>
            </a:p>
          </p:txBody>
        </p:sp>
      </p:grpSp>
      <p:pic>
        <p:nvPicPr>
          <p:cNvPr id="6" name="그림 5">
            <a:extLst>
              <a:ext uri="{FF2B5EF4-FFF2-40B4-BE49-F238E27FC236}">
                <a16:creationId xmlns:a16="http://schemas.microsoft.com/office/drawing/2014/main" id="{4FAA5EE3-B385-5475-8790-AA9D907EFF0F}"/>
              </a:ext>
            </a:extLst>
          </p:cNvPr>
          <p:cNvPicPr>
            <a:picLocks noChangeAspect="1"/>
          </p:cNvPicPr>
          <p:nvPr/>
        </p:nvPicPr>
        <p:blipFill rotWithShape="1">
          <a:blip r:embed="rId2"/>
          <a:srcRect l="17002" r="25269" b="23512"/>
          <a:stretch/>
        </p:blipFill>
        <p:spPr>
          <a:xfrm>
            <a:off x="2267243" y="915972"/>
            <a:ext cx="7238102" cy="4672590"/>
          </a:xfrm>
          <a:prstGeom prst="rect">
            <a:avLst/>
          </a:prstGeom>
        </p:spPr>
      </p:pic>
      <p:grpSp>
        <p:nvGrpSpPr>
          <p:cNvPr id="224" name="그룹 223">
            <a:extLst>
              <a:ext uri="{FF2B5EF4-FFF2-40B4-BE49-F238E27FC236}">
                <a16:creationId xmlns:a16="http://schemas.microsoft.com/office/drawing/2014/main" id="{580881A2-E306-613F-F2DE-273D9EAE253C}"/>
              </a:ext>
            </a:extLst>
          </p:cNvPr>
          <p:cNvGrpSpPr/>
          <p:nvPr/>
        </p:nvGrpSpPr>
        <p:grpSpPr>
          <a:xfrm>
            <a:off x="472364" y="1163169"/>
            <a:ext cx="1751724" cy="385204"/>
            <a:chOff x="472364" y="1163169"/>
            <a:chExt cx="1751724" cy="385204"/>
          </a:xfrm>
        </p:grpSpPr>
        <p:sp>
          <p:nvSpPr>
            <p:cNvPr id="229" name="사각형: 둥근 모서리 228">
              <a:extLst>
                <a:ext uri="{FF2B5EF4-FFF2-40B4-BE49-F238E27FC236}">
                  <a16:creationId xmlns:a16="http://schemas.microsoft.com/office/drawing/2014/main" id="{0AE5E9CE-A5DC-ACB6-6FF4-8959D790A777}"/>
                </a:ext>
              </a:extLst>
            </p:cNvPr>
            <p:cNvSpPr/>
            <p:nvPr/>
          </p:nvSpPr>
          <p:spPr>
            <a:xfrm>
              <a:off x="472364" y="1163169"/>
              <a:ext cx="1751724" cy="385204"/>
            </a:xfrm>
            <a:prstGeom prst="roundRect">
              <a:avLst>
                <a:gd name="adj" fmla="val 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그룹 30">
              <a:extLst>
                <a:ext uri="{FF2B5EF4-FFF2-40B4-BE49-F238E27FC236}">
                  <a16:creationId xmlns:a16="http://schemas.microsoft.com/office/drawing/2014/main" id="{DDB5E8A6-5C28-8F67-B447-BB3460AD8435}"/>
                </a:ext>
              </a:extLst>
            </p:cNvPr>
            <p:cNvGrpSpPr/>
            <p:nvPr/>
          </p:nvGrpSpPr>
          <p:grpSpPr>
            <a:xfrm>
              <a:off x="484700" y="1169260"/>
              <a:ext cx="1690624" cy="162789"/>
              <a:chOff x="468363" y="1169260"/>
              <a:chExt cx="1690624" cy="162789"/>
            </a:xfrm>
          </p:grpSpPr>
          <p:sp>
            <p:nvSpPr>
              <p:cNvPr id="23" name="사각형: 둥근 모서리 22">
                <a:extLst>
                  <a:ext uri="{FF2B5EF4-FFF2-40B4-BE49-F238E27FC236}">
                    <a16:creationId xmlns:a16="http://schemas.microsoft.com/office/drawing/2014/main" id="{66308E46-C0FA-DC02-EF3F-5C030EA45AE2}"/>
                  </a:ext>
                </a:extLst>
              </p:cNvPr>
              <p:cNvSpPr/>
              <p:nvPr/>
            </p:nvSpPr>
            <p:spPr>
              <a:xfrm>
                <a:off x="1148523" y="1169260"/>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25" name="사각형: 둥근 모서리 24">
                <a:extLst>
                  <a:ext uri="{FF2B5EF4-FFF2-40B4-BE49-F238E27FC236}">
                    <a16:creationId xmlns:a16="http://schemas.microsoft.com/office/drawing/2014/main" id="{D6738F8E-ECAA-67A5-CA9F-BF917047C8F4}"/>
                  </a:ext>
                </a:extLst>
              </p:cNvPr>
              <p:cNvSpPr/>
              <p:nvPr/>
            </p:nvSpPr>
            <p:spPr>
              <a:xfrm>
                <a:off x="1492037" y="1171845"/>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위젯</a:t>
                </a:r>
              </a:p>
            </p:txBody>
          </p:sp>
          <p:sp>
            <p:nvSpPr>
              <p:cNvPr id="26" name="사각형: 둥근 모서리 25">
                <a:extLst>
                  <a:ext uri="{FF2B5EF4-FFF2-40B4-BE49-F238E27FC236}">
                    <a16:creationId xmlns:a16="http://schemas.microsoft.com/office/drawing/2014/main" id="{58E2DD42-CC63-D0D5-35A3-3939118E9C4B}"/>
                  </a:ext>
                </a:extLst>
              </p:cNvPr>
              <p:cNvSpPr/>
              <p:nvPr/>
            </p:nvSpPr>
            <p:spPr>
              <a:xfrm>
                <a:off x="468363" y="1169260"/>
                <a:ext cx="322967"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메인</a:t>
                </a:r>
              </a:p>
            </p:txBody>
          </p:sp>
          <p:sp>
            <p:nvSpPr>
              <p:cNvPr id="27" name="사각형: 둥근 모서리 26">
                <a:extLst>
                  <a:ext uri="{FF2B5EF4-FFF2-40B4-BE49-F238E27FC236}">
                    <a16:creationId xmlns:a16="http://schemas.microsoft.com/office/drawing/2014/main" id="{53C536AA-355A-552D-8DAE-760AED7AA0DB}"/>
                  </a:ext>
                </a:extLst>
              </p:cNvPr>
              <p:cNvSpPr/>
              <p:nvPr/>
            </p:nvSpPr>
            <p:spPr>
              <a:xfrm>
                <a:off x="808443" y="1169260"/>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sp>
            <p:nvSpPr>
              <p:cNvPr id="230" name="사각형: 둥근 모서리 229">
                <a:extLst>
                  <a:ext uri="{FF2B5EF4-FFF2-40B4-BE49-F238E27FC236}">
                    <a16:creationId xmlns:a16="http://schemas.microsoft.com/office/drawing/2014/main" id="{3C38A86C-01D1-7D30-3A03-53A2D89C89C5}"/>
                  </a:ext>
                </a:extLst>
              </p:cNvPr>
              <p:cNvSpPr/>
              <p:nvPr/>
            </p:nvSpPr>
            <p:spPr>
              <a:xfrm>
                <a:off x="1836020" y="1171339"/>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부서설정</a:t>
                </a:r>
              </a:p>
            </p:txBody>
          </p:sp>
        </p:grpSp>
      </p:grpSp>
      <p:sp>
        <p:nvSpPr>
          <p:cNvPr id="3" name="모서리가 둥근 직사각형 299">
            <a:extLst>
              <a:ext uri="{FF2B5EF4-FFF2-40B4-BE49-F238E27FC236}">
                <a16:creationId xmlns:a16="http://schemas.microsoft.com/office/drawing/2014/main" id="{29C554C2-874A-7B37-3BD3-8B4DA5A437E1}"/>
              </a:ext>
            </a:extLst>
          </p:cNvPr>
          <p:cNvSpPr/>
          <p:nvPr/>
        </p:nvSpPr>
        <p:spPr>
          <a:xfrm>
            <a:off x="359910" y="107073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pic>
        <p:nvPicPr>
          <p:cNvPr id="4" name="그림 3">
            <a:extLst>
              <a:ext uri="{FF2B5EF4-FFF2-40B4-BE49-F238E27FC236}">
                <a16:creationId xmlns:a16="http://schemas.microsoft.com/office/drawing/2014/main" id="{10DD36C1-9858-3DB2-E624-DD2074D15F6D}"/>
              </a:ext>
            </a:extLst>
          </p:cNvPr>
          <p:cNvPicPr>
            <a:picLocks noChangeAspect="1"/>
          </p:cNvPicPr>
          <p:nvPr/>
        </p:nvPicPr>
        <p:blipFill rotWithShape="1">
          <a:blip r:embed="rId3"/>
          <a:srcRect t="53817" r="17835" b="9599"/>
          <a:stretch/>
        </p:blipFill>
        <p:spPr>
          <a:xfrm>
            <a:off x="494038" y="1415961"/>
            <a:ext cx="1715279" cy="1323240"/>
          </a:xfrm>
          <a:prstGeom prst="rect">
            <a:avLst/>
          </a:prstGeom>
        </p:spPr>
      </p:pic>
      <p:pic>
        <p:nvPicPr>
          <p:cNvPr id="12" name="그림 11">
            <a:extLst>
              <a:ext uri="{FF2B5EF4-FFF2-40B4-BE49-F238E27FC236}">
                <a16:creationId xmlns:a16="http://schemas.microsoft.com/office/drawing/2014/main" id="{84D25734-C064-7281-D054-4CE661102120}"/>
              </a:ext>
            </a:extLst>
          </p:cNvPr>
          <p:cNvPicPr>
            <a:picLocks noChangeAspect="1"/>
          </p:cNvPicPr>
          <p:nvPr/>
        </p:nvPicPr>
        <p:blipFill rotWithShape="1">
          <a:blip r:embed="rId4"/>
          <a:srcRect l="1642" t="2904" r="2008" b="3757"/>
          <a:stretch/>
        </p:blipFill>
        <p:spPr>
          <a:xfrm>
            <a:off x="522211" y="1565133"/>
            <a:ext cx="1654251" cy="1144730"/>
          </a:xfrm>
          <a:prstGeom prst="rect">
            <a:avLst/>
          </a:prstGeom>
        </p:spPr>
      </p:pic>
      <p:grpSp>
        <p:nvGrpSpPr>
          <p:cNvPr id="19" name="그룹 18">
            <a:extLst>
              <a:ext uri="{FF2B5EF4-FFF2-40B4-BE49-F238E27FC236}">
                <a16:creationId xmlns:a16="http://schemas.microsoft.com/office/drawing/2014/main" id="{43282827-2737-FB38-F3D9-DD81D25AC6EE}"/>
              </a:ext>
            </a:extLst>
          </p:cNvPr>
          <p:cNvGrpSpPr/>
          <p:nvPr/>
        </p:nvGrpSpPr>
        <p:grpSpPr>
          <a:xfrm>
            <a:off x="446820" y="1357774"/>
            <a:ext cx="1729642" cy="184667"/>
            <a:chOff x="382636" y="1325507"/>
            <a:chExt cx="1488643" cy="153454"/>
          </a:xfrm>
        </p:grpSpPr>
        <p:sp>
          <p:nvSpPr>
            <p:cNvPr id="20" name="사각형: 둥근 모서리 19">
              <a:extLst>
                <a:ext uri="{FF2B5EF4-FFF2-40B4-BE49-F238E27FC236}">
                  <a16:creationId xmlns:a16="http://schemas.microsoft.com/office/drawing/2014/main" id="{FE8CC144-47B9-521E-0B2F-9AE1F7164E58}"/>
                </a:ext>
              </a:extLst>
            </p:cNvPr>
            <p:cNvSpPr/>
            <p:nvPr/>
          </p:nvSpPr>
          <p:spPr>
            <a:xfrm>
              <a:off x="438726" y="1346407"/>
              <a:ext cx="1432553" cy="103058"/>
            </a:xfrm>
            <a:prstGeom prst="roundRect">
              <a:avLst>
                <a:gd name="adj" fmla="val 600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3800C68E-9CD4-562B-3858-F44793D63486}"/>
                </a:ext>
              </a:extLst>
            </p:cNvPr>
            <p:cNvSpPr txBox="1"/>
            <p:nvPr/>
          </p:nvSpPr>
          <p:spPr>
            <a:xfrm>
              <a:off x="382636" y="1325507"/>
              <a:ext cx="318029" cy="153454"/>
            </a:xfrm>
            <a:prstGeom prst="rect">
              <a:avLst/>
            </a:prstGeom>
            <a:noFill/>
          </p:spPr>
          <p:txBody>
            <a:bodyPr wrap="square" rtlCol="0">
              <a:spAutoFit/>
            </a:bodyPr>
            <a:lstStyle/>
            <a:p>
              <a:pPr algn="ctr"/>
              <a:r>
                <a:rPr lang="ko-KR" altLang="en-US" sz="600" b="1" dirty="0">
                  <a:solidFill>
                    <a:schemeClr val="bg1">
                      <a:lumMod val="50000"/>
                    </a:schemeClr>
                  </a:solidFill>
                </a:rPr>
                <a:t>탭 </a:t>
              </a:r>
              <a:r>
                <a:rPr lang="en-US" altLang="ko-KR" sz="600" b="1" dirty="0">
                  <a:solidFill>
                    <a:schemeClr val="bg1">
                      <a:lumMod val="50000"/>
                    </a:schemeClr>
                  </a:solidFill>
                </a:rPr>
                <a:t>1</a:t>
              </a:r>
              <a:endParaRPr lang="ko-KR" altLang="en-US" sz="600" b="1" dirty="0">
                <a:solidFill>
                  <a:schemeClr val="bg1">
                    <a:lumMod val="50000"/>
                  </a:schemeClr>
                </a:solidFill>
              </a:endParaRPr>
            </a:p>
          </p:txBody>
        </p:sp>
      </p:grpSp>
      <p:pic>
        <p:nvPicPr>
          <p:cNvPr id="29" name="그림 28">
            <a:extLst>
              <a:ext uri="{FF2B5EF4-FFF2-40B4-BE49-F238E27FC236}">
                <a16:creationId xmlns:a16="http://schemas.microsoft.com/office/drawing/2014/main" id="{E0F3DC33-E5A4-4391-6899-9159F112C99C}"/>
              </a:ext>
            </a:extLst>
          </p:cNvPr>
          <p:cNvPicPr>
            <a:picLocks noChangeAspect="1"/>
          </p:cNvPicPr>
          <p:nvPr/>
        </p:nvPicPr>
        <p:blipFill rotWithShape="1">
          <a:blip r:embed="rId5"/>
          <a:srcRect t="5440" r="-95"/>
          <a:stretch/>
        </p:blipFill>
        <p:spPr>
          <a:xfrm>
            <a:off x="2261405" y="1412366"/>
            <a:ext cx="7238102" cy="4171027"/>
          </a:xfrm>
          <a:prstGeom prst="rect">
            <a:avLst/>
          </a:prstGeom>
        </p:spPr>
      </p:pic>
      <p:sp>
        <p:nvSpPr>
          <p:cNvPr id="231" name="직사각형 230">
            <a:extLst>
              <a:ext uri="{FF2B5EF4-FFF2-40B4-BE49-F238E27FC236}">
                <a16:creationId xmlns:a16="http://schemas.microsoft.com/office/drawing/2014/main" id="{CE129AD0-DD48-1A02-5580-4FBEAA9B70D0}"/>
              </a:ext>
            </a:extLst>
          </p:cNvPr>
          <p:cNvSpPr/>
          <p:nvPr/>
        </p:nvSpPr>
        <p:spPr>
          <a:xfrm>
            <a:off x="522212" y="2427780"/>
            <a:ext cx="1652663" cy="1011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823570B0-BE9F-010A-9B05-C4D114B5F5CA}"/>
              </a:ext>
            </a:extLst>
          </p:cNvPr>
          <p:cNvSpPr/>
          <p:nvPr/>
        </p:nvSpPr>
        <p:spPr>
          <a:xfrm>
            <a:off x="479326" y="1351268"/>
            <a:ext cx="1722473" cy="214114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2" name="그림 231">
            <a:extLst>
              <a:ext uri="{FF2B5EF4-FFF2-40B4-BE49-F238E27FC236}">
                <a16:creationId xmlns:a16="http://schemas.microsoft.com/office/drawing/2014/main" id="{11853FC0-9AD3-6D99-42F3-B8BB1DCA25C8}"/>
              </a:ext>
            </a:extLst>
          </p:cNvPr>
          <p:cNvPicPr>
            <a:picLocks noChangeAspect="1"/>
          </p:cNvPicPr>
          <p:nvPr/>
        </p:nvPicPr>
        <p:blipFill rotWithShape="1">
          <a:blip r:embed="rId4"/>
          <a:srcRect l="70204" t="75746" r="7266" b="10134"/>
          <a:stretch/>
        </p:blipFill>
        <p:spPr>
          <a:xfrm>
            <a:off x="1669857" y="3182232"/>
            <a:ext cx="386557" cy="173168"/>
          </a:xfrm>
          <a:prstGeom prst="rect">
            <a:avLst/>
          </a:prstGeom>
        </p:spPr>
      </p:pic>
      <p:grpSp>
        <p:nvGrpSpPr>
          <p:cNvPr id="244" name="그룹 243">
            <a:extLst>
              <a:ext uri="{FF2B5EF4-FFF2-40B4-BE49-F238E27FC236}">
                <a16:creationId xmlns:a16="http://schemas.microsoft.com/office/drawing/2014/main" id="{4C38E8DD-72F4-FF52-4C12-0560E9F344CD}"/>
              </a:ext>
            </a:extLst>
          </p:cNvPr>
          <p:cNvGrpSpPr/>
          <p:nvPr/>
        </p:nvGrpSpPr>
        <p:grpSpPr>
          <a:xfrm>
            <a:off x="522212" y="2197235"/>
            <a:ext cx="1580949" cy="310728"/>
            <a:chOff x="522212" y="2228850"/>
            <a:chExt cx="1580949" cy="310728"/>
          </a:xfrm>
        </p:grpSpPr>
        <p:sp>
          <p:nvSpPr>
            <p:cNvPr id="241" name="직사각형 240">
              <a:extLst>
                <a:ext uri="{FF2B5EF4-FFF2-40B4-BE49-F238E27FC236}">
                  <a16:creationId xmlns:a16="http://schemas.microsoft.com/office/drawing/2014/main" id="{375B6EAF-1C94-1A76-5E97-5008A7550128}"/>
                </a:ext>
              </a:extLst>
            </p:cNvPr>
            <p:cNvSpPr/>
            <p:nvPr/>
          </p:nvSpPr>
          <p:spPr>
            <a:xfrm>
              <a:off x="575735" y="2228850"/>
              <a:ext cx="648228" cy="180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3" name="그림 242">
              <a:extLst>
                <a:ext uri="{FF2B5EF4-FFF2-40B4-BE49-F238E27FC236}">
                  <a16:creationId xmlns:a16="http://schemas.microsoft.com/office/drawing/2014/main" id="{02B087A9-F0FA-3AF0-46FD-9B83FF16F3D7}"/>
                </a:ext>
              </a:extLst>
            </p:cNvPr>
            <p:cNvPicPr>
              <a:picLocks noChangeAspect="1"/>
            </p:cNvPicPr>
            <p:nvPr/>
          </p:nvPicPr>
          <p:blipFill>
            <a:blip r:embed="rId6"/>
            <a:stretch>
              <a:fillRect/>
            </a:stretch>
          </p:blipFill>
          <p:spPr>
            <a:xfrm>
              <a:off x="522212" y="2229035"/>
              <a:ext cx="1580949" cy="310543"/>
            </a:xfrm>
            <a:prstGeom prst="rect">
              <a:avLst/>
            </a:prstGeom>
          </p:spPr>
        </p:pic>
      </p:grpSp>
      <p:sp>
        <p:nvSpPr>
          <p:cNvPr id="237" name="직사각형 236">
            <a:extLst>
              <a:ext uri="{FF2B5EF4-FFF2-40B4-BE49-F238E27FC236}">
                <a16:creationId xmlns:a16="http://schemas.microsoft.com/office/drawing/2014/main" id="{F16B1D0E-AE2F-414F-A4D2-EC4D9633B338}"/>
              </a:ext>
            </a:extLst>
          </p:cNvPr>
          <p:cNvSpPr/>
          <p:nvPr/>
        </p:nvSpPr>
        <p:spPr>
          <a:xfrm>
            <a:off x="515018" y="1548860"/>
            <a:ext cx="1659857" cy="1910977"/>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사각형: 둥근 모서리 4">
            <a:extLst>
              <a:ext uri="{FF2B5EF4-FFF2-40B4-BE49-F238E27FC236}">
                <a16:creationId xmlns:a16="http://schemas.microsoft.com/office/drawing/2014/main" id="{A0A801F6-FAE0-C45F-3904-DEB004F1ACA6}"/>
              </a:ext>
            </a:extLst>
          </p:cNvPr>
          <p:cNvSpPr/>
          <p:nvPr/>
        </p:nvSpPr>
        <p:spPr>
          <a:xfrm>
            <a:off x="1084114" y="2704776"/>
            <a:ext cx="432860"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데이터</a:t>
            </a:r>
          </a:p>
        </p:txBody>
      </p:sp>
      <p:sp>
        <p:nvSpPr>
          <p:cNvPr id="7" name="사각형: 둥근 모서리 6">
            <a:extLst>
              <a:ext uri="{FF2B5EF4-FFF2-40B4-BE49-F238E27FC236}">
                <a16:creationId xmlns:a16="http://schemas.microsoft.com/office/drawing/2014/main" id="{3DE4C99F-4991-85D5-5AF6-C396D010016A}"/>
              </a:ext>
            </a:extLst>
          </p:cNvPr>
          <p:cNvSpPr/>
          <p:nvPr/>
        </p:nvSpPr>
        <p:spPr>
          <a:xfrm>
            <a:off x="621150" y="2704776"/>
            <a:ext cx="432860"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err="1">
                <a:solidFill>
                  <a:srgbClr val="2F5597"/>
                </a:solidFill>
              </a:rPr>
              <a:t>정보창</a:t>
            </a:r>
            <a:endParaRPr lang="ko-KR" altLang="en-US" sz="500" b="1" dirty="0">
              <a:solidFill>
                <a:srgbClr val="2F5597"/>
              </a:solidFill>
            </a:endParaRPr>
          </a:p>
        </p:txBody>
      </p:sp>
      <p:sp>
        <p:nvSpPr>
          <p:cNvPr id="238" name="TextBox 237">
            <a:extLst>
              <a:ext uri="{FF2B5EF4-FFF2-40B4-BE49-F238E27FC236}">
                <a16:creationId xmlns:a16="http://schemas.microsoft.com/office/drawing/2014/main" id="{2F89BA13-8D53-9B33-0C85-04D8744F8D4A}"/>
              </a:ext>
            </a:extLst>
          </p:cNvPr>
          <p:cNvSpPr txBox="1"/>
          <p:nvPr/>
        </p:nvSpPr>
        <p:spPr>
          <a:xfrm>
            <a:off x="534620" y="2551568"/>
            <a:ext cx="369515" cy="176972"/>
          </a:xfrm>
          <a:prstGeom prst="rect">
            <a:avLst/>
          </a:prstGeom>
          <a:noFill/>
        </p:spPr>
        <p:txBody>
          <a:bodyPr wrap="square" rtlCol="0">
            <a:spAutoFit/>
          </a:bodyPr>
          <a:lstStyle/>
          <a:p>
            <a:r>
              <a:rPr lang="ko-KR" altLang="en-US" sz="550" b="1" dirty="0"/>
              <a:t>기타</a:t>
            </a:r>
          </a:p>
        </p:txBody>
      </p:sp>
      <p:pic>
        <p:nvPicPr>
          <p:cNvPr id="228" name="그림 227">
            <a:extLst>
              <a:ext uri="{FF2B5EF4-FFF2-40B4-BE49-F238E27FC236}">
                <a16:creationId xmlns:a16="http://schemas.microsoft.com/office/drawing/2014/main" id="{A23A7FB0-742B-742F-0A95-23E975BFBAAD}"/>
              </a:ext>
            </a:extLst>
          </p:cNvPr>
          <p:cNvPicPr>
            <a:picLocks noChangeAspect="1"/>
          </p:cNvPicPr>
          <p:nvPr/>
        </p:nvPicPr>
        <p:blipFill rotWithShape="1">
          <a:blip r:embed="rId7"/>
          <a:srcRect t="1" r="16801" b="4109"/>
          <a:stretch/>
        </p:blipFill>
        <p:spPr>
          <a:xfrm>
            <a:off x="2274266" y="1191727"/>
            <a:ext cx="7236917" cy="216000"/>
          </a:xfrm>
          <a:prstGeom prst="rect">
            <a:avLst/>
          </a:prstGeom>
        </p:spPr>
      </p:pic>
    </p:spTree>
    <p:extLst>
      <p:ext uri="{BB962C8B-B14F-4D97-AF65-F5344CB8AC3E}">
        <p14:creationId xmlns:p14="http://schemas.microsoft.com/office/powerpoint/2010/main" val="1126211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6592506"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부서 데이터 관리 템플릿</a:t>
            </a:r>
            <a:r>
              <a:rPr lang="en-US" altLang="ko-KR" dirty="0">
                <a:latin typeface="맑은 고딕" panose="020B0503020000020004" pitchFamily="50" charset="-127"/>
              </a:rPr>
              <a:t>_</a:t>
            </a:r>
            <a:r>
              <a:rPr lang="ko-KR" altLang="en-US" dirty="0" err="1">
                <a:latin typeface="맑은 고딕" panose="020B0503020000020004" pitchFamily="50" charset="-127"/>
              </a:rPr>
              <a:t>정보창</a:t>
            </a:r>
            <a:r>
              <a:rPr lang="ko-KR" altLang="en-US" dirty="0">
                <a:latin typeface="맑은 고딕" panose="020B0503020000020004" pitchFamily="50" charset="-127"/>
              </a:rPr>
              <a:t>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LXPFA_SB_2D_WA_046</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pic>
        <p:nvPicPr>
          <p:cNvPr id="2" name="그림 1">
            <a:extLst>
              <a:ext uri="{FF2B5EF4-FFF2-40B4-BE49-F238E27FC236}">
                <a16:creationId xmlns:a16="http://schemas.microsoft.com/office/drawing/2014/main" id="{AB52A929-3CEC-EEA1-9A0F-F2502307E831}"/>
              </a:ext>
            </a:extLst>
          </p:cNvPr>
          <p:cNvPicPr>
            <a:picLocks noChangeAspect="1"/>
          </p:cNvPicPr>
          <p:nvPr/>
        </p:nvPicPr>
        <p:blipFill rotWithShape="1">
          <a:blip r:embed="rId2"/>
          <a:srcRect r="83118" b="23512"/>
          <a:stretch/>
        </p:blipFill>
        <p:spPr>
          <a:xfrm>
            <a:off x="142876" y="910803"/>
            <a:ext cx="2116678" cy="4672590"/>
          </a:xfrm>
          <a:prstGeom prst="rect">
            <a:avLst/>
          </a:prstGeom>
        </p:spPr>
      </p:pic>
      <p:grpSp>
        <p:nvGrpSpPr>
          <p:cNvPr id="22" name="그룹 21">
            <a:extLst>
              <a:ext uri="{FF2B5EF4-FFF2-40B4-BE49-F238E27FC236}">
                <a16:creationId xmlns:a16="http://schemas.microsoft.com/office/drawing/2014/main" id="{456C152C-D6EE-1A4F-F859-05D0EF92F22A}"/>
              </a:ext>
            </a:extLst>
          </p:cNvPr>
          <p:cNvGrpSpPr/>
          <p:nvPr/>
        </p:nvGrpSpPr>
        <p:grpSpPr>
          <a:xfrm>
            <a:off x="799793" y="919763"/>
            <a:ext cx="981381" cy="200055"/>
            <a:chOff x="638712" y="898666"/>
            <a:chExt cx="635000" cy="200055"/>
          </a:xfrm>
        </p:grpSpPr>
        <p:sp>
          <p:nvSpPr>
            <p:cNvPr id="18" name="직사각형 17">
              <a:extLst>
                <a:ext uri="{FF2B5EF4-FFF2-40B4-BE49-F238E27FC236}">
                  <a16:creationId xmlns:a16="http://schemas.microsoft.com/office/drawing/2014/main" id="{5E4BB9A9-9D3F-43C6-A971-F240F4B3FF00}"/>
                </a:ext>
              </a:extLst>
            </p:cNvPr>
            <p:cNvSpPr/>
            <p:nvPr/>
          </p:nvSpPr>
          <p:spPr>
            <a:xfrm>
              <a:off x="689870" y="933450"/>
              <a:ext cx="433387" cy="13096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23CE898F-1CC0-2012-1061-F05C9CA1386E}"/>
                </a:ext>
              </a:extLst>
            </p:cNvPr>
            <p:cNvSpPr txBox="1"/>
            <p:nvPr/>
          </p:nvSpPr>
          <p:spPr>
            <a:xfrm>
              <a:off x="638712" y="898666"/>
              <a:ext cx="635000" cy="200055"/>
            </a:xfrm>
            <a:prstGeom prst="rect">
              <a:avLst/>
            </a:prstGeom>
            <a:noFill/>
          </p:spPr>
          <p:txBody>
            <a:bodyPr wrap="square" rtlCol="0">
              <a:spAutoFit/>
            </a:bodyPr>
            <a:lstStyle/>
            <a:p>
              <a:r>
                <a:rPr lang="en-US" altLang="ko-KR" sz="700" b="1" dirty="0">
                  <a:solidFill>
                    <a:schemeClr val="bg1"/>
                  </a:solidFill>
                </a:rPr>
                <a:t>(</a:t>
              </a:r>
              <a:r>
                <a:rPr lang="ko-KR" altLang="en-US" sz="700" b="1" dirty="0">
                  <a:solidFill>
                    <a:schemeClr val="bg1"/>
                  </a:solidFill>
                </a:rPr>
                <a:t>부서 데이터 관리</a:t>
              </a:r>
              <a:r>
                <a:rPr lang="en-US" altLang="ko-KR" sz="700" b="1" dirty="0">
                  <a:solidFill>
                    <a:schemeClr val="bg1"/>
                  </a:solidFill>
                </a:rPr>
                <a:t>)</a:t>
              </a:r>
              <a:endParaRPr lang="ko-KR" altLang="en-US" sz="700" b="1" dirty="0">
                <a:solidFill>
                  <a:schemeClr val="bg1"/>
                </a:solidFill>
              </a:endParaRPr>
            </a:p>
          </p:txBody>
        </p:sp>
      </p:grpSp>
      <p:pic>
        <p:nvPicPr>
          <p:cNvPr id="6" name="그림 5">
            <a:extLst>
              <a:ext uri="{FF2B5EF4-FFF2-40B4-BE49-F238E27FC236}">
                <a16:creationId xmlns:a16="http://schemas.microsoft.com/office/drawing/2014/main" id="{4FAA5EE3-B385-5475-8790-AA9D907EFF0F}"/>
              </a:ext>
            </a:extLst>
          </p:cNvPr>
          <p:cNvPicPr>
            <a:picLocks noChangeAspect="1"/>
          </p:cNvPicPr>
          <p:nvPr/>
        </p:nvPicPr>
        <p:blipFill rotWithShape="1">
          <a:blip r:embed="rId2"/>
          <a:srcRect l="17002" r="37225" b="23512"/>
          <a:stretch/>
        </p:blipFill>
        <p:spPr>
          <a:xfrm>
            <a:off x="3739372" y="915972"/>
            <a:ext cx="5739049" cy="4672590"/>
          </a:xfrm>
          <a:prstGeom prst="rect">
            <a:avLst/>
          </a:prstGeom>
        </p:spPr>
      </p:pic>
      <p:grpSp>
        <p:nvGrpSpPr>
          <p:cNvPr id="224" name="그룹 223">
            <a:extLst>
              <a:ext uri="{FF2B5EF4-FFF2-40B4-BE49-F238E27FC236}">
                <a16:creationId xmlns:a16="http://schemas.microsoft.com/office/drawing/2014/main" id="{580881A2-E306-613F-F2DE-273D9EAE253C}"/>
              </a:ext>
            </a:extLst>
          </p:cNvPr>
          <p:cNvGrpSpPr/>
          <p:nvPr/>
        </p:nvGrpSpPr>
        <p:grpSpPr>
          <a:xfrm>
            <a:off x="472364" y="1163169"/>
            <a:ext cx="1751724" cy="385204"/>
            <a:chOff x="472364" y="1163169"/>
            <a:chExt cx="1751724" cy="385204"/>
          </a:xfrm>
        </p:grpSpPr>
        <p:sp>
          <p:nvSpPr>
            <p:cNvPr id="229" name="사각형: 둥근 모서리 228">
              <a:extLst>
                <a:ext uri="{FF2B5EF4-FFF2-40B4-BE49-F238E27FC236}">
                  <a16:creationId xmlns:a16="http://schemas.microsoft.com/office/drawing/2014/main" id="{0AE5E9CE-A5DC-ACB6-6FF4-8959D790A777}"/>
                </a:ext>
              </a:extLst>
            </p:cNvPr>
            <p:cNvSpPr/>
            <p:nvPr/>
          </p:nvSpPr>
          <p:spPr>
            <a:xfrm>
              <a:off x="472364" y="1163169"/>
              <a:ext cx="1751724" cy="385204"/>
            </a:xfrm>
            <a:prstGeom prst="roundRect">
              <a:avLst>
                <a:gd name="adj" fmla="val 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그룹 30">
              <a:extLst>
                <a:ext uri="{FF2B5EF4-FFF2-40B4-BE49-F238E27FC236}">
                  <a16:creationId xmlns:a16="http://schemas.microsoft.com/office/drawing/2014/main" id="{DDB5E8A6-5C28-8F67-B447-BB3460AD8435}"/>
                </a:ext>
              </a:extLst>
            </p:cNvPr>
            <p:cNvGrpSpPr/>
            <p:nvPr/>
          </p:nvGrpSpPr>
          <p:grpSpPr>
            <a:xfrm>
              <a:off x="484700" y="1169260"/>
              <a:ext cx="1690624" cy="162789"/>
              <a:chOff x="468363" y="1169260"/>
              <a:chExt cx="1690624" cy="162789"/>
            </a:xfrm>
          </p:grpSpPr>
          <p:sp>
            <p:nvSpPr>
              <p:cNvPr id="23" name="사각형: 둥근 모서리 22">
                <a:extLst>
                  <a:ext uri="{FF2B5EF4-FFF2-40B4-BE49-F238E27FC236}">
                    <a16:creationId xmlns:a16="http://schemas.microsoft.com/office/drawing/2014/main" id="{66308E46-C0FA-DC02-EF3F-5C030EA45AE2}"/>
                  </a:ext>
                </a:extLst>
              </p:cNvPr>
              <p:cNvSpPr/>
              <p:nvPr/>
            </p:nvSpPr>
            <p:spPr>
              <a:xfrm>
                <a:off x="1148523" y="1169260"/>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25" name="사각형: 둥근 모서리 24">
                <a:extLst>
                  <a:ext uri="{FF2B5EF4-FFF2-40B4-BE49-F238E27FC236}">
                    <a16:creationId xmlns:a16="http://schemas.microsoft.com/office/drawing/2014/main" id="{D6738F8E-ECAA-67A5-CA9F-BF917047C8F4}"/>
                  </a:ext>
                </a:extLst>
              </p:cNvPr>
              <p:cNvSpPr/>
              <p:nvPr/>
            </p:nvSpPr>
            <p:spPr>
              <a:xfrm>
                <a:off x="1492037" y="1171845"/>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위젯</a:t>
                </a:r>
              </a:p>
            </p:txBody>
          </p:sp>
          <p:sp>
            <p:nvSpPr>
              <p:cNvPr id="26" name="사각형: 둥근 모서리 25">
                <a:extLst>
                  <a:ext uri="{FF2B5EF4-FFF2-40B4-BE49-F238E27FC236}">
                    <a16:creationId xmlns:a16="http://schemas.microsoft.com/office/drawing/2014/main" id="{58E2DD42-CC63-D0D5-35A3-3939118E9C4B}"/>
                  </a:ext>
                </a:extLst>
              </p:cNvPr>
              <p:cNvSpPr/>
              <p:nvPr/>
            </p:nvSpPr>
            <p:spPr>
              <a:xfrm>
                <a:off x="468363" y="1169260"/>
                <a:ext cx="322967"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메인</a:t>
                </a:r>
              </a:p>
            </p:txBody>
          </p:sp>
          <p:sp>
            <p:nvSpPr>
              <p:cNvPr id="27" name="사각형: 둥근 모서리 26">
                <a:extLst>
                  <a:ext uri="{FF2B5EF4-FFF2-40B4-BE49-F238E27FC236}">
                    <a16:creationId xmlns:a16="http://schemas.microsoft.com/office/drawing/2014/main" id="{53C536AA-355A-552D-8DAE-760AED7AA0DB}"/>
                  </a:ext>
                </a:extLst>
              </p:cNvPr>
              <p:cNvSpPr/>
              <p:nvPr/>
            </p:nvSpPr>
            <p:spPr>
              <a:xfrm>
                <a:off x="808443" y="1169260"/>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sp>
            <p:nvSpPr>
              <p:cNvPr id="230" name="사각형: 둥근 모서리 229">
                <a:extLst>
                  <a:ext uri="{FF2B5EF4-FFF2-40B4-BE49-F238E27FC236}">
                    <a16:creationId xmlns:a16="http://schemas.microsoft.com/office/drawing/2014/main" id="{3C38A86C-01D1-7D30-3A03-53A2D89C89C5}"/>
                  </a:ext>
                </a:extLst>
              </p:cNvPr>
              <p:cNvSpPr/>
              <p:nvPr/>
            </p:nvSpPr>
            <p:spPr>
              <a:xfrm>
                <a:off x="1836020" y="1171339"/>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부서설정</a:t>
                </a:r>
              </a:p>
            </p:txBody>
          </p:sp>
        </p:grpSp>
      </p:grpSp>
      <p:pic>
        <p:nvPicPr>
          <p:cNvPr id="4" name="그림 3">
            <a:extLst>
              <a:ext uri="{FF2B5EF4-FFF2-40B4-BE49-F238E27FC236}">
                <a16:creationId xmlns:a16="http://schemas.microsoft.com/office/drawing/2014/main" id="{10DD36C1-9858-3DB2-E624-DD2074D15F6D}"/>
              </a:ext>
            </a:extLst>
          </p:cNvPr>
          <p:cNvPicPr>
            <a:picLocks noChangeAspect="1"/>
          </p:cNvPicPr>
          <p:nvPr/>
        </p:nvPicPr>
        <p:blipFill rotWithShape="1">
          <a:blip r:embed="rId3"/>
          <a:srcRect t="53817" r="17835" b="9599"/>
          <a:stretch/>
        </p:blipFill>
        <p:spPr>
          <a:xfrm>
            <a:off x="494038" y="1415961"/>
            <a:ext cx="1715279" cy="1323240"/>
          </a:xfrm>
          <a:prstGeom prst="rect">
            <a:avLst/>
          </a:prstGeom>
        </p:spPr>
      </p:pic>
      <p:pic>
        <p:nvPicPr>
          <p:cNvPr id="12" name="그림 11">
            <a:extLst>
              <a:ext uri="{FF2B5EF4-FFF2-40B4-BE49-F238E27FC236}">
                <a16:creationId xmlns:a16="http://schemas.microsoft.com/office/drawing/2014/main" id="{84D25734-C064-7281-D054-4CE661102120}"/>
              </a:ext>
            </a:extLst>
          </p:cNvPr>
          <p:cNvPicPr>
            <a:picLocks noChangeAspect="1"/>
          </p:cNvPicPr>
          <p:nvPr/>
        </p:nvPicPr>
        <p:blipFill rotWithShape="1">
          <a:blip r:embed="rId4"/>
          <a:srcRect l="1642" t="2904" r="2008" b="3757"/>
          <a:stretch/>
        </p:blipFill>
        <p:spPr>
          <a:xfrm>
            <a:off x="522211" y="1565133"/>
            <a:ext cx="1654251" cy="1144730"/>
          </a:xfrm>
          <a:prstGeom prst="rect">
            <a:avLst/>
          </a:prstGeom>
        </p:spPr>
      </p:pic>
      <p:grpSp>
        <p:nvGrpSpPr>
          <p:cNvPr id="19" name="그룹 18">
            <a:extLst>
              <a:ext uri="{FF2B5EF4-FFF2-40B4-BE49-F238E27FC236}">
                <a16:creationId xmlns:a16="http://schemas.microsoft.com/office/drawing/2014/main" id="{43282827-2737-FB38-F3D9-DD81D25AC6EE}"/>
              </a:ext>
            </a:extLst>
          </p:cNvPr>
          <p:cNvGrpSpPr/>
          <p:nvPr/>
        </p:nvGrpSpPr>
        <p:grpSpPr>
          <a:xfrm>
            <a:off x="446820" y="1357774"/>
            <a:ext cx="1729642" cy="184667"/>
            <a:chOff x="382636" y="1325507"/>
            <a:chExt cx="1488643" cy="153454"/>
          </a:xfrm>
        </p:grpSpPr>
        <p:sp>
          <p:nvSpPr>
            <p:cNvPr id="20" name="사각형: 둥근 모서리 19">
              <a:extLst>
                <a:ext uri="{FF2B5EF4-FFF2-40B4-BE49-F238E27FC236}">
                  <a16:creationId xmlns:a16="http://schemas.microsoft.com/office/drawing/2014/main" id="{FE8CC144-47B9-521E-0B2F-9AE1F7164E58}"/>
                </a:ext>
              </a:extLst>
            </p:cNvPr>
            <p:cNvSpPr/>
            <p:nvPr/>
          </p:nvSpPr>
          <p:spPr>
            <a:xfrm>
              <a:off x="438726" y="1346407"/>
              <a:ext cx="1432553" cy="103058"/>
            </a:xfrm>
            <a:prstGeom prst="roundRect">
              <a:avLst>
                <a:gd name="adj" fmla="val 600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3800C68E-9CD4-562B-3858-F44793D63486}"/>
                </a:ext>
              </a:extLst>
            </p:cNvPr>
            <p:cNvSpPr txBox="1"/>
            <p:nvPr/>
          </p:nvSpPr>
          <p:spPr>
            <a:xfrm>
              <a:off x="382636" y="1325507"/>
              <a:ext cx="318029" cy="153454"/>
            </a:xfrm>
            <a:prstGeom prst="rect">
              <a:avLst/>
            </a:prstGeom>
            <a:noFill/>
          </p:spPr>
          <p:txBody>
            <a:bodyPr wrap="square" rtlCol="0">
              <a:spAutoFit/>
            </a:bodyPr>
            <a:lstStyle/>
            <a:p>
              <a:pPr algn="ctr"/>
              <a:r>
                <a:rPr lang="ko-KR" altLang="en-US" sz="600" b="1" dirty="0">
                  <a:solidFill>
                    <a:schemeClr val="bg1">
                      <a:lumMod val="50000"/>
                    </a:schemeClr>
                  </a:solidFill>
                </a:rPr>
                <a:t>탭 </a:t>
              </a:r>
              <a:r>
                <a:rPr lang="en-US" altLang="ko-KR" sz="600" b="1" dirty="0">
                  <a:solidFill>
                    <a:schemeClr val="bg1">
                      <a:lumMod val="50000"/>
                    </a:schemeClr>
                  </a:solidFill>
                </a:rPr>
                <a:t>1</a:t>
              </a:r>
              <a:endParaRPr lang="ko-KR" altLang="en-US" sz="600" b="1" dirty="0">
                <a:solidFill>
                  <a:schemeClr val="bg1">
                    <a:lumMod val="50000"/>
                  </a:schemeClr>
                </a:solidFill>
              </a:endParaRPr>
            </a:p>
          </p:txBody>
        </p:sp>
      </p:grpSp>
      <p:pic>
        <p:nvPicPr>
          <p:cNvPr id="29" name="그림 28">
            <a:extLst>
              <a:ext uri="{FF2B5EF4-FFF2-40B4-BE49-F238E27FC236}">
                <a16:creationId xmlns:a16="http://schemas.microsoft.com/office/drawing/2014/main" id="{E0F3DC33-E5A4-4391-6899-9159F112C99C}"/>
              </a:ext>
            </a:extLst>
          </p:cNvPr>
          <p:cNvPicPr>
            <a:picLocks noChangeAspect="1"/>
          </p:cNvPicPr>
          <p:nvPr/>
        </p:nvPicPr>
        <p:blipFill rotWithShape="1">
          <a:blip r:embed="rId5"/>
          <a:srcRect t="5440" r="20533"/>
          <a:stretch/>
        </p:blipFill>
        <p:spPr>
          <a:xfrm>
            <a:off x="3733534" y="1405878"/>
            <a:ext cx="5746474" cy="4205867"/>
          </a:xfrm>
          <a:prstGeom prst="rect">
            <a:avLst/>
          </a:prstGeom>
        </p:spPr>
      </p:pic>
      <p:sp>
        <p:nvSpPr>
          <p:cNvPr id="231" name="직사각형 230">
            <a:extLst>
              <a:ext uri="{FF2B5EF4-FFF2-40B4-BE49-F238E27FC236}">
                <a16:creationId xmlns:a16="http://schemas.microsoft.com/office/drawing/2014/main" id="{CE129AD0-DD48-1A02-5580-4FBEAA9B70D0}"/>
              </a:ext>
            </a:extLst>
          </p:cNvPr>
          <p:cNvSpPr/>
          <p:nvPr/>
        </p:nvSpPr>
        <p:spPr>
          <a:xfrm>
            <a:off x="522212" y="2427780"/>
            <a:ext cx="1652663" cy="1011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2" name="그림 231">
            <a:extLst>
              <a:ext uri="{FF2B5EF4-FFF2-40B4-BE49-F238E27FC236}">
                <a16:creationId xmlns:a16="http://schemas.microsoft.com/office/drawing/2014/main" id="{11853FC0-9AD3-6D99-42F3-B8BB1DCA25C8}"/>
              </a:ext>
            </a:extLst>
          </p:cNvPr>
          <p:cNvPicPr>
            <a:picLocks noChangeAspect="1"/>
          </p:cNvPicPr>
          <p:nvPr/>
        </p:nvPicPr>
        <p:blipFill rotWithShape="1">
          <a:blip r:embed="rId4"/>
          <a:srcRect l="70204" t="75746" r="7266" b="10134"/>
          <a:stretch/>
        </p:blipFill>
        <p:spPr>
          <a:xfrm>
            <a:off x="1669857" y="3182232"/>
            <a:ext cx="386557" cy="173168"/>
          </a:xfrm>
          <a:prstGeom prst="rect">
            <a:avLst/>
          </a:prstGeom>
        </p:spPr>
      </p:pic>
      <p:grpSp>
        <p:nvGrpSpPr>
          <p:cNvPr id="244" name="그룹 243">
            <a:extLst>
              <a:ext uri="{FF2B5EF4-FFF2-40B4-BE49-F238E27FC236}">
                <a16:creationId xmlns:a16="http://schemas.microsoft.com/office/drawing/2014/main" id="{4C38E8DD-72F4-FF52-4C12-0560E9F344CD}"/>
              </a:ext>
            </a:extLst>
          </p:cNvPr>
          <p:cNvGrpSpPr/>
          <p:nvPr/>
        </p:nvGrpSpPr>
        <p:grpSpPr>
          <a:xfrm>
            <a:off x="522212" y="2197235"/>
            <a:ext cx="1580949" cy="310728"/>
            <a:chOff x="522212" y="2228850"/>
            <a:chExt cx="1580949" cy="310728"/>
          </a:xfrm>
        </p:grpSpPr>
        <p:sp>
          <p:nvSpPr>
            <p:cNvPr id="241" name="직사각형 240">
              <a:extLst>
                <a:ext uri="{FF2B5EF4-FFF2-40B4-BE49-F238E27FC236}">
                  <a16:creationId xmlns:a16="http://schemas.microsoft.com/office/drawing/2014/main" id="{375B6EAF-1C94-1A76-5E97-5008A7550128}"/>
                </a:ext>
              </a:extLst>
            </p:cNvPr>
            <p:cNvSpPr/>
            <p:nvPr/>
          </p:nvSpPr>
          <p:spPr>
            <a:xfrm>
              <a:off x="575735" y="2228850"/>
              <a:ext cx="648228" cy="180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3" name="그림 242">
              <a:extLst>
                <a:ext uri="{FF2B5EF4-FFF2-40B4-BE49-F238E27FC236}">
                  <a16:creationId xmlns:a16="http://schemas.microsoft.com/office/drawing/2014/main" id="{02B087A9-F0FA-3AF0-46FD-9B83FF16F3D7}"/>
                </a:ext>
              </a:extLst>
            </p:cNvPr>
            <p:cNvPicPr>
              <a:picLocks noChangeAspect="1"/>
            </p:cNvPicPr>
            <p:nvPr/>
          </p:nvPicPr>
          <p:blipFill>
            <a:blip r:embed="rId6"/>
            <a:stretch>
              <a:fillRect/>
            </a:stretch>
          </p:blipFill>
          <p:spPr>
            <a:xfrm>
              <a:off x="522212" y="2229035"/>
              <a:ext cx="1580949" cy="310543"/>
            </a:xfrm>
            <a:prstGeom prst="rect">
              <a:avLst/>
            </a:prstGeom>
          </p:spPr>
        </p:pic>
      </p:grpSp>
      <p:sp>
        <p:nvSpPr>
          <p:cNvPr id="233" name="직사각형 232">
            <a:extLst>
              <a:ext uri="{FF2B5EF4-FFF2-40B4-BE49-F238E27FC236}">
                <a16:creationId xmlns:a16="http://schemas.microsoft.com/office/drawing/2014/main" id="{6EED851F-10AB-55FE-E13F-318E8591C496}"/>
              </a:ext>
            </a:extLst>
          </p:cNvPr>
          <p:cNvSpPr/>
          <p:nvPr/>
        </p:nvSpPr>
        <p:spPr>
          <a:xfrm>
            <a:off x="2255520" y="919763"/>
            <a:ext cx="1460372" cy="4663630"/>
          </a:xfrm>
          <a:prstGeom prst="rect">
            <a:avLst/>
          </a:prstGeom>
          <a:solidFill>
            <a:srgbClr val="F6F9FE"/>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4" name="직사각형 233">
            <a:extLst>
              <a:ext uri="{FF2B5EF4-FFF2-40B4-BE49-F238E27FC236}">
                <a16:creationId xmlns:a16="http://schemas.microsoft.com/office/drawing/2014/main" id="{1EC35292-CDD6-D5C0-BD71-EC8EFA4F9AC0}"/>
              </a:ext>
            </a:extLst>
          </p:cNvPr>
          <p:cNvSpPr/>
          <p:nvPr/>
        </p:nvSpPr>
        <p:spPr>
          <a:xfrm>
            <a:off x="2265617" y="913184"/>
            <a:ext cx="1450276" cy="234578"/>
          </a:xfrm>
          <a:prstGeom prst="rect">
            <a:avLst/>
          </a:pr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6" name="그래픽 235" descr="닫기 윤곽선">
            <a:extLst>
              <a:ext uri="{FF2B5EF4-FFF2-40B4-BE49-F238E27FC236}">
                <a16:creationId xmlns:a16="http://schemas.microsoft.com/office/drawing/2014/main" id="{2A584520-6CCC-D38B-B3AE-FF02552D6C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5708" y="964138"/>
            <a:ext cx="132670" cy="132670"/>
          </a:xfrm>
          <a:prstGeom prst="rect">
            <a:avLst/>
          </a:prstGeom>
        </p:spPr>
      </p:pic>
      <p:sp>
        <p:nvSpPr>
          <p:cNvPr id="237" name="직사각형 236">
            <a:extLst>
              <a:ext uri="{FF2B5EF4-FFF2-40B4-BE49-F238E27FC236}">
                <a16:creationId xmlns:a16="http://schemas.microsoft.com/office/drawing/2014/main" id="{F16B1D0E-AE2F-414F-A4D2-EC4D9633B338}"/>
              </a:ext>
            </a:extLst>
          </p:cNvPr>
          <p:cNvSpPr/>
          <p:nvPr/>
        </p:nvSpPr>
        <p:spPr>
          <a:xfrm>
            <a:off x="515018" y="1548860"/>
            <a:ext cx="1659857" cy="1910977"/>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사각형: 둥근 모서리 4">
            <a:extLst>
              <a:ext uri="{FF2B5EF4-FFF2-40B4-BE49-F238E27FC236}">
                <a16:creationId xmlns:a16="http://schemas.microsoft.com/office/drawing/2014/main" id="{A0A801F6-FAE0-C45F-3904-DEB004F1ACA6}"/>
              </a:ext>
            </a:extLst>
          </p:cNvPr>
          <p:cNvSpPr/>
          <p:nvPr/>
        </p:nvSpPr>
        <p:spPr>
          <a:xfrm>
            <a:off x="1084114" y="2704776"/>
            <a:ext cx="432860"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데이터</a:t>
            </a:r>
          </a:p>
        </p:txBody>
      </p:sp>
      <p:sp>
        <p:nvSpPr>
          <p:cNvPr id="7" name="사각형: 둥근 모서리 6">
            <a:extLst>
              <a:ext uri="{FF2B5EF4-FFF2-40B4-BE49-F238E27FC236}">
                <a16:creationId xmlns:a16="http://schemas.microsoft.com/office/drawing/2014/main" id="{3DE4C99F-4991-85D5-5AF6-C396D010016A}"/>
              </a:ext>
            </a:extLst>
          </p:cNvPr>
          <p:cNvSpPr/>
          <p:nvPr/>
        </p:nvSpPr>
        <p:spPr>
          <a:xfrm>
            <a:off x="621150" y="2704776"/>
            <a:ext cx="432860"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err="1">
                <a:solidFill>
                  <a:schemeClr val="bg1"/>
                </a:solidFill>
              </a:rPr>
              <a:t>정보창</a:t>
            </a:r>
            <a:endParaRPr lang="ko-KR" altLang="en-US" sz="500" b="1" dirty="0">
              <a:solidFill>
                <a:schemeClr val="bg1"/>
              </a:solidFill>
            </a:endParaRPr>
          </a:p>
        </p:txBody>
      </p:sp>
      <p:sp>
        <p:nvSpPr>
          <p:cNvPr id="238" name="TextBox 237">
            <a:extLst>
              <a:ext uri="{FF2B5EF4-FFF2-40B4-BE49-F238E27FC236}">
                <a16:creationId xmlns:a16="http://schemas.microsoft.com/office/drawing/2014/main" id="{2F89BA13-8D53-9B33-0C85-04D8744F8D4A}"/>
              </a:ext>
            </a:extLst>
          </p:cNvPr>
          <p:cNvSpPr txBox="1"/>
          <p:nvPr/>
        </p:nvSpPr>
        <p:spPr>
          <a:xfrm>
            <a:off x="534620" y="2551568"/>
            <a:ext cx="369515" cy="176972"/>
          </a:xfrm>
          <a:prstGeom prst="rect">
            <a:avLst/>
          </a:prstGeom>
          <a:noFill/>
        </p:spPr>
        <p:txBody>
          <a:bodyPr wrap="square" rtlCol="0">
            <a:spAutoFit/>
          </a:bodyPr>
          <a:lstStyle/>
          <a:p>
            <a:r>
              <a:rPr lang="ko-KR" altLang="en-US" sz="550" b="1" dirty="0"/>
              <a:t>기타</a:t>
            </a:r>
          </a:p>
        </p:txBody>
      </p:sp>
      <p:sp>
        <p:nvSpPr>
          <p:cNvPr id="240" name="TextBox 239">
            <a:extLst>
              <a:ext uri="{FF2B5EF4-FFF2-40B4-BE49-F238E27FC236}">
                <a16:creationId xmlns:a16="http://schemas.microsoft.com/office/drawing/2014/main" id="{17A86DF7-1ECB-0F71-6BA4-C071F5B412B9}"/>
              </a:ext>
            </a:extLst>
          </p:cNvPr>
          <p:cNvSpPr txBox="1"/>
          <p:nvPr/>
        </p:nvSpPr>
        <p:spPr>
          <a:xfrm>
            <a:off x="2266631" y="924095"/>
            <a:ext cx="981381" cy="200055"/>
          </a:xfrm>
          <a:prstGeom prst="rect">
            <a:avLst/>
          </a:prstGeom>
          <a:noFill/>
        </p:spPr>
        <p:txBody>
          <a:bodyPr wrap="square" rtlCol="0">
            <a:spAutoFit/>
          </a:bodyPr>
          <a:lstStyle/>
          <a:p>
            <a:r>
              <a:rPr lang="ko-KR" altLang="en-US" sz="700" b="1" dirty="0" err="1">
                <a:solidFill>
                  <a:schemeClr val="bg1"/>
                </a:solidFill>
              </a:rPr>
              <a:t>정보창</a:t>
            </a:r>
            <a:endParaRPr lang="ko-KR" altLang="en-US" sz="700" b="1" dirty="0">
              <a:solidFill>
                <a:schemeClr val="bg1"/>
              </a:solidFill>
            </a:endParaRPr>
          </a:p>
        </p:txBody>
      </p:sp>
      <p:grpSp>
        <p:nvGrpSpPr>
          <p:cNvPr id="242" name="그룹 241">
            <a:extLst>
              <a:ext uri="{FF2B5EF4-FFF2-40B4-BE49-F238E27FC236}">
                <a16:creationId xmlns:a16="http://schemas.microsoft.com/office/drawing/2014/main" id="{FBCAB070-CFC2-C9E0-2ACE-7963C30221F7}"/>
              </a:ext>
            </a:extLst>
          </p:cNvPr>
          <p:cNvGrpSpPr/>
          <p:nvPr/>
        </p:nvGrpSpPr>
        <p:grpSpPr>
          <a:xfrm>
            <a:off x="2751171" y="3855728"/>
            <a:ext cx="522821" cy="184666"/>
            <a:chOff x="1233335" y="5312028"/>
            <a:chExt cx="671687" cy="294467"/>
          </a:xfrm>
        </p:grpSpPr>
        <p:sp>
          <p:nvSpPr>
            <p:cNvPr id="248" name="사각형: 둥근 모서리 247">
              <a:extLst>
                <a:ext uri="{FF2B5EF4-FFF2-40B4-BE49-F238E27FC236}">
                  <a16:creationId xmlns:a16="http://schemas.microsoft.com/office/drawing/2014/main" id="{BF8FBC7B-1DF2-0E9B-42E6-576921E25FFC}"/>
                </a:ext>
              </a:extLst>
            </p:cNvPr>
            <p:cNvSpPr/>
            <p:nvPr/>
          </p:nvSpPr>
          <p:spPr>
            <a:xfrm>
              <a:off x="1301912" y="5323895"/>
              <a:ext cx="534535" cy="272704"/>
            </a:xfrm>
            <a:prstGeom prst="roundRect">
              <a:avLst>
                <a:gd name="adj" fmla="val 16913"/>
              </a:avLst>
            </a:prstGeom>
            <a:solidFill>
              <a:srgbClr val="436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p>
          </p:txBody>
        </p:sp>
        <p:sp>
          <p:nvSpPr>
            <p:cNvPr id="249" name="TextBox 248">
              <a:extLst>
                <a:ext uri="{FF2B5EF4-FFF2-40B4-BE49-F238E27FC236}">
                  <a16:creationId xmlns:a16="http://schemas.microsoft.com/office/drawing/2014/main" id="{2E2069E8-0B0C-2B26-90DE-CC1FFCC25D00}"/>
                </a:ext>
              </a:extLst>
            </p:cNvPr>
            <p:cNvSpPr txBox="1"/>
            <p:nvPr/>
          </p:nvSpPr>
          <p:spPr>
            <a:xfrm>
              <a:off x="1233335" y="5312028"/>
              <a:ext cx="671687" cy="294467"/>
            </a:xfrm>
            <a:prstGeom prst="rect">
              <a:avLst/>
            </a:prstGeom>
            <a:noFill/>
          </p:spPr>
          <p:txBody>
            <a:bodyPr wrap="square" rtlCol="0">
              <a:spAutoFit/>
            </a:bodyPr>
            <a:lstStyle/>
            <a:p>
              <a:pPr algn="ctr"/>
              <a:r>
                <a:rPr lang="ko-KR" altLang="en-US" sz="600" b="1" dirty="0">
                  <a:solidFill>
                    <a:schemeClr val="bg1"/>
                  </a:solidFill>
                </a:rPr>
                <a:t>생성</a:t>
              </a:r>
            </a:p>
          </p:txBody>
        </p:sp>
      </p:grpSp>
      <p:sp>
        <p:nvSpPr>
          <p:cNvPr id="250" name="TextBox 249">
            <a:extLst>
              <a:ext uri="{FF2B5EF4-FFF2-40B4-BE49-F238E27FC236}">
                <a16:creationId xmlns:a16="http://schemas.microsoft.com/office/drawing/2014/main" id="{3DBC90D4-8D66-991D-ADB4-749284699671}"/>
              </a:ext>
            </a:extLst>
          </p:cNvPr>
          <p:cNvSpPr txBox="1"/>
          <p:nvPr/>
        </p:nvSpPr>
        <p:spPr>
          <a:xfrm>
            <a:off x="2134723" y="1177201"/>
            <a:ext cx="899858" cy="184666"/>
          </a:xfrm>
          <a:prstGeom prst="rect">
            <a:avLst/>
          </a:prstGeom>
          <a:noFill/>
        </p:spPr>
        <p:txBody>
          <a:bodyPr wrap="square" rtlCol="0">
            <a:spAutoFit/>
          </a:bodyPr>
          <a:lstStyle/>
          <a:p>
            <a:pPr marL="171450" indent="-72000">
              <a:buFont typeface="Arial" panose="020B0604020202020204" pitchFamily="34" charset="0"/>
              <a:buChar char="•"/>
            </a:pPr>
            <a:r>
              <a:rPr lang="ko-KR" altLang="en-US" sz="600" b="1" dirty="0" err="1">
                <a:solidFill>
                  <a:schemeClr val="bg1">
                    <a:lumMod val="50000"/>
                  </a:schemeClr>
                </a:solidFill>
              </a:rPr>
              <a:t>정보창</a:t>
            </a:r>
            <a:r>
              <a:rPr lang="ko-KR" altLang="en-US" sz="600" b="1" dirty="0">
                <a:solidFill>
                  <a:schemeClr val="bg1">
                    <a:lumMod val="50000"/>
                  </a:schemeClr>
                </a:solidFill>
              </a:rPr>
              <a:t> 내용</a:t>
            </a:r>
          </a:p>
        </p:txBody>
      </p:sp>
      <p:graphicFrame>
        <p:nvGraphicFramePr>
          <p:cNvPr id="251" name="표 250">
            <a:extLst>
              <a:ext uri="{FF2B5EF4-FFF2-40B4-BE49-F238E27FC236}">
                <a16:creationId xmlns:a16="http://schemas.microsoft.com/office/drawing/2014/main" id="{2636AD6B-BC9F-6DF4-1D07-F4E4066AAA50}"/>
              </a:ext>
            </a:extLst>
          </p:cNvPr>
          <p:cNvGraphicFramePr>
            <a:graphicFrameLocks noGrp="1"/>
          </p:cNvGraphicFramePr>
          <p:nvPr>
            <p:extLst>
              <p:ext uri="{D42A27DB-BD31-4B8C-83A1-F6EECF244321}">
                <p14:modId xmlns:p14="http://schemas.microsoft.com/office/powerpoint/2010/main" val="1059584681"/>
              </p:ext>
            </p:extLst>
          </p:nvPr>
        </p:nvGraphicFramePr>
        <p:xfrm>
          <a:off x="2284041" y="4353256"/>
          <a:ext cx="1327077" cy="887367"/>
        </p:xfrm>
        <a:graphic>
          <a:graphicData uri="http://schemas.openxmlformats.org/drawingml/2006/table">
            <a:tbl>
              <a:tblPr firstRow="1" bandRow="1">
                <a:tableStyleId>{5C22544A-7EE6-4342-B048-85BDC9FD1C3A}</a:tableStyleId>
              </a:tblPr>
              <a:tblGrid>
                <a:gridCol w="159264">
                  <a:extLst>
                    <a:ext uri="{9D8B030D-6E8A-4147-A177-3AD203B41FA5}">
                      <a16:colId xmlns:a16="http://schemas.microsoft.com/office/drawing/2014/main" val="1100067270"/>
                    </a:ext>
                  </a:extLst>
                </a:gridCol>
                <a:gridCol w="769394">
                  <a:extLst>
                    <a:ext uri="{9D8B030D-6E8A-4147-A177-3AD203B41FA5}">
                      <a16:colId xmlns:a16="http://schemas.microsoft.com/office/drawing/2014/main" val="2923356746"/>
                    </a:ext>
                  </a:extLst>
                </a:gridCol>
                <a:gridCol w="212867">
                  <a:extLst>
                    <a:ext uri="{9D8B030D-6E8A-4147-A177-3AD203B41FA5}">
                      <a16:colId xmlns:a16="http://schemas.microsoft.com/office/drawing/2014/main" val="3711872827"/>
                    </a:ext>
                  </a:extLst>
                </a:gridCol>
                <a:gridCol w="185552">
                  <a:extLst>
                    <a:ext uri="{9D8B030D-6E8A-4147-A177-3AD203B41FA5}">
                      <a16:colId xmlns:a16="http://schemas.microsoft.com/office/drawing/2014/main" val="1946237677"/>
                    </a:ext>
                  </a:extLst>
                </a:gridCol>
              </a:tblGrid>
              <a:tr h="13860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400" b="1" dirty="0">
                        <a:solidFill>
                          <a:schemeClr val="tx1"/>
                        </a:solidFill>
                        <a:latin typeface="+mn-ea"/>
                        <a:ea typeface="+mn-ea"/>
                      </a:endParaRPr>
                    </a:p>
                  </a:txBody>
                  <a:tcPr marL="34652" marR="34652" marT="34652" marB="34652"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400" b="1" dirty="0">
                          <a:solidFill>
                            <a:schemeClr val="tx1"/>
                          </a:solidFill>
                          <a:latin typeface="+mn-ea"/>
                          <a:ea typeface="+mn-ea"/>
                        </a:rPr>
                        <a:t>제목</a:t>
                      </a:r>
                    </a:p>
                  </a:txBody>
                  <a:tcPr marL="34652" marR="34652" marT="34652" marB="3465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400" b="1" kern="1200" dirty="0">
                          <a:solidFill>
                            <a:schemeClr val="tx1"/>
                          </a:solidFill>
                          <a:latin typeface="+mn-ea"/>
                          <a:ea typeface="+mn-ea"/>
                          <a:cs typeface="+mn-cs"/>
                        </a:rPr>
                        <a:t>수정</a:t>
                      </a:r>
                    </a:p>
                  </a:txBody>
                  <a:tcPr marL="34652" marR="34652" marT="34652" marB="3465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400" b="1" kern="1200" dirty="0">
                          <a:solidFill>
                            <a:schemeClr val="tx1"/>
                          </a:solidFill>
                          <a:latin typeface="+mn-ea"/>
                          <a:ea typeface="+mn-ea"/>
                          <a:cs typeface="+mn-cs"/>
                        </a:rPr>
                        <a:t>삭제</a:t>
                      </a:r>
                    </a:p>
                  </a:txBody>
                  <a:tcPr marL="34652" marR="34652" marT="34652" marB="34652"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14975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400" b="0" kern="1200" dirty="0">
                          <a:solidFill>
                            <a:schemeClr val="tx1"/>
                          </a:solidFill>
                          <a:latin typeface="+mn-ea"/>
                          <a:ea typeface="+mn-ea"/>
                          <a:cs typeface="+mn-cs"/>
                        </a:rPr>
                        <a:t>1</a:t>
                      </a:r>
                      <a:endParaRPr lang="ko-KR" altLang="en-US" sz="400" b="0" kern="1200" dirty="0">
                        <a:solidFill>
                          <a:schemeClr val="tx1"/>
                        </a:solidFill>
                        <a:latin typeface="+mn-ea"/>
                        <a:ea typeface="+mn-ea"/>
                        <a:cs typeface="+mn-cs"/>
                      </a:endParaRPr>
                    </a:p>
                  </a:txBody>
                  <a:tcPr marL="34652" marR="34652" marT="34652" marB="34652"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400" b="0" u="sng" dirty="0" err="1">
                          <a:solidFill>
                            <a:srgbClr val="436AEB"/>
                          </a:solidFill>
                          <a:latin typeface="+mn-ea"/>
                          <a:ea typeface="+mn-ea"/>
                        </a:rPr>
                        <a:t>정보창</a:t>
                      </a:r>
                      <a:r>
                        <a:rPr lang="ko-KR" altLang="en-US" sz="400" b="0" u="sng" dirty="0">
                          <a:solidFill>
                            <a:srgbClr val="436AEB"/>
                          </a:solidFill>
                          <a:latin typeface="+mn-ea"/>
                          <a:ea typeface="+mn-ea"/>
                        </a:rPr>
                        <a:t> </a:t>
                      </a:r>
                      <a:r>
                        <a:rPr lang="en-US" altLang="ko-KR" sz="400" b="0" u="sng" dirty="0">
                          <a:solidFill>
                            <a:srgbClr val="436AEB"/>
                          </a:solidFill>
                          <a:latin typeface="+mn-ea"/>
                          <a:ea typeface="+mn-ea"/>
                        </a:rPr>
                        <a:t>1</a:t>
                      </a:r>
                      <a:endParaRPr lang="ko-KR" altLang="en-US" sz="400" b="0" u="sng" dirty="0">
                        <a:solidFill>
                          <a:srgbClr val="436AEB"/>
                        </a:solidFill>
                        <a:latin typeface="+mn-ea"/>
                        <a:ea typeface="+mn-ea"/>
                      </a:endParaRPr>
                    </a:p>
                  </a:txBody>
                  <a:tcPr marL="34652" marR="34652" marT="34652" marB="3465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34652" marR="34652" marT="34652" marB="3465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34652" marR="34652" marT="34652" marB="34652"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4975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400" b="0" dirty="0">
                          <a:solidFill>
                            <a:schemeClr val="tx1"/>
                          </a:solidFill>
                          <a:latin typeface="+mn-ea"/>
                          <a:ea typeface="+mn-ea"/>
                        </a:rPr>
                        <a:t>2</a:t>
                      </a:r>
                    </a:p>
                  </a:txBody>
                  <a:tcPr marL="34652" marR="34652" marT="34652" marB="34652"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400" b="0" dirty="0" err="1">
                          <a:solidFill>
                            <a:schemeClr val="tx1"/>
                          </a:solidFill>
                          <a:latin typeface="+mn-ea"/>
                          <a:ea typeface="+mn-ea"/>
                        </a:rPr>
                        <a:t>정보창</a:t>
                      </a:r>
                      <a:r>
                        <a:rPr lang="ko-KR" altLang="en-US" sz="400" b="0" dirty="0">
                          <a:solidFill>
                            <a:schemeClr val="tx1"/>
                          </a:solidFill>
                          <a:latin typeface="+mn-ea"/>
                          <a:ea typeface="+mn-ea"/>
                        </a:rPr>
                        <a:t> </a:t>
                      </a:r>
                      <a:r>
                        <a:rPr lang="en-US" altLang="ko-KR" sz="400" b="0" dirty="0">
                          <a:solidFill>
                            <a:schemeClr val="tx1"/>
                          </a:solidFill>
                          <a:latin typeface="+mn-ea"/>
                          <a:ea typeface="+mn-ea"/>
                        </a:rPr>
                        <a:t>2</a:t>
                      </a:r>
                    </a:p>
                  </a:txBody>
                  <a:tcPr marL="34652" marR="34652" marT="34652" marB="3465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34652" marR="34652" marT="34652" marB="3465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34652" marR="34652" marT="34652" marB="34652"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61987"/>
                  </a:ext>
                </a:extLst>
              </a:tr>
              <a:tr h="14975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3</a:t>
                      </a:r>
                    </a:p>
                  </a:txBody>
                  <a:tcPr marL="34652" marR="34652" marT="34652" marB="34652"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400" b="0" i="0" u="none" strike="noStrike" kern="1200" cap="none" spc="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mn-cs"/>
                        </a:rPr>
                        <a:t>정보창</a:t>
                      </a:r>
                      <a:r>
                        <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 </a:t>
                      </a:r>
                      <a:r>
                        <a:rPr kumimoji="0" lang="en-US" altLang="ko-KR"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3</a:t>
                      </a:r>
                    </a:p>
                  </a:txBody>
                  <a:tcPr marL="34652" marR="34652" marT="34652" marB="3465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34652" marR="34652" marT="34652" marB="3465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34652" marR="34652" marT="34652" marB="34652"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1519958"/>
                  </a:ext>
                </a:extLst>
              </a:tr>
              <a:tr h="14975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4</a:t>
                      </a:r>
                    </a:p>
                  </a:txBody>
                  <a:tcPr marL="34652" marR="34652" marT="34652" marB="34652"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400" b="0" i="0" u="none" strike="noStrike" kern="1200" cap="none" spc="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mn-cs"/>
                        </a:rPr>
                        <a:t>정보창</a:t>
                      </a:r>
                      <a:r>
                        <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 </a:t>
                      </a:r>
                      <a:r>
                        <a:rPr kumimoji="0" lang="en-US" altLang="ko-KR"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4</a:t>
                      </a:r>
                    </a:p>
                  </a:txBody>
                  <a:tcPr marL="34652" marR="34652" marT="34652" marB="3465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34652" marR="34652" marT="34652" marB="3465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34652" marR="34652" marT="34652" marB="34652"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4411215"/>
                  </a:ext>
                </a:extLst>
              </a:tr>
              <a:tr h="14975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5</a:t>
                      </a:r>
                    </a:p>
                  </a:txBody>
                  <a:tcPr marL="34652" marR="34652" marT="34652" marB="34652"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400" b="0" i="0" u="none" strike="noStrike" kern="1200" cap="none" spc="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mn-cs"/>
                        </a:rPr>
                        <a:t>정보창</a:t>
                      </a:r>
                      <a:r>
                        <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 </a:t>
                      </a:r>
                      <a:r>
                        <a:rPr kumimoji="0" lang="en-US" altLang="ko-KR"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5</a:t>
                      </a:r>
                    </a:p>
                  </a:txBody>
                  <a:tcPr marL="34652" marR="34652" marT="34652" marB="3465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34652" marR="34652" marT="34652" marB="3465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34652" marR="34652" marT="34652" marB="34652"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7572906"/>
                  </a:ext>
                </a:extLst>
              </a:tr>
            </a:tbl>
          </a:graphicData>
        </a:graphic>
      </p:graphicFrame>
      <p:pic>
        <p:nvPicPr>
          <p:cNvPr id="252" name="그림 251">
            <a:extLst>
              <a:ext uri="{FF2B5EF4-FFF2-40B4-BE49-F238E27FC236}">
                <a16:creationId xmlns:a16="http://schemas.microsoft.com/office/drawing/2014/main" id="{DD22A6F2-68C1-FA14-2C1F-4731BAEFA7AF}"/>
              </a:ext>
            </a:extLst>
          </p:cNvPr>
          <p:cNvPicPr>
            <a:picLocks noChangeAspect="1"/>
          </p:cNvPicPr>
          <p:nvPr/>
        </p:nvPicPr>
        <p:blipFill>
          <a:blip r:embed="rId9"/>
          <a:stretch>
            <a:fillRect/>
          </a:stretch>
        </p:blipFill>
        <p:spPr>
          <a:xfrm>
            <a:off x="3626917" y="4345637"/>
            <a:ext cx="69516" cy="894986"/>
          </a:xfrm>
          <a:prstGeom prst="rect">
            <a:avLst/>
          </a:prstGeom>
        </p:spPr>
      </p:pic>
      <p:sp>
        <p:nvSpPr>
          <p:cNvPr id="253" name="TextBox 252">
            <a:extLst>
              <a:ext uri="{FF2B5EF4-FFF2-40B4-BE49-F238E27FC236}">
                <a16:creationId xmlns:a16="http://schemas.microsoft.com/office/drawing/2014/main" id="{3FCD4E03-16A1-AC7A-E316-6220085B03DA}"/>
              </a:ext>
            </a:extLst>
          </p:cNvPr>
          <p:cNvSpPr txBox="1"/>
          <p:nvPr/>
        </p:nvSpPr>
        <p:spPr>
          <a:xfrm>
            <a:off x="2144776" y="4172551"/>
            <a:ext cx="1554991" cy="184666"/>
          </a:xfrm>
          <a:prstGeom prst="rect">
            <a:avLst/>
          </a:prstGeom>
          <a:noFill/>
        </p:spPr>
        <p:txBody>
          <a:bodyPr wrap="square" rtlCol="0">
            <a:spAutoFit/>
          </a:bodyPr>
          <a:lstStyle/>
          <a:p>
            <a:pPr marL="171450" indent="-72000">
              <a:buFont typeface="Arial" panose="020B0604020202020204" pitchFamily="34" charset="0"/>
              <a:buChar char="•"/>
            </a:pPr>
            <a:r>
              <a:rPr lang="ko-KR" altLang="en-US" sz="600" b="1" dirty="0">
                <a:solidFill>
                  <a:schemeClr val="bg1">
                    <a:lumMod val="50000"/>
                  </a:schemeClr>
                </a:solidFill>
              </a:rPr>
              <a:t>생성된 </a:t>
            </a:r>
            <a:r>
              <a:rPr lang="ko-KR" altLang="en-US" sz="600" b="1" dirty="0" err="1">
                <a:solidFill>
                  <a:schemeClr val="bg1">
                    <a:lumMod val="50000"/>
                  </a:schemeClr>
                </a:solidFill>
              </a:rPr>
              <a:t>정보창</a:t>
            </a:r>
            <a:r>
              <a:rPr lang="ko-KR" altLang="en-US" sz="600" b="1" dirty="0">
                <a:solidFill>
                  <a:schemeClr val="bg1">
                    <a:lumMod val="50000"/>
                  </a:schemeClr>
                </a:solidFill>
              </a:rPr>
              <a:t> </a:t>
            </a:r>
            <a:r>
              <a:rPr lang="en-US" altLang="ko-KR" sz="600" b="1" dirty="0">
                <a:solidFill>
                  <a:srgbClr val="436AEB"/>
                </a:solidFill>
              </a:rPr>
              <a:t>N</a:t>
            </a:r>
            <a:r>
              <a:rPr lang="en-US" altLang="ko-KR" sz="600" b="1" dirty="0">
                <a:solidFill>
                  <a:schemeClr val="bg1">
                    <a:lumMod val="50000"/>
                  </a:schemeClr>
                </a:solidFill>
              </a:rPr>
              <a:t> </a:t>
            </a:r>
            <a:r>
              <a:rPr lang="ko-KR" altLang="en-US" sz="600" b="1" dirty="0">
                <a:solidFill>
                  <a:schemeClr val="bg1">
                    <a:lumMod val="50000"/>
                  </a:schemeClr>
                </a:solidFill>
              </a:rPr>
              <a:t>개</a:t>
            </a:r>
          </a:p>
        </p:txBody>
      </p:sp>
      <p:grpSp>
        <p:nvGrpSpPr>
          <p:cNvPr id="254" name="그룹 253">
            <a:extLst>
              <a:ext uri="{FF2B5EF4-FFF2-40B4-BE49-F238E27FC236}">
                <a16:creationId xmlns:a16="http://schemas.microsoft.com/office/drawing/2014/main" id="{1952A7ED-58CA-715F-63A5-BA324C0A736B}"/>
              </a:ext>
            </a:extLst>
          </p:cNvPr>
          <p:cNvGrpSpPr/>
          <p:nvPr/>
        </p:nvGrpSpPr>
        <p:grpSpPr>
          <a:xfrm>
            <a:off x="2171663" y="4214224"/>
            <a:ext cx="109171" cy="1088057"/>
            <a:chOff x="8472854" y="3429000"/>
            <a:chExt cx="109171" cy="259517"/>
          </a:xfrm>
        </p:grpSpPr>
        <p:cxnSp>
          <p:nvCxnSpPr>
            <p:cNvPr id="255" name="직선 연결선 254">
              <a:extLst>
                <a:ext uri="{FF2B5EF4-FFF2-40B4-BE49-F238E27FC236}">
                  <a16:creationId xmlns:a16="http://schemas.microsoft.com/office/drawing/2014/main" id="{87230EF5-7913-D83C-FF3E-F4AE06282367}"/>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0B703A42-73F6-C0BF-E199-292C55535DE0}"/>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27C84984-30C9-8610-3F0C-6B8A7C76FBD2}"/>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8" name="모서리가 둥근 직사각형 299">
            <a:extLst>
              <a:ext uri="{FF2B5EF4-FFF2-40B4-BE49-F238E27FC236}">
                <a16:creationId xmlns:a16="http://schemas.microsoft.com/office/drawing/2014/main" id="{16E7BAF9-D1B1-086C-07B9-033C15D501EF}"/>
              </a:ext>
            </a:extLst>
          </p:cNvPr>
          <p:cNvSpPr/>
          <p:nvPr/>
        </p:nvSpPr>
        <p:spPr>
          <a:xfrm>
            <a:off x="2106694" y="461714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a:t>
            </a:r>
            <a:endParaRPr lang="ko-KR" altLang="en-US" sz="750" b="1" dirty="0"/>
          </a:p>
        </p:txBody>
      </p:sp>
      <p:pic>
        <p:nvPicPr>
          <p:cNvPr id="101" name="그래픽 100" descr="커서 단색으로 채워진">
            <a:extLst>
              <a:ext uri="{FF2B5EF4-FFF2-40B4-BE49-F238E27FC236}">
                <a16:creationId xmlns:a16="http://schemas.microsoft.com/office/drawing/2014/main" id="{082EE6B5-037E-06AE-8325-67BE0227BFB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0541" y="4533862"/>
            <a:ext cx="226827" cy="226827"/>
          </a:xfrm>
          <a:prstGeom prst="rect">
            <a:avLst/>
          </a:prstGeom>
        </p:spPr>
      </p:pic>
      <p:sp>
        <p:nvSpPr>
          <p:cNvPr id="102" name="모서리가 둥근 직사각형 299">
            <a:extLst>
              <a:ext uri="{FF2B5EF4-FFF2-40B4-BE49-F238E27FC236}">
                <a16:creationId xmlns:a16="http://schemas.microsoft.com/office/drawing/2014/main" id="{FA75B348-2F29-367F-5E02-C70D7503CCD7}"/>
              </a:ext>
            </a:extLst>
          </p:cNvPr>
          <p:cNvSpPr/>
          <p:nvPr/>
        </p:nvSpPr>
        <p:spPr>
          <a:xfrm>
            <a:off x="2512125" y="439876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4-1</a:t>
            </a:r>
            <a:endParaRPr lang="ko-KR" altLang="en-US" sz="750" b="1" dirty="0"/>
          </a:p>
        </p:txBody>
      </p:sp>
      <p:grpSp>
        <p:nvGrpSpPr>
          <p:cNvPr id="103" name="그룹 102">
            <a:extLst>
              <a:ext uri="{FF2B5EF4-FFF2-40B4-BE49-F238E27FC236}">
                <a16:creationId xmlns:a16="http://schemas.microsoft.com/office/drawing/2014/main" id="{4AC28D6C-F644-FBE0-0132-D165DFFF6BA8}"/>
              </a:ext>
            </a:extLst>
          </p:cNvPr>
          <p:cNvGrpSpPr/>
          <p:nvPr/>
        </p:nvGrpSpPr>
        <p:grpSpPr>
          <a:xfrm>
            <a:off x="3860881" y="4384885"/>
            <a:ext cx="1997629" cy="981595"/>
            <a:chOff x="7281323" y="3823467"/>
            <a:chExt cx="3867324" cy="1900325"/>
          </a:xfrm>
        </p:grpSpPr>
        <p:sp>
          <p:nvSpPr>
            <p:cNvPr id="110" name="모서리가 둥근 직사각형 44">
              <a:extLst>
                <a:ext uri="{FF2B5EF4-FFF2-40B4-BE49-F238E27FC236}">
                  <a16:creationId xmlns:a16="http://schemas.microsoft.com/office/drawing/2014/main" id="{7C64B7A6-D1C6-3C7E-570C-C630A52EAC99}"/>
                </a:ext>
              </a:extLst>
            </p:cNvPr>
            <p:cNvSpPr/>
            <p:nvPr/>
          </p:nvSpPr>
          <p:spPr>
            <a:xfrm>
              <a:off x="7281323" y="3823467"/>
              <a:ext cx="3867324" cy="1900325"/>
            </a:xfrm>
            <a:prstGeom prst="roundRect">
              <a:avLst>
                <a:gd name="adj" fmla="val 5907"/>
              </a:avLst>
            </a:prstGeom>
            <a:solidFill>
              <a:schemeClr val="bg1"/>
            </a:solidFill>
            <a:ln w="9525">
              <a:solidFill>
                <a:srgbClr val="8FAADC"/>
              </a:solidFill>
            </a:ln>
            <a:effectLst>
              <a:outerShdw blurRad="114300" dist="381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TextBox 110">
              <a:extLst>
                <a:ext uri="{FF2B5EF4-FFF2-40B4-BE49-F238E27FC236}">
                  <a16:creationId xmlns:a16="http://schemas.microsoft.com/office/drawing/2014/main" id="{CA4E25DB-B9EE-BE46-FDB7-8A326A74A54F}"/>
                </a:ext>
              </a:extLst>
            </p:cNvPr>
            <p:cNvSpPr txBox="1"/>
            <p:nvPr/>
          </p:nvSpPr>
          <p:spPr>
            <a:xfrm>
              <a:off x="7987705" y="4081815"/>
              <a:ext cx="2435703" cy="446881"/>
            </a:xfrm>
            <a:prstGeom prst="rect">
              <a:avLst/>
            </a:prstGeom>
            <a:noFill/>
          </p:spPr>
          <p:txBody>
            <a:bodyPr wrap="square" rtlCol="0">
              <a:spAutoFit/>
            </a:bodyPr>
            <a:lstStyle/>
            <a:p>
              <a:pPr algn="ctr"/>
              <a:r>
                <a:rPr lang="ko-KR" altLang="en-US" sz="900" b="1" dirty="0" err="1"/>
                <a:t>정보창</a:t>
              </a:r>
              <a:r>
                <a:rPr lang="ko-KR" altLang="en-US" sz="900" b="1" dirty="0"/>
                <a:t> 삭제 알림</a:t>
              </a:r>
            </a:p>
          </p:txBody>
        </p:sp>
        <p:sp>
          <p:nvSpPr>
            <p:cNvPr id="112" name="TextBox 111">
              <a:extLst>
                <a:ext uri="{FF2B5EF4-FFF2-40B4-BE49-F238E27FC236}">
                  <a16:creationId xmlns:a16="http://schemas.microsoft.com/office/drawing/2014/main" id="{894F073E-C2C1-EFA5-437B-BD07BDDF6AD3}"/>
                </a:ext>
              </a:extLst>
            </p:cNvPr>
            <p:cNvSpPr txBox="1"/>
            <p:nvPr/>
          </p:nvSpPr>
          <p:spPr>
            <a:xfrm>
              <a:off x="7401223" y="4411115"/>
              <a:ext cx="3586932" cy="680500"/>
            </a:xfrm>
            <a:prstGeom prst="rect">
              <a:avLst/>
            </a:prstGeom>
            <a:noFill/>
          </p:spPr>
          <p:txBody>
            <a:bodyPr wrap="square" rtlCol="0">
              <a:spAutoFit/>
            </a:bodyPr>
            <a:lstStyle/>
            <a:p>
              <a:pPr algn="ctr">
                <a:lnSpc>
                  <a:spcPct val="150000"/>
                </a:lnSpc>
              </a:pPr>
              <a:r>
                <a:rPr lang="ko-KR" altLang="en-US" sz="600" dirty="0">
                  <a:solidFill>
                    <a:schemeClr val="tx1">
                      <a:lumMod val="50000"/>
                      <a:lumOff val="50000"/>
                    </a:schemeClr>
                  </a:solidFill>
                  <a:latin typeface="+mj-lt"/>
                </a:rPr>
                <a:t>삭제된 정보창은 복구가 불가능합니다</a:t>
              </a:r>
              <a:r>
                <a:rPr lang="en-US" altLang="ko-KR" sz="600" dirty="0">
                  <a:solidFill>
                    <a:schemeClr val="tx1">
                      <a:lumMod val="50000"/>
                      <a:lumOff val="50000"/>
                    </a:schemeClr>
                  </a:solidFill>
                  <a:latin typeface="+mj-lt"/>
                </a:rPr>
                <a:t>.</a:t>
              </a:r>
            </a:p>
            <a:p>
              <a:pPr algn="ctr">
                <a:lnSpc>
                  <a:spcPct val="150000"/>
                </a:lnSpc>
              </a:pPr>
              <a:r>
                <a:rPr lang="ko-KR" altLang="en-US" sz="600" dirty="0">
                  <a:solidFill>
                    <a:schemeClr val="tx1">
                      <a:lumMod val="50000"/>
                      <a:lumOff val="50000"/>
                    </a:schemeClr>
                  </a:solidFill>
                  <a:latin typeface="+mj-lt"/>
                </a:rPr>
                <a:t>삭제 하시겠습니까</a:t>
              </a:r>
              <a:r>
                <a:rPr lang="en-US" altLang="ko-KR" sz="600" dirty="0">
                  <a:solidFill>
                    <a:schemeClr val="tx1">
                      <a:lumMod val="50000"/>
                      <a:lumOff val="50000"/>
                    </a:schemeClr>
                  </a:solidFill>
                  <a:latin typeface="+mj-lt"/>
                </a:rPr>
                <a:t>?</a:t>
              </a:r>
              <a:endParaRPr lang="ko-KR" altLang="en-US" sz="600" dirty="0">
                <a:solidFill>
                  <a:schemeClr val="tx1">
                    <a:lumMod val="50000"/>
                    <a:lumOff val="50000"/>
                  </a:schemeClr>
                </a:solidFill>
                <a:latin typeface="+mj-lt"/>
              </a:endParaRPr>
            </a:p>
          </p:txBody>
        </p:sp>
        <p:grpSp>
          <p:nvGrpSpPr>
            <p:cNvPr id="113" name="그룹 112">
              <a:extLst>
                <a:ext uri="{FF2B5EF4-FFF2-40B4-BE49-F238E27FC236}">
                  <a16:creationId xmlns:a16="http://schemas.microsoft.com/office/drawing/2014/main" id="{9422A2A9-642E-99F6-D4DA-59FB5D4B29A8}"/>
                </a:ext>
              </a:extLst>
            </p:cNvPr>
            <p:cNvGrpSpPr/>
            <p:nvPr/>
          </p:nvGrpSpPr>
          <p:grpSpPr>
            <a:xfrm>
              <a:off x="8323822" y="5113545"/>
              <a:ext cx="1816934" cy="288000"/>
              <a:chOff x="6009795" y="4339822"/>
              <a:chExt cx="1816934" cy="288000"/>
            </a:xfrm>
          </p:grpSpPr>
          <p:sp>
            <p:nvSpPr>
              <p:cNvPr id="114" name="모서리가 둥근 직사각형 49">
                <a:extLst>
                  <a:ext uri="{FF2B5EF4-FFF2-40B4-BE49-F238E27FC236}">
                    <a16:creationId xmlns:a16="http://schemas.microsoft.com/office/drawing/2014/main" id="{5D007744-E2F2-DB7C-0BFA-C1086DB7EBE0}"/>
                  </a:ext>
                </a:extLst>
              </p:cNvPr>
              <p:cNvSpPr/>
              <p:nvPr/>
            </p:nvSpPr>
            <p:spPr>
              <a:xfrm>
                <a:off x="6009795" y="4339822"/>
                <a:ext cx="870865" cy="288000"/>
              </a:xfrm>
              <a:prstGeom prst="roundRect">
                <a:avLst>
                  <a:gd name="adj" fmla="val 50000"/>
                </a:avLst>
              </a:prstGeom>
              <a:solidFill>
                <a:srgbClr val="7F7F7F"/>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600" b="1" dirty="0">
                    <a:solidFill>
                      <a:schemeClr val="tx1"/>
                    </a:solidFill>
                  </a:rPr>
                  <a:t>취소</a:t>
                </a:r>
              </a:p>
            </p:txBody>
          </p:sp>
          <p:sp>
            <p:nvSpPr>
              <p:cNvPr id="115" name="모서리가 둥근 직사각형 50">
                <a:extLst>
                  <a:ext uri="{FF2B5EF4-FFF2-40B4-BE49-F238E27FC236}">
                    <a16:creationId xmlns:a16="http://schemas.microsoft.com/office/drawing/2014/main" id="{F47D8C5E-4D6F-8455-007F-861A1745F44E}"/>
                  </a:ext>
                </a:extLst>
              </p:cNvPr>
              <p:cNvSpPr/>
              <p:nvPr/>
            </p:nvSpPr>
            <p:spPr>
              <a:xfrm>
                <a:off x="6955864" y="4339822"/>
                <a:ext cx="870865" cy="288000"/>
              </a:xfrm>
              <a:prstGeom prst="roundRect">
                <a:avLst>
                  <a:gd name="adj" fmla="val 50000"/>
                </a:avLst>
              </a:prstGeom>
              <a:solidFill>
                <a:srgbClr val="2F5597"/>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600" b="1" dirty="0">
                    <a:solidFill>
                      <a:schemeClr val="bg1"/>
                    </a:solidFill>
                  </a:rPr>
                  <a:t>확인</a:t>
                </a:r>
              </a:p>
            </p:txBody>
          </p:sp>
        </p:grpSp>
      </p:grpSp>
      <p:sp>
        <p:nvSpPr>
          <p:cNvPr id="116" name="모서리가 둥근 직사각형 299">
            <a:extLst>
              <a:ext uri="{FF2B5EF4-FFF2-40B4-BE49-F238E27FC236}">
                <a16:creationId xmlns:a16="http://schemas.microsoft.com/office/drawing/2014/main" id="{735E4A3C-D8AC-4A64-FDAC-3ED6C88E61CE}"/>
              </a:ext>
            </a:extLst>
          </p:cNvPr>
          <p:cNvSpPr/>
          <p:nvPr/>
        </p:nvSpPr>
        <p:spPr>
          <a:xfrm>
            <a:off x="3840413" y="431946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4-4</a:t>
            </a:r>
            <a:endParaRPr lang="ko-KR" altLang="en-US" sz="750" b="1" dirty="0"/>
          </a:p>
        </p:txBody>
      </p:sp>
      <p:sp>
        <p:nvSpPr>
          <p:cNvPr id="117" name="사각형: 둥근 모서리 116">
            <a:extLst>
              <a:ext uri="{FF2B5EF4-FFF2-40B4-BE49-F238E27FC236}">
                <a16:creationId xmlns:a16="http://schemas.microsoft.com/office/drawing/2014/main" id="{C1872293-8C1D-3112-5605-B7C70E0E0C1A}"/>
              </a:ext>
            </a:extLst>
          </p:cNvPr>
          <p:cNvSpPr/>
          <p:nvPr/>
        </p:nvSpPr>
        <p:spPr>
          <a:xfrm>
            <a:off x="2297779" y="1573855"/>
            <a:ext cx="1378346" cy="2176952"/>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500" dirty="0">
              <a:solidFill>
                <a:schemeClr val="tx1"/>
              </a:solidFill>
            </a:endParaRPr>
          </a:p>
        </p:txBody>
      </p:sp>
      <p:pic>
        <p:nvPicPr>
          <p:cNvPr id="118" name="그림 117">
            <a:extLst>
              <a:ext uri="{FF2B5EF4-FFF2-40B4-BE49-F238E27FC236}">
                <a16:creationId xmlns:a16="http://schemas.microsoft.com/office/drawing/2014/main" id="{A4C23E94-9BD1-D50F-76A9-FDD45552FCAC}"/>
              </a:ext>
            </a:extLst>
          </p:cNvPr>
          <p:cNvPicPr>
            <a:picLocks noChangeAspect="1"/>
          </p:cNvPicPr>
          <p:nvPr/>
        </p:nvPicPr>
        <p:blipFill>
          <a:blip r:embed="rId12"/>
          <a:stretch>
            <a:fillRect/>
          </a:stretch>
        </p:blipFill>
        <p:spPr>
          <a:xfrm>
            <a:off x="2309594" y="1596250"/>
            <a:ext cx="1366530" cy="100885"/>
          </a:xfrm>
          <a:prstGeom prst="rect">
            <a:avLst/>
          </a:prstGeom>
        </p:spPr>
      </p:pic>
      <p:sp>
        <p:nvSpPr>
          <p:cNvPr id="119" name="사각형: 둥근 모서리 118">
            <a:extLst>
              <a:ext uri="{FF2B5EF4-FFF2-40B4-BE49-F238E27FC236}">
                <a16:creationId xmlns:a16="http://schemas.microsoft.com/office/drawing/2014/main" id="{34CAC0B1-43F6-2330-0661-B97536D1107D}"/>
              </a:ext>
            </a:extLst>
          </p:cNvPr>
          <p:cNvSpPr/>
          <p:nvPr/>
        </p:nvSpPr>
        <p:spPr>
          <a:xfrm>
            <a:off x="2297778" y="1377722"/>
            <a:ext cx="944695" cy="148130"/>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500" dirty="0">
                <a:solidFill>
                  <a:schemeClr val="tx1"/>
                </a:solidFill>
              </a:rPr>
              <a:t>  </a:t>
            </a:r>
            <a:r>
              <a:rPr lang="ko-KR" altLang="en-US" sz="500" dirty="0">
                <a:solidFill>
                  <a:schemeClr val="tx1"/>
                </a:solidFill>
              </a:rPr>
              <a:t>전주시 동물병원</a:t>
            </a:r>
          </a:p>
        </p:txBody>
      </p:sp>
      <p:grpSp>
        <p:nvGrpSpPr>
          <p:cNvPr id="257" name="그룹 256">
            <a:extLst>
              <a:ext uri="{FF2B5EF4-FFF2-40B4-BE49-F238E27FC236}">
                <a16:creationId xmlns:a16="http://schemas.microsoft.com/office/drawing/2014/main" id="{4FC2BC50-86B6-1A6C-359C-337EA1E25AC2}"/>
              </a:ext>
            </a:extLst>
          </p:cNvPr>
          <p:cNvGrpSpPr/>
          <p:nvPr/>
        </p:nvGrpSpPr>
        <p:grpSpPr>
          <a:xfrm>
            <a:off x="3265953" y="1387530"/>
            <a:ext cx="410171" cy="137267"/>
            <a:chOff x="3462580" y="1381285"/>
            <a:chExt cx="478710" cy="160204"/>
          </a:xfrm>
        </p:grpSpPr>
        <p:sp>
          <p:nvSpPr>
            <p:cNvPr id="120" name="사각형: 둥근 모서리 119">
              <a:extLst>
                <a:ext uri="{FF2B5EF4-FFF2-40B4-BE49-F238E27FC236}">
                  <a16:creationId xmlns:a16="http://schemas.microsoft.com/office/drawing/2014/main" id="{644752EA-112D-C863-0566-40C4EA2BD848}"/>
                </a:ext>
              </a:extLst>
            </p:cNvPr>
            <p:cNvSpPr/>
            <p:nvPr/>
          </p:nvSpPr>
          <p:spPr>
            <a:xfrm>
              <a:off x="3462580" y="1381285"/>
              <a:ext cx="478710" cy="160204"/>
            </a:xfrm>
            <a:prstGeom prst="roundRect">
              <a:avLst>
                <a:gd name="adj" fmla="val 12208"/>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450" b="1" dirty="0">
                  <a:solidFill>
                    <a:schemeClr val="bg1"/>
                  </a:solidFill>
                </a:rPr>
                <a:t>      위치지정</a:t>
              </a:r>
            </a:p>
          </p:txBody>
        </p:sp>
        <p:pic>
          <p:nvPicPr>
            <p:cNvPr id="121" name="그래픽 120" descr="표식 단색으로 채워진">
              <a:extLst>
                <a:ext uri="{FF2B5EF4-FFF2-40B4-BE49-F238E27FC236}">
                  <a16:creationId xmlns:a16="http://schemas.microsoft.com/office/drawing/2014/main" id="{C950B5D9-0BD9-236A-E44F-2026D9E356A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79999" y="1390119"/>
              <a:ext cx="144772" cy="144772"/>
            </a:xfrm>
            <a:prstGeom prst="rect">
              <a:avLst/>
            </a:prstGeom>
          </p:spPr>
        </p:pic>
      </p:grpSp>
      <p:sp>
        <p:nvSpPr>
          <p:cNvPr id="122" name="모서리가 둥근 직사각형 299">
            <a:extLst>
              <a:ext uri="{FF2B5EF4-FFF2-40B4-BE49-F238E27FC236}">
                <a16:creationId xmlns:a16="http://schemas.microsoft.com/office/drawing/2014/main" id="{BE5503FA-AB9D-58A3-83C7-56D69F2CD1CD}"/>
              </a:ext>
            </a:extLst>
          </p:cNvPr>
          <p:cNvSpPr/>
          <p:nvPr/>
        </p:nvSpPr>
        <p:spPr>
          <a:xfrm>
            <a:off x="2706272" y="376741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3-3</a:t>
            </a:r>
            <a:endParaRPr lang="ko-KR" altLang="en-US" sz="750" b="1" dirty="0"/>
          </a:p>
        </p:txBody>
      </p:sp>
      <p:sp>
        <p:nvSpPr>
          <p:cNvPr id="123" name="모서리가 둥근 직사각형 299">
            <a:extLst>
              <a:ext uri="{FF2B5EF4-FFF2-40B4-BE49-F238E27FC236}">
                <a16:creationId xmlns:a16="http://schemas.microsoft.com/office/drawing/2014/main" id="{6B1EC852-0E9D-6110-CC0A-E50283BFE069}"/>
              </a:ext>
            </a:extLst>
          </p:cNvPr>
          <p:cNvSpPr/>
          <p:nvPr/>
        </p:nvSpPr>
        <p:spPr>
          <a:xfrm>
            <a:off x="3370203" y="119988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3-1</a:t>
            </a:r>
            <a:endParaRPr lang="ko-KR" altLang="en-US" sz="750" b="1" dirty="0"/>
          </a:p>
        </p:txBody>
      </p:sp>
      <p:grpSp>
        <p:nvGrpSpPr>
          <p:cNvPr id="124" name="그룹 123">
            <a:extLst>
              <a:ext uri="{FF2B5EF4-FFF2-40B4-BE49-F238E27FC236}">
                <a16:creationId xmlns:a16="http://schemas.microsoft.com/office/drawing/2014/main" id="{DCE617A4-D559-41BF-6752-E9BFC557B920}"/>
              </a:ext>
            </a:extLst>
          </p:cNvPr>
          <p:cNvGrpSpPr/>
          <p:nvPr/>
        </p:nvGrpSpPr>
        <p:grpSpPr>
          <a:xfrm>
            <a:off x="2177164" y="1170103"/>
            <a:ext cx="109171" cy="2841287"/>
            <a:chOff x="8472854" y="3429000"/>
            <a:chExt cx="109171" cy="259517"/>
          </a:xfrm>
        </p:grpSpPr>
        <p:cxnSp>
          <p:nvCxnSpPr>
            <p:cNvPr id="125" name="직선 연결선 124">
              <a:extLst>
                <a:ext uri="{FF2B5EF4-FFF2-40B4-BE49-F238E27FC236}">
                  <a16:creationId xmlns:a16="http://schemas.microsoft.com/office/drawing/2014/main" id="{45A1C8DE-80A1-1B02-81B4-FCF42AE0898B}"/>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직선 연결선 125">
              <a:extLst>
                <a:ext uri="{FF2B5EF4-FFF2-40B4-BE49-F238E27FC236}">
                  <a16:creationId xmlns:a16="http://schemas.microsoft.com/office/drawing/2014/main" id="{92F76EC1-2CA3-8E89-0D90-AD73FF9C5E60}"/>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6C6A3390-6E0D-079B-FA39-E5B87AEC643E}"/>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56" name="모서리가 둥근 직사각형 299">
            <a:extLst>
              <a:ext uri="{FF2B5EF4-FFF2-40B4-BE49-F238E27FC236}">
                <a16:creationId xmlns:a16="http://schemas.microsoft.com/office/drawing/2014/main" id="{172CA749-1244-867A-C07A-DA2F41F0AB13}"/>
              </a:ext>
            </a:extLst>
          </p:cNvPr>
          <p:cNvSpPr/>
          <p:nvPr/>
        </p:nvSpPr>
        <p:spPr>
          <a:xfrm>
            <a:off x="2102946" y="230153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grpSp>
        <p:nvGrpSpPr>
          <p:cNvPr id="15" name="그룹 14">
            <a:extLst>
              <a:ext uri="{FF2B5EF4-FFF2-40B4-BE49-F238E27FC236}">
                <a16:creationId xmlns:a16="http://schemas.microsoft.com/office/drawing/2014/main" id="{D5213398-429A-C4F6-2F55-12F3E37EF7DB}"/>
              </a:ext>
            </a:extLst>
          </p:cNvPr>
          <p:cNvGrpSpPr/>
          <p:nvPr/>
        </p:nvGrpSpPr>
        <p:grpSpPr>
          <a:xfrm>
            <a:off x="3455450" y="4508292"/>
            <a:ext cx="136426" cy="722808"/>
            <a:chOff x="1886984" y="2223333"/>
            <a:chExt cx="178658" cy="946556"/>
          </a:xfrm>
        </p:grpSpPr>
        <p:pic>
          <p:nvPicPr>
            <p:cNvPr id="17" name="그림 16">
              <a:extLst>
                <a:ext uri="{FF2B5EF4-FFF2-40B4-BE49-F238E27FC236}">
                  <a16:creationId xmlns:a16="http://schemas.microsoft.com/office/drawing/2014/main" id="{4859A625-AAB8-B1C8-15EC-7772C88F50F0}"/>
                </a:ext>
              </a:extLst>
            </p:cNvPr>
            <p:cNvPicPr>
              <a:picLocks noChangeAspect="1"/>
            </p:cNvPicPr>
            <p:nvPr/>
          </p:nvPicPr>
          <p:blipFill>
            <a:blip r:embed="rId15"/>
            <a:stretch>
              <a:fillRect/>
            </a:stretch>
          </p:blipFill>
          <p:spPr>
            <a:xfrm>
              <a:off x="1886984" y="2223333"/>
              <a:ext cx="178658" cy="169002"/>
            </a:xfrm>
            <a:prstGeom prst="rect">
              <a:avLst/>
            </a:prstGeom>
          </p:spPr>
        </p:pic>
        <p:pic>
          <p:nvPicPr>
            <p:cNvPr id="228" name="그림 227">
              <a:extLst>
                <a:ext uri="{FF2B5EF4-FFF2-40B4-BE49-F238E27FC236}">
                  <a16:creationId xmlns:a16="http://schemas.microsoft.com/office/drawing/2014/main" id="{A15A1DE1-3096-DEEC-DF55-3327EC31DD46}"/>
                </a:ext>
              </a:extLst>
            </p:cNvPr>
            <p:cNvPicPr>
              <a:picLocks noChangeAspect="1"/>
            </p:cNvPicPr>
            <p:nvPr/>
          </p:nvPicPr>
          <p:blipFill>
            <a:blip r:embed="rId15"/>
            <a:stretch>
              <a:fillRect/>
            </a:stretch>
          </p:blipFill>
          <p:spPr>
            <a:xfrm>
              <a:off x="1886984" y="2412511"/>
              <a:ext cx="178658" cy="169002"/>
            </a:xfrm>
            <a:prstGeom prst="rect">
              <a:avLst/>
            </a:prstGeom>
          </p:spPr>
        </p:pic>
        <p:pic>
          <p:nvPicPr>
            <p:cNvPr id="235" name="그림 234">
              <a:extLst>
                <a:ext uri="{FF2B5EF4-FFF2-40B4-BE49-F238E27FC236}">
                  <a16:creationId xmlns:a16="http://schemas.microsoft.com/office/drawing/2014/main" id="{47812384-9E09-D134-61BC-8585D2A6D7C9}"/>
                </a:ext>
              </a:extLst>
            </p:cNvPr>
            <p:cNvPicPr>
              <a:picLocks noChangeAspect="1"/>
            </p:cNvPicPr>
            <p:nvPr/>
          </p:nvPicPr>
          <p:blipFill>
            <a:blip r:embed="rId15"/>
            <a:stretch>
              <a:fillRect/>
            </a:stretch>
          </p:blipFill>
          <p:spPr>
            <a:xfrm>
              <a:off x="1886984" y="2610210"/>
              <a:ext cx="178658" cy="169002"/>
            </a:xfrm>
            <a:prstGeom prst="rect">
              <a:avLst/>
            </a:prstGeom>
          </p:spPr>
        </p:pic>
        <p:pic>
          <p:nvPicPr>
            <p:cNvPr id="258" name="그림 257">
              <a:extLst>
                <a:ext uri="{FF2B5EF4-FFF2-40B4-BE49-F238E27FC236}">
                  <a16:creationId xmlns:a16="http://schemas.microsoft.com/office/drawing/2014/main" id="{C240EA95-BBCA-6791-04EF-2724C0C61264}"/>
                </a:ext>
              </a:extLst>
            </p:cNvPr>
            <p:cNvPicPr>
              <a:picLocks noChangeAspect="1"/>
            </p:cNvPicPr>
            <p:nvPr/>
          </p:nvPicPr>
          <p:blipFill>
            <a:blip r:embed="rId15"/>
            <a:stretch>
              <a:fillRect/>
            </a:stretch>
          </p:blipFill>
          <p:spPr>
            <a:xfrm>
              <a:off x="1886984" y="2804210"/>
              <a:ext cx="178658" cy="169002"/>
            </a:xfrm>
            <a:prstGeom prst="rect">
              <a:avLst/>
            </a:prstGeom>
          </p:spPr>
        </p:pic>
        <p:pic>
          <p:nvPicPr>
            <p:cNvPr id="259" name="그림 258">
              <a:extLst>
                <a:ext uri="{FF2B5EF4-FFF2-40B4-BE49-F238E27FC236}">
                  <a16:creationId xmlns:a16="http://schemas.microsoft.com/office/drawing/2014/main" id="{9808C27A-35FF-72E0-77EF-343A2AB8513A}"/>
                </a:ext>
              </a:extLst>
            </p:cNvPr>
            <p:cNvPicPr>
              <a:picLocks noChangeAspect="1"/>
            </p:cNvPicPr>
            <p:nvPr/>
          </p:nvPicPr>
          <p:blipFill>
            <a:blip r:embed="rId15"/>
            <a:stretch>
              <a:fillRect/>
            </a:stretch>
          </p:blipFill>
          <p:spPr>
            <a:xfrm>
              <a:off x="1886984" y="3000887"/>
              <a:ext cx="178658" cy="169002"/>
            </a:xfrm>
            <a:prstGeom prst="rect">
              <a:avLst/>
            </a:prstGeom>
          </p:spPr>
        </p:pic>
      </p:grpSp>
      <p:grpSp>
        <p:nvGrpSpPr>
          <p:cNvPr id="260" name="그룹 259">
            <a:extLst>
              <a:ext uri="{FF2B5EF4-FFF2-40B4-BE49-F238E27FC236}">
                <a16:creationId xmlns:a16="http://schemas.microsoft.com/office/drawing/2014/main" id="{82B3B10A-0122-53F8-285B-141A7D6B60EC}"/>
              </a:ext>
            </a:extLst>
          </p:cNvPr>
          <p:cNvGrpSpPr/>
          <p:nvPr/>
        </p:nvGrpSpPr>
        <p:grpSpPr>
          <a:xfrm>
            <a:off x="3250458" y="4503957"/>
            <a:ext cx="136426" cy="726602"/>
            <a:chOff x="1792952" y="5253063"/>
            <a:chExt cx="178658" cy="951525"/>
          </a:xfrm>
        </p:grpSpPr>
        <p:grpSp>
          <p:nvGrpSpPr>
            <p:cNvPr id="261" name="그룹 260">
              <a:extLst>
                <a:ext uri="{FF2B5EF4-FFF2-40B4-BE49-F238E27FC236}">
                  <a16:creationId xmlns:a16="http://schemas.microsoft.com/office/drawing/2014/main" id="{15B35012-F4B2-65DB-DD71-EE3B2D740DD9}"/>
                </a:ext>
              </a:extLst>
            </p:cNvPr>
            <p:cNvGrpSpPr/>
            <p:nvPr/>
          </p:nvGrpSpPr>
          <p:grpSpPr>
            <a:xfrm>
              <a:off x="1792952" y="5253063"/>
              <a:ext cx="178658" cy="169002"/>
              <a:chOff x="1792952" y="5253063"/>
              <a:chExt cx="178658" cy="169002"/>
            </a:xfrm>
          </p:grpSpPr>
          <p:grpSp>
            <p:nvGrpSpPr>
              <p:cNvPr id="282" name="그룹 281">
                <a:extLst>
                  <a:ext uri="{FF2B5EF4-FFF2-40B4-BE49-F238E27FC236}">
                    <a16:creationId xmlns:a16="http://schemas.microsoft.com/office/drawing/2014/main" id="{C386EF69-5B09-85AC-08E1-75E9D6378D77}"/>
                  </a:ext>
                </a:extLst>
              </p:cNvPr>
              <p:cNvGrpSpPr/>
              <p:nvPr/>
            </p:nvGrpSpPr>
            <p:grpSpPr>
              <a:xfrm>
                <a:off x="1792952" y="5253063"/>
                <a:ext cx="178658" cy="169002"/>
                <a:chOff x="1792952" y="5253063"/>
                <a:chExt cx="178658" cy="169002"/>
              </a:xfrm>
            </p:grpSpPr>
            <p:pic>
              <p:nvPicPr>
                <p:cNvPr id="284" name="그림 283">
                  <a:extLst>
                    <a:ext uri="{FF2B5EF4-FFF2-40B4-BE49-F238E27FC236}">
                      <a16:creationId xmlns:a16="http://schemas.microsoft.com/office/drawing/2014/main" id="{27E8A60F-8CA8-F1AB-784B-A684F5F8D8C5}"/>
                    </a:ext>
                  </a:extLst>
                </p:cNvPr>
                <p:cNvPicPr>
                  <a:picLocks noChangeAspect="1"/>
                </p:cNvPicPr>
                <p:nvPr/>
              </p:nvPicPr>
              <p:blipFill>
                <a:blip r:embed="rId15"/>
                <a:stretch>
                  <a:fillRect/>
                </a:stretch>
              </p:blipFill>
              <p:spPr>
                <a:xfrm>
                  <a:off x="1792952" y="5253063"/>
                  <a:ext cx="178658" cy="169002"/>
                </a:xfrm>
                <a:prstGeom prst="rect">
                  <a:avLst/>
                </a:prstGeom>
              </p:spPr>
            </p:pic>
            <p:sp>
              <p:nvSpPr>
                <p:cNvPr id="285" name="직사각형 284">
                  <a:extLst>
                    <a:ext uri="{FF2B5EF4-FFF2-40B4-BE49-F238E27FC236}">
                      <a16:creationId xmlns:a16="http://schemas.microsoft.com/office/drawing/2014/main" id="{225EDAD8-1368-B138-DEDB-6310FFF2F1C6}"/>
                    </a:ext>
                  </a:extLst>
                </p:cNvPr>
                <p:cNvSpPr/>
                <p:nvPr/>
              </p:nvSpPr>
              <p:spPr>
                <a:xfrm>
                  <a:off x="1825514" y="5292348"/>
                  <a:ext cx="106721" cy="98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3" name="그래픽 282" descr="지우개 단색으로 채워진">
                <a:extLst>
                  <a:ext uri="{FF2B5EF4-FFF2-40B4-BE49-F238E27FC236}">
                    <a16:creationId xmlns:a16="http://schemas.microsoft.com/office/drawing/2014/main" id="{FB34D0F0-209F-694E-197C-54A98DC569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36509" y="5288272"/>
                <a:ext cx="88758" cy="88758"/>
              </a:xfrm>
              <a:prstGeom prst="rect">
                <a:avLst/>
              </a:prstGeom>
            </p:spPr>
          </p:pic>
        </p:grpSp>
        <p:grpSp>
          <p:nvGrpSpPr>
            <p:cNvPr id="262" name="그룹 261">
              <a:extLst>
                <a:ext uri="{FF2B5EF4-FFF2-40B4-BE49-F238E27FC236}">
                  <a16:creationId xmlns:a16="http://schemas.microsoft.com/office/drawing/2014/main" id="{57914CA2-209A-CFF0-60FF-498DC8CDCFA4}"/>
                </a:ext>
              </a:extLst>
            </p:cNvPr>
            <p:cNvGrpSpPr/>
            <p:nvPr/>
          </p:nvGrpSpPr>
          <p:grpSpPr>
            <a:xfrm>
              <a:off x="1792952" y="5447970"/>
              <a:ext cx="178658" cy="169002"/>
              <a:chOff x="1792952" y="5253063"/>
              <a:chExt cx="178658" cy="169002"/>
            </a:xfrm>
          </p:grpSpPr>
          <p:grpSp>
            <p:nvGrpSpPr>
              <p:cNvPr id="278" name="그룹 277">
                <a:extLst>
                  <a:ext uri="{FF2B5EF4-FFF2-40B4-BE49-F238E27FC236}">
                    <a16:creationId xmlns:a16="http://schemas.microsoft.com/office/drawing/2014/main" id="{53B2CAFD-6A59-1C41-2C28-8E9C87C3E065}"/>
                  </a:ext>
                </a:extLst>
              </p:cNvPr>
              <p:cNvGrpSpPr/>
              <p:nvPr/>
            </p:nvGrpSpPr>
            <p:grpSpPr>
              <a:xfrm>
                <a:off x="1792952" y="5253063"/>
                <a:ext cx="178658" cy="169002"/>
                <a:chOff x="1792952" y="5253063"/>
                <a:chExt cx="178658" cy="169002"/>
              </a:xfrm>
            </p:grpSpPr>
            <p:pic>
              <p:nvPicPr>
                <p:cNvPr id="280" name="그림 279">
                  <a:extLst>
                    <a:ext uri="{FF2B5EF4-FFF2-40B4-BE49-F238E27FC236}">
                      <a16:creationId xmlns:a16="http://schemas.microsoft.com/office/drawing/2014/main" id="{C7C9326A-0627-CC0C-CA2D-DBDD3E654EB5}"/>
                    </a:ext>
                  </a:extLst>
                </p:cNvPr>
                <p:cNvPicPr>
                  <a:picLocks noChangeAspect="1"/>
                </p:cNvPicPr>
                <p:nvPr/>
              </p:nvPicPr>
              <p:blipFill>
                <a:blip r:embed="rId15"/>
                <a:stretch>
                  <a:fillRect/>
                </a:stretch>
              </p:blipFill>
              <p:spPr>
                <a:xfrm>
                  <a:off x="1792952" y="5253063"/>
                  <a:ext cx="178658" cy="169002"/>
                </a:xfrm>
                <a:prstGeom prst="rect">
                  <a:avLst/>
                </a:prstGeom>
              </p:spPr>
            </p:pic>
            <p:sp>
              <p:nvSpPr>
                <p:cNvPr id="281" name="직사각형 280">
                  <a:extLst>
                    <a:ext uri="{FF2B5EF4-FFF2-40B4-BE49-F238E27FC236}">
                      <a16:creationId xmlns:a16="http://schemas.microsoft.com/office/drawing/2014/main" id="{B577D2F4-C1B7-53AB-7C21-2B6AEA981918}"/>
                    </a:ext>
                  </a:extLst>
                </p:cNvPr>
                <p:cNvSpPr/>
                <p:nvPr/>
              </p:nvSpPr>
              <p:spPr>
                <a:xfrm>
                  <a:off x="1825514" y="5292348"/>
                  <a:ext cx="106721" cy="98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79" name="그래픽 278" descr="지우개 단색으로 채워진">
                <a:extLst>
                  <a:ext uri="{FF2B5EF4-FFF2-40B4-BE49-F238E27FC236}">
                    <a16:creationId xmlns:a16="http://schemas.microsoft.com/office/drawing/2014/main" id="{D7B73CFC-7296-80EC-A72F-0184C5BCD73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36509" y="5288272"/>
                <a:ext cx="88758" cy="88758"/>
              </a:xfrm>
              <a:prstGeom prst="rect">
                <a:avLst/>
              </a:prstGeom>
            </p:spPr>
          </p:pic>
        </p:grpSp>
        <p:grpSp>
          <p:nvGrpSpPr>
            <p:cNvPr id="263" name="그룹 262">
              <a:extLst>
                <a:ext uri="{FF2B5EF4-FFF2-40B4-BE49-F238E27FC236}">
                  <a16:creationId xmlns:a16="http://schemas.microsoft.com/office/drawing/2014/main" id="{37BD501E-6F8D-73A2-EA06-A70C2B276D02}"/>
                </a:ext>
              </a:extLst>
            </p:cNvPr>
            <p:cNvGrpSpPr/>
            <p:nvPr/>
          </p:nvGrpSpPr>
          <p:grpSpPr>
            <a:xfrm>
              <a:off x="1792952" y="5643417"/>
              <a:ext cx="178658" cy="169002"/>
              <a:chOff x="1792952" y="5249945"/>
              <a:chExt cx="178658" cy="169002"/>
            </a:xfrm>
          </p:grpSpPr>
          <p:grpSp>
            <p:nvGrpSpPr>
              <p:cNvPr id="274" name="그룹 273">
                <a:extLst>
                  <a:ext uri="{FF2B5EF4-FFF2-40B4-BE49-F238E27FC236}">
                    <a16:creationId xmlns:a16="http://schemas.microsoft.com/office/drawing/2014/main" id="{A38209DB-4C90-8595-FD20-EA8D21E5089F}"/>
                  </a:ext>
                </a:extLst>
              </p:cNvPr>
              <p:cNvGrpSpPr/>
              <p:nvPr/>
            </p:nvGrpSpPr>
            <p:grpSpPr>
              <a:xfrm>
                <a:off x="1792952" y="5249945"/>
                <a:ext cx="178658" cy="169002"/>
                <a:chOff x="1792952" y="5249945"/>
                <a:chExt cx="178658" cy="169002"/>
              </a:xfrm>
            </p:grpSpPr>
            <p:pic>
              <p:nvPicPr>
                <p:cNvPr id="276" name="그림 275">
                  <a:extLst>
                    <a:ext uri="{FF2B5EF4-FFF2-40B4-BE49-F238E27FC236}">
                      <a16:creationId xmlns:a16="http://schemas.microsoft.com/office/drawing/2014/main" id="{8ADD4232-7D1A-89E4-9BAC-D0450D1B6EF8}"/>
                    </a:ext>
                  </a:extLst>
                </p:cNvPr>
                <p:cNvPicPr>
                  <a:picLocks noChangeAspect="1"/>
                </p:cNvPicPr>
                <p:nvPr/>
              </p:nvPicPr>
              <p:blipFill>
                <a:blip r:embed="rId15"/>
                <a:stretch>
                  <a:fillRect/>
                </a:stretch>
              </p:blipFill>
              <p:spPr>
                <a:xfrm>
                  <a:off x="1792952" y="5249945"/>
                  <a:ext cx="178658" cy="169002"/>
                </a:xfrm>
                <a:prstGeom prst="rect">
                  <a:avLst/>
                </a:prstGeom>
              </p:spPr>
            </p:pic>
            <p:sp>
              <p:nvSpPr>
                <p:cNvPr id="277" name="직사각형 276">
                  <a:extLst>
                    <a:ext uri="{FF2B5EF4-FFF2-40B4-BE49-F238E27FC236}">
                      <a16:creationId xmlns:a16="http://schemas.microsoft.com/office/drawing/2014/main" id="{8B30D1C8-A118-0550-B2B9-06CDFFD3D642}"/>
                    </a:ext>
                  </a:extLst>
                </p:cNvPr>
                <p:cNvSpPr/>
                <p:nvPr/>
              </p:nvSpPr>
              <p:spPr>
                <a:xfrm>
                  <a:off x="1825514" y="5289230"/>
                  <a:ext cx="106721" cy="98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75" name="그래픽 274" descr="지우개 단색으로 채워진">
                <a:extLst>
                  <a:ext uri="{FF2B5EF4-FFF2-40B4-BE49-F238E27FC236}">
                    <a16:creationId xmlns:a16="http://schemas.microsoft.com/office/drawing/2014/main" id="{B0141624-A2CE-E414-BA88-E15369EE981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36509" y="5288272"/>
                <a:ext cx="88758" cy="88758"/>
              </a:xfrm>
              <a:prstGeom prst="rect">
                <a:avLst/>
              </a:prstGeom>
            </p:spPr>
          </p:pic>
        </p:grpSp>
        <p:grpSp>
          <p:nvGrpSpPr>
            <p:cNvPr id="264" name="그룹 263">
              <a:extLst>
                <a:ext uri="{FF2B5EF4-FFF2-40B4-BE49-F238E27FC236}">
                  <a16:creationId xmlns:a16="http://schemas.microsoft.com/office/drawing/2014/main" id="{69B9424C-D374-56AE-60C1-611034F81402}"/>
                </a:ext>
              </a:extLst>
            </p:cNvPr>
            <p:cNvGrpSpPr/>
            <p:nvPr/>
          </p:nvGrpSpPr>
          <p:grpSpPr>
            <a:xfrm>
              <a:off x="1792952" y="5841443"/>
              <a:ext cx="178658" cy="169002"/>
              <a:chOff x="1792952" y="5249945"/>
              <a:chExt cx="178658" cy="169002"/>
            </a:xfrm>
          </p:grpSpPr>
          <p:grpSp>
            <p:nvGrpSpPr>
              <p:cNvPr id="270" name="그룹 269">
                <a:extLst>
                  <a:ext uri="{FF2B5EF4-FFF2-40B4-BE49-F238E27FC236}">
                    <a16:creationId xmlns:a16="http://schemas.microsoft.com/office/drawing/2014/main" id="{E1F18BFF-D451-0C46-C45B-67C53E39957F}"/>
                  </a:ext>
                </a:extLst>
              </p:cNvPr>
              <p:cNvGrpSpPr/>
              <p:nvPr/>
            </p:nvGrpSpPr>
            <p:grpSpPr>
              <a:xfrm>
                <a:off x="1792952" y="5249945"/>
                <a:ext cx="178658" cy="169002"/>
                <a:chOff x="1792952" y="5249945"/>
                <a:chExt cx="178658" cy="169002"/>
              </a:xfrm>
            </p:grpSpPr>
            <p:pic>
              <p:nvPicPr>
                <p:cNvPr id="272" name="그림 271">
                  <a:extLst>
                    <a:ext uri="{FF2B5EF4-FFF2-40B4-BE49-F238E27FC236}">
                      <a16:creationId xmlns:a16="http://schemas.microsoft.com/office/drawing/2014/main" id="{E88DFCE0-762F-2767-F048-EA2959788018}"/>
                    </a:ext>
                  </a:extLst>
                </p:cNvPr>
                <p:cNvPicPr>
                  <a:picLocks noChangeAspect="1"/>
                </p:cNvPicPr>
                <p:nvPr/>
              </p:nvPicPr>
              <p:blipFill>
                <a:blip r:embed="rId15"/>
                <a:stretch>
                  <a:fillRect/>
                </a:stretch>
              </p:blipFill>
              <p:spPr>
                <a:xfrm>
                  <a:off x="1792952" y="5249945"/>
                  <a:ext cx="178658" cy="169002"/>
                </a:xfrm>
                <a:prstGeom prst="rect">
                  <a:avLst/>
                </a:prstGeom>
              </p:spPr>
            </p:pic>
            <p:sp>
              <p:nvSpPr>
                <p:cNvPr id="273" name="직사각형 272">
                  <a:extLst>
                    <a:ext uri="{FF2B5EF4-FFF2-40B4-BE49-F238E27FC236}">
                      <a16:creationId xmlns:a16="http://schemas.microsoft.com/office/drawing/2014/main" id="{CA2614AB-CF84-669C-5E12-9AE90EA6615E}"/>
                    </a:ext>
                  </a:extLst>
                </p:cNvPr>
                <p:cNvSpPr/>
                <p:nvPr/>
              </p:nvSpPr>
              <p:spPr>
                <a:xfrm>
                  <a:off x="1825514" y="5292348"/>
                  <a:ext cx="106721" cy="98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71" name="그래픽 270" descr="지우개 단색으로 채워진">
                <a:extLst>
                  <a:ext uri="{FF2B5EF4-FFF2-40B4-BE49-F238E27FC236}">
                    <a16:creationId xmlns:a16="http://schemas.microsoft.com/office/drawing/2014/main" id="{C5360CA8-5502-F033-E9F4-975868FA3B0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36509" y="5285154"/>
                <a:ext cx="88758" cy="88758"/>
              </a:xfrm>
              <a:prstGeom prst="rect">
                <a:avLst/>
              </a:prstGeom>
            </p:spPr>
          </p:pic>
        </p:grpSp>
        <p:grpSp>
          <p:nvGrpSpPr>
            <p:cNvPr id="265" name="그룹 264">
              <a:extLst>
                <a:ext uri="{FF2B5EF4-FFF2-40B4-BE49-F238E27FC236}">
                  <a16:creationId xmlns:a16="http://schemas.microsoft.com/office/drawing/2014/main" id="{41C9B877-7E12-6B10-CD7E-F10016FDBC4E}"/>
                </a:ext>
              </a:extLst>
            </p:cNvPr>
            <p:cNvGrpSpPr/>
            <p:nvPr/>
          </p:nvGrpSpPr>
          <p:grpSpPr>
            <a:xfrm>
              <a:off x="1792952" y="6035586"/>
              <a:ext cx="178658" cy="169002"/>
              <a:chOff x="1792952" y="5246827"/>
              <a:chExt cx="178658" cy="169002"/>
            </a:xfrm>
          </p:grpSpPr>
          <p:grpSp>
            <p:nvGrpSpPr>
              <p:cNvPr id="266" name="그룹 265">
                <a:extLst>
                  <a:ext uri="{FF2B5EF4-FFF2-40B4-BE49-F238E27FC236}">
                    <a16:creationId xmlns:a16="http://schemas.microsoft.com/office/drawing/2014/main" id="{472B5064-2021-399C-F7D5-FAF9E729F2D1}"/>
                  </a:ext>
                </a:extLst>
              </p:cNvPr>
              <p:cNvGrpSpPr/>
              <p:nvPr/>
            </p:nvGrpSpPr>
            <p:grpSpPr>
              <a:xfrm>
                <a:off x="1792952" y="5246827"/>
                <a:ext cx="178658" cy="169002"/>
                <a:chOff x="1792952" y="5246827"/>
                <a:chExt cx="178658" cy="169002"/>
              </a:xfrm>
            </p:grpSpPr>
            <p:pic>
              <p:nvPicPr>
                <p:cNvPr id="268" name="그림 267">
                  <a:extLst>
                    <a:ext uri="{FF2B5EF4-FFF2-40B4-BE49-F238E27FC236}">
                      <a16:creationId xmlns:a16="http://schemas.microsoft.com/office/drawing/2014/main" id="{4F45C28A-C774-A3AE-1E8A-BFF3211EBED9}"/>
                    </a:ext>
                  </a:extLst>
                </p:cNvPr>
                <p:cNvPicPr>
                  <a:picLocks noChangeAspect="1"/>
                </p:cNvPicPr>
                <p:nvPr/>
              </p:nvPicPr>
              <p:blipFill>
                <a:blip r:embed="rId15"/>
                <a:stretch>
                  <a:fillRect/>
                </a:stretch>
              </p:blipFill>
              <p:spPr>
                <a:xfrm>
                  <a:off x="1792952" y="5246827"/>
                  <a:ext cx="178658" cy="169002"/>
                </a:xfrm>
                <a:prstGeom prst="rect">
                  <a:avLst/>
                </a:prstGeom>
              </p:spPr>
            </p:pic>
            <p:sp>
              <p:nvSpPr>
                <p:cNvPr id="269" name="직사각형 268">
                  <a:extLst>
                    <a:ext uri="{FF2B5EF4-FFF2-40B4-BE49-F238E27FC236}">
                      <a16:creationId xmlns:a16="http://schemas.microsoft.com/office/drawing/2014/main" id="{43EE985D-E1D4-6B30-1B09-707EA598D22C}"/>
                    </a:ext>
                  </a:extLst>
                </p:cNvPr>
                <p:cNvSpPr/>
                <p:nvPr/>
              </p:nvSpPr>
              <p:spPr>
                <a:xfrm>
                  <a:off x="1825514" y="5292348"/>
                  <a:ext cx="106721" cy="98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67" name="그래픽 266" descr="지우개 단색으로 채워진">
                <a:extLst>
                  <a:ext uri="{FF2B5EF4-FFF2-40B4-BE49-F238E27FC236}">
                    <a16:creationId xmlns:a16="http://schemas.microsoft.com/office/drawing/2014/main" id="{B84B4FF3-97C2-B972-4457-6C4EA822931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36509" y="5282036"/>
                <a:ext cx="88758" cy="88758"/>
              </a:xfrm>
              <a:prstGeom prst="rect">
                <a:avLst/>
              </a:prstGeom>
            </p:spPr>
          </p:pic>
        </p:grpSp>
      </p:grpSp>
      <p:sp>
        <p:nvSpPr>
          <p:cNvPr id="100" name="모서리가 둥근 직사각형 299">
            <a:extLst>
              <a:ext uri="{FF2B5EF4-FFF2-40B4-BE49-F238E27FC236}">
                <a16:creationId xmlns:a16="http://schemas.microsoft.com/office/drawing/2014/main" id="{909F72F4-D5CE-EE22-93AD-603CBC87373B}"/>
              </a:ext>
            </a:extLst>
          </p:cNvPr>
          <p:cNvSpPr/>
          <p:nvPr/>
        </p:nvSpPr>
        <p:spPr>
          <a:xfrm>
            <a:off x="3076078" y="438718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4-2</a:t>
            </a:r>
            <a:endParaRPr lang="ko-KR" altLang="en-US" sz="750" b="1" dirty="0"/>
          </a:p>
        </p:txBody>
      </p:sp>
      <p:sp>
        <p:nvSpPr>
          <p:cNvPr id="99" name="모서리가 둥근 직사각형 299">
            <a:extLst>
              <a:ext uri="{FF2B5EF4-FFF2-40B4-BE49-F238E27FC236}">
                <a16:creationId xmlns:a16="http://schemas.microsoft.com/office/drawing/2014/main" id="{11AEA0BF-A56D-E307-BD3F-1FA86E3C77DE}"/>
              </a:ext>
            </a:extLst>
          </p:cNvPr>
          <p:cNvSpPr/>
          <p:nvPr/>
        </p:nvSpPr>
        <p:spPr>
          <a:xfrm>
            <a:off x="3538500" y="438488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4-3</a:t>
            </a:r>
            <a:endParaRPr lang="ko-KR" altLang="en-US" sz="750" b="1" dirty="0"/>
          </a:p>
        </p:txBody>
      </p:sp>
      <p:sp>
        <p:nvSpPr>
          <p:cNvPr id="3" name="모서리가 둥근 직사각형 299">
            <a:extLst>
              <a:ext uri="{FF2B5EF4-FFF2-40B4-BE49-F238E27FC236}">
                <a16:creationId xmlns:a16="http://schemas.microsoft.com/office/drawing/2014/main" id="{29C554C2-874A-7B37-3BD3-8B4DA5A437E1}"/>
              </a:ext>
            </a:extLst>
          </p:cNvPr>
          <p:cNvSpPr/>
          <p:nvPr/>
        </p:nvSpPr>
        <p:spPr>
          <a:xfrm>
            <a:off x="489503" y="267120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aphicFrame>
        <p:nvGraphicFramePr>
          <p:cNvPr id="286" name="표 285">
            <a:extLst>
              <a:ext uri="{FF2B5EF4-FFF2-40B4-BE49-F238E27FC236}">
                <a16:creationId xmlns:a16="http://schemas.microsoft.com/office/drawing/2014/main" id="{4EB4EF53-ED77-FAE6-FA65-4B8D919443A3}"/>
              </a:ext>
            </a:extLst>
          </p:cNvPr>
          <p:cNvGraphicFramePr>
            <a:graphicFrameLocks noGrp="1"/>
          </p:cNvGraphicFramePr>
          <p:nvPr>
            <p:extLst>
              <p:ext uri="{D42A27DB-BD31-4B8C-83A1-F6EECF244321}">
                <p14:modId xmlns:p14="http://schemas.microsoft.com/office/powerpoint/2010/main" val="316249726"/>
              </p:ext>
            </p:extLst>
          </p:nvPr>
        </p:nvGraphicFramePr>
        <p:xfrm>
          <a:off x="9560865" y="904523"/>
          <a:ext cx="2486025" cy="5924407"/>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부서 데이터 관리</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특정 부서간 레이어 및 데이터를 공유할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정보창</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버튼 클릭 시 색상 강조되며</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정보창</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팝업 표시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정보창</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팝업</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7963588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정보창</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버튼 클릭 시 해당 창 표시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ko-KR" altLang="en-US" sz="800" b="0" baseline="0" dirty="0">
                          <a:solidFill>
                            <a:schemeClr val="tx1"/>
                          </a:solidFill>
                          <a:latin typeface="맑은 고딕" panose="020B0503020000020004" pitchFamily="50" charset="-127"/>
                          <a:ea typeface="+mn-ea"/>
                          <a:sym typeface="Wingdings" pitchFamily="2" charset="2"/>
                        </a:rPr>
                        <a:t>지도 위에 지점을 지정하여 해당 지점에 대한 정보를 입력하고 조회할 수 있는 </a:t>
                      </a:r>
                      <a:r>
                        <a:rPr lang="ko-KR" altLang="en-US" sz="800" b="0" baseline="0" dirty="0" err="1">
                          <a:solidFill>
                            <a:schemeClr val="tx1"/>
                          </a:solidFill>
                          <a:latin typeface="맑은 고딕" panose="020B0503020000020004" pitchFamily="50" charset="-127"/>
                          <a:ea typeface="+mn-ea"/>
                          <a:sym typeface="Wingdings" pitchFamily="2" charset="2"/>
                        </a:rPr>
                        <a:t>정보창</a:t>
                      </a:r>
                      <a:r>
                        <a:rPr lang="ko-KR" altLang="en-US" sz="800" b="0" baseline="0" dirty="0">
                          <a:solidFill>
                            <a:schemeClr val="tx1"/>
                          </a:solidFill>
                          <a:latin typeface="맑은 고딕" panose="020B0503020000020004" pitchFamily="50" charset="-127"/>
                          <a:ea typeface="+mn-ea"/>
                          <a:sym typeface="Wingdings" pitchFamily="2" charset="2"/>
                        </a:rPr>
                        <a:t> 생성</a:t>
                      </a:r>
                      <a:endParaRPr lang="en-US" altLang="ko-KR" sz="800" b="0"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94185647"/>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정보창</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내용 입력 란</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39085928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정보창에 표시될 제목 및 내용 입력</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위치지정 버튼</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(3-1</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번</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클릭 후 지도 위에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정보창</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표시할 위치 지정</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(3-2</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번</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생성버튼</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(3-3</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번</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클릭 시 아래 생성된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정보창</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리스트에 표시</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(4</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번</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11291033"/>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4</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생성된 </a:t>
                      </a: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정보창</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목록</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496666594"/>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생성한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정보창</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목록 표시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- 5</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개 이상일 때 스크롤바 생성되어</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상하로 이동 가능</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4-1</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번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제목 클릭 시 해당 위치로 이동되며</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해당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정보창</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조회 가능</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4-2</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번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수정버튼</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버튼 클릭 시 위의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정보창</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내용 란이 수정모드로 변경되며 해당 항목의 내용 수정 가능</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4-3</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번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삭제버튼</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버튼 클릭 시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정보창</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삭제 알림</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(4-4</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번</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표시되며</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확인 버튼 클릭 시 해당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정보창</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삭제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25338469"/>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287" name="모서리가 둥근 직사각형 299">
            <a:extLst>
              <a:ext uri="{FF2B5EF4-FFF2-40B4-BE49-F238E27FC236}">
                <a16:creationId xmlns:a16="http://schemas.microsoft.com/office/drawing/2014/main" id="{77948289-E661-9E58-0C38-8CFCA86EC8FA}"/>
              </a:ext>
            </a:extLst>
          </p:cNvPr>
          <p:cNvSpPr/>
          <p:nvPr/>
        </p:nvSpPr>
        <p:spPr>
          <a:xfrm>
            <a:off x="2209117" y="80728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288" name="직사각형 287">
            <a:extLst>
              <a:ext uri="{FF2B5EF4-FFF2-40B4-BE49-F238E27FC236}">
                <a16:creationId xmlns:a16="http://schemas.microsoft.com/office/drawing/2014/main" id="{C0BDB0F5-C8CD-878C-2D7F-0D3A06C7758E}"/>
              </a:ext>
            </a:extLst>
          </p:cNvPr>
          <p:cNvSpPr/>
          <p:nvPr/>
        </p:nvSpPr>
        <p:spPr>
          <a:xfrm>
            <a:off x="6093909" y="2764879"/>
            <a:ext cx="343278" cy="3581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9" name="모서리가 둥근 직사각형 299">
            <a:extLst>
              <a:ext uri="{FF2B5EF4-FFF2-40B4-BE49-F238E27FC236}">
                <a16:creationId xmlns:a16="http://schemas.microsoft.com/office/drawing/2014/main" id="{531CDB6C-4F46-711B-4DA1-5091C0D44058}"/>
              </a:ext>
            </a:extLst>
          </p:cNvPr>
          <p:cNvSpPr/>
          <p:nvPr/>
        </p:nvSpPr>
        <p:spPr>
          <a:xfrm>
            <a:off x="5976159" y="265812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3-2</a:t>
            </a:r>
            <a:endParaRPr lang="ko-KR" altLang="en-US" sz="750" b="1" dirty="0"/>
          </a:p>
        </p:txBody>
      </p:sp>
      <p:grpSp>
        <p:nvGrpSpPr>
          <p:cNvPr id="290" name="그룹 289">
            <a:extLst>
              <a:ext uri="{FF2B5EF4-FFF2-40B4-BE49-F238E27FC236}">
                <a16:creationId xmlns:a16="http://schemas.microsoft.com/office/drawing/2014/main" id="{E4213111-80D9-F83F-1D62-9318B5F08670}"/>
              </a:ext>
            </a:extLst>
          </p:cNvPr>
          <p:cNvGrpSpPr/>
          <p:nvPr/>
        </p:nvGrpSpPr>
        <p:grpSpPr>
          <a:xfrm>
            <a:off x="6073992" y="2749155"/>
            <a:ext cx="395643" cy="395643"/>
            <a:chOff x="6170243" y="3639343"/>
            <a:chExt cx="232938" cy="232938"/>
          </a:xfrm>
        </p:grpSpPr>
        <p:pic>
          <p:nvPicPr>
            <p:cNvPr id="291" name="그래픽 290" descr="표식 단색으로 채워진">
              <a:extLst>
                <a:ext uri="{FF2B5EF4-FFF2-40B4-BE49-F238E27FC236}">
                  <a16:creationId xmlns:a16="http://schemas.microsoft.com/office/drawing/2014/main" id="{E2B23503-BC04-4955-1B83-19677942178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170243" y="3639343"/>
              <a:ext cx="232938" cy="232938"/>
            </a:xfrm>
            <a:prstGeom prst="rect">
              <a:avLst/>
            </a:prstGeom>
          </p:spPr>
        </p:pic>
        <p:sp>
          <p:nvSpPr>
            <p:cNvPr id="292" name="타원 291">
              <a:extLst>
                <a:ext uri="{FF2B5EF4-FFF2-40B4-BE49-F238E27FC236}">
                  <a16:creationId xmlns:a16="http://schemas.microsoft.com/office/drawing/2014/main" id="{211FB803-122B-2A2C-7980-08E8B2C62BFA}"/>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1</a:t>
              </a:r>
              <a:endParaRPr lang="ko-KR" altLang="en-US" sz="500" dirty="0">
                <a:solidFill>
                  <a:schemeClr val="tx1"/>
                </a:solidFill>
              </a:endParaRPr>
            </a:p>
          </p:txBody>
        </p:sp>
      </p:grpSp>
      <p:pic>
        <p:nvPicPr>
          <p:cNvPr id="8" name="그림 7">
            <a:extLst>
              <a:ext uri="{FF2B5EF4-FFF2-40B4-BE49-F238E27FC236}">
                <a16:creationId xmlns:a16="http://schemas.microsoft.com/office/drawing/2014/main" id="{36602693-E4C5-8FBE-3CAD-CF7E9FC9EBE7}"/>
              </a:ext>
            </a:extLst>
          </p:cNvPr>
          <p:cNvPicPr>
            <a:picLocks noChangeAspect="1"/>
          </p:cNvPicPr>
          <p:nvPr/>
        </p:nvPicPr>
        <p:blipFill rotWithShape="1">
          <a:blip r:embed="rId20"/>
          <a:srcRect t="1" r="33936" b="487"/>
          <a:stretch/>
        </p:blipFill>
        <p:spPr>
          <a:xfrm>
            <a:off x="3730817" y="1191727"/>
            <a:ext cx="5746475" cy="224160"/>
          </a:xfrm>
          <a:prstGeom prst="rect">
            <a:avLst/>
          </a:prstGeom>
        </p:spPr>
      </p:pic>
    </p:spTree>
    <p:extLst>
      <p:ext uri="{BB962C8B-B14F-4D97-AF65-F5344CB8AC3E}">
        <p14:creationId xmlns:p14="http://schemas.microsoft.com/office/powerpoint/2010/main" val="978630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6983533"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부서 데이터 관리 템플릿</a:t>
            </a:r>
            <a:r>
              <a:rPr lang="en-US" altLang="ko-KR" dirty="0">
                <a:latin typeface="맑은 고딕" panose="020B0503020000020004" pitchFamily="50" charset="-127"/>
              </a:rPr>
              <a:t>_</a:t>
            </a:r>
            <a:r>
              <a:rPr lang="ko-KR" altLang="en-US" dirty="0">
                <a:latin typeface="맑은 고딕" panose="020B0503020000020004" pitchFamily="50" charset="-127"/>
              </a:rPr>
              <a:t>데이터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LXPFA_SB_2D_WA_047</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pic>
        <p:nvPicPr>
          <p:cNvPr id="2" name="그림 1">
            <a:extLst>
              <a:ext uri="{FF2B5EF4-FFF2-40B4-BE49-F238E27FC236}">
                <a16:creationId xmlns:a16="http://schemas.microsoft.com/office/drawing/2014/main" id="{AB52A929-3CEC-EEA1-9A0F-F2502307E831}"/>
              </a:ext>
            </a:extLst>
          </p:cNvPr>
          <p:cNvPicPr>
            <a:picLocks noChangeAspect="1"/>
          </p:cNvPicPr>
          <p:nvPr/>
        </p:nvPicPr>
        <p:blipFill rotWithShape="1">
          <a:blip r:embed="rId2"/>
          <a:srcRect r="83118" b="23512"/>
          <a:stretch/>
        </p:blipFill>
        <p:spPr>
          <a:xfrm>
            <a:off x="142876" y="910803"/>
            <a:ext cx="2116678" cy="4672590"/>
          </a:xfrm>
          <a:prstGeom prst="rect">
            <a:avLst/>
          </a:prstGeom>
        </p:spPr>
      </p:pic>
      <p:grpSp>
        <p:nvGrpSpPr>
          <p:cNvPr id="22" name="그룹 21">
            <a:extLst>
              <a:ext uri="{FF2B5EF4-FFF2-40B4-BE49-F238E27FC236}">
                <a16:creationId xmlns:a16="http://schemas.microsoft.com/office/drawing/2014/main" id="{456C152C-D6EE-1A4F-F859-05D0EF92F22A}"/>
              </a:ext>
            </a:extLst>
          </p:cNvPr>
          <p:cNvGrpSpPr/>
          <p:nvPr/>
        </p:nvGrpSpPr>
        <p:grpSpPr>
          <a:xfrm>
            <a:off x="799793" y="919763"/>
            <a:ext cx="981381" cy="200055"/>
            <a:chOff x="638712" y="898666"/>
            <a:chExt cx="635000" cy="200055"/>
          </a:xfrm>
        </p:grpSpPr>
        <p:sp>
          <p:nvSpPr>
            <p:cNvPr id="18" name="직사각형 17">
              <a:extLst>
                <a:ext uri="{FF2B5EF4-FFF2-40B4-BE49-F238E27FC236}">
                  <a16:creationId xmlns:a16="http://schemas.microsoft.com/office/drawing/2014/main" id="{5E4BB9A9-9D3F-43C6-A971-F240F4B3FF00}"/>
                </a:ext>
              </a:extLst>
            </p:cNvPr>
            <p:cNvSpPr/>
            <p:nvPr/>
          </p:nvSpPr>
          <p:spPr>
            <a:xfrm>
              <a:off x="689870" y="933450"/>
              <a:ext cx="433387" cy="13096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23CE898F-1CC0-2012-1061-F05C9CA1386E}"/>
                </a:ext>
              </a:extLst>
            </p:cNvPr>
            <p:cNvSpPr txBox="1"/>
            <p:nvPr/>
          </p:nvSpPr>
          <p:spPr>
            <a:xfrm>
              <a:off x="638712" y="898666"/>
              <a:ext cx="635000" cy="200055"/>
            </a:xfrm>
            <a:prstGeom prst="rect">
              <a:avLst/>
            </a:prstGeom>
            <a:noFill/>
          </p:spPr>
          <p:txBody>
            <a:bodyPr wrap="square" rtlCol="0">
              <a:spAutoFit/>
            </a:bodyPr>
            <a:lstStyle/>
            <a:p>
              <a:r>
                <a:rPr lang="en-US" altLang="ko-KR" sz="700" b="1" dirty="0">
                  <a:solidFill>
                    <a:schemeClr val="bg1"/>
                  </a:solidFill>
                </a:rPr>
                <a:t>(</a:t>
              </a:r>
              <a:r>
                <a:rPr lang="ko-KR" altLang="en-US" sz="700" b="1" dirty="0">
                  <a:solidFill>
                    <a:schemeClr val="bg1"/>
                  </a:solidFill>
                </a:rPr>
                <a:t>부서 데이터 관리</a:t>
              </a:r>
              <a:r>
                <a:rPr lang="en-US" altLang="ko-KR" sz="700" b="1" dirty="0">
                  <a:solidFill>
                    <a:schemeClr val="bg1"/>
                  </a:solidFill>
                </a:rPr>
                <a:t>)</a:t>
              </a:r>
              <a:endParaRPr lang="ko-KR" altLang="en-US" sz="700" b="1" dirty="0">
                <a:solidFill>
                  <a:schemeClr val="bg1"/>
                </a:solidFill>
              </a:endParaRPr>
            </a:p>
          </p:txBody>
        </p:sp>
      </p:grpSp>
      <p:pic>
        <p:nvPicPr>
          <p:cNvPr id="6" name="그림 5">
            <a:extLst>
              <a:ext uri="{FF2B5EF4-FFF2-40B4-BE49-F238E27FC236}">
                <a16:creationId xmlns:a16="http://schemas.microsoft.com/office/drawing/2014/main" id="{4FAA5EE3-B385-5475-8790-AA9D907EFF0F}"/>
              </a:ext>
            </a:extLst>
          </p:cNvPr>
          <p:cNvPicPr>
            <a:picLocks noChangeAspect="1"/>
          </p:cNvPicPr>
          <p:nvPr/>
        </p:nvPicPr>
        <p:blipFill rotWithShape="1">
          <a:blip r:embed="rId2"/>
          <a:srcRect l="17002" r="37225" b="23512"/>
          <a:stretch/>
        </p:blipFill>
        <p:spPr>
          <a:xfrm>
            <a:off x="3739372" y="915972"/>
            <a:ext cx="5739049" cy="4672590"/>
          </a:xfrm>
          <a:prstGeom prst="rect">
            <a:avLst/>
          </a:prstGeom>
        </p:spPr>
      </p:pic>
      <p:grpSp>
        <p:nvGrpSpPr>
          <p:cNvPr id="224" name="그룹 223">
            <a:extLst>
              <a:ext uri="{FF2B5EF4-FFF2-40B4-BE49-F238E27FC236}">
                <a16:creationId xmlns:a16="http://schemas.microsoft.com/office/drawing/2014/main" id="{580881A2-E306-613F-F2DE-273D9EAE253C}"/>
              </a:ext>
            </a:extLst>
          </p:cNvPr>
          <p:cNvGrpSpPr/>
          <p:nvPr/>
        </p:nvGrpSpPr>
        <p:grpSpPr>
          <a:xfrm>
            <a:off x="472364" y="1163169"/>
            <a:ext cx="1751724" cy="385204"/>
            <a:chOff x="472364" y="1163169"/>
            <a:chExt cx="1751724" cy="385204"/>
          </a:xfrm>
        </p:grpSpPr>
        <p:sp>
          <p:nvSpPr>
            <p:cNvPr id="229" name="사각형: 둥근 모서리 228">
              <a:extLst>
                <a:ext uri="{FF2B5EF4-FFF2-40B4-BE49-F238E27FC236}">
                  <a16:creationId xmlns:a16="http://schemas.microsoft.com/office/drawing/2014/main" id="{0AE5E9CE-A5DC-ACB6-6FF4-8959D790A777}"/>
                </a:ext>
              </a:extLst>
            </p:cNvPr>
            <p:cNvSpPr/>
            <p:nvPr/>
          </p:nvSpPr>
          <p:spPr>
            <a:xfrm>
              <a:off x="472364" y="1163169"/>
              <a:ext cx="1751724" cy="385204"/>
            </a:xfrm>
            <a:prstGeom prst="roundRect">
              <a:avLst>
                <a:gd name="adj" fmla="val 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그룹 30">
              <a:extLst>
                <a:ext uri="{FF2B5EF4-FFF2-40B4-BE49-F238E27FC236}">
                  <a16:creationId xmlns:a16="http://schemas.microsoft.com/office/drawing/2014/main" id="{DDB5E8A6-5C28-8F67-B447-BB3460AD8435}"/>
                </a:ext>
              </a:extLst>
            </p:cNvPr>
            <p:cNvGrpSpPr/>
            <p:nvPr/>
          </p:nvGrpSpPr>
          <p:grpSpPr>
            <a:xfrm>
              <a:off x="484700" y="1169260"/>
              <a:ext cx="1690624" cy="162789"/>
              <a:chOff x="468363" y="1169260"/>
              <a:chExt cx="1690624" cy="162789"/>
            </a:xfrm>
          </p:grpSpPr>
          <p:sp>
            <p:nvSpPr>
              <p:cNvPr id="23" name="사각형: 둥근 모서리 22">
                <a:extLst>
                  <a:ext uri="{FF2B5EF4-FFF2-40B4-BE49-F238E27FC236}">
                    <a16:creationId xmlns:a16="http://schemas.microsoft.com/office/drawing/2014/main" id="{66308E46-C0FA-DC02-EF3F-5C030EA45AE2}"/>
                  </a:ext>
                </a:extLst>
              </p:cNvPr>
              <p:cNvSpPr/>
              <p:nvPr/>
            </p:nvSpPr>
            <p:spPr>
              <a:xfrm>
                <a:off x="1148523" y="1169260"/>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25" name="사각형: 둥근 모서리 24">
                <a:extLst>
                  <a:ext uri="{FF2B5EF4-FFF2-40B4-BE49-F238E27FC236}">
                    <a16:creationId xmlns:a16="http://schemas.microsoft.com/office/drawing/2014/main" id="{D6738F8E-ECAA-67A5-CA9F-BF917047C8F4}"/>
                  </a:ext>
                </a:extLst>
              </p:cNvPr>
              <p:cNvSpPr/>
              <p:nvPr/>
            </p:nvSpPr>
            <p:spPr>
              <a:xfrm>
                <a:off x="1492037" y="1171845"/>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위젯</a:t>
                </a:r>
              </a:p>
            </p:txBody>
          </p:sp>
          <p:sp>
            <p:nvSpPr>
              <p:cNvPr id="26" name="사각형: 둥근 모서리 25">
                <a:extLst>
                  <a:ext uri="{FF2B5EF4-FFF2-40B4-BE49-F238E27FC236}">
                    <a16:creationId xmlns:a16="http://schemas.microsoft.com/office/drawing/2014/main" id="{58E2DD42-CC63-D0D5-35A3-3939118E9C4B}"/>
                  </a:ext>
                </a:extLst>
              </p:cNvPr>
              <p:cNvSpPr/>
              <p:nvPr/>
            </p:nvSpPr>
            <p:spPr>
              <a:xfrm>
                <a:off x="468363" y="1169260"/>
                <a:ext cx="322967"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메인</a:t>
                </a:r>
              </a:p>
            </p:txBody>
          </p:sp>
          <p:sp>
            <p:nvSpPr>
              <p:cNvPr id="27" name="사각형: 둥근 모서리 26">
                <a:extLst>
                  <a:ext uri="{FF2B5EF4-FFF2-40B4-BE49-F238E27FC236}">
                    <a16:creationId xmlns:a16="http://schemas.microsoft.com/office/drawing/2014/main" id="{53C536AA-355A-552D-8DAE-760AED7AA0DB}"/>
                  </a:ext>
                </a:extLst>
              </p:cNvPr>
              <p:cNvSpPr/>
              <p:nvPr/>
            </p:nvSpPr>
            <p:spPr>
              <a:xfrm>
                <a:off x="808443" y="1169260"/>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sp>
            <p:nvSpPr>
              <p:cNvPr id="230" name="사각형: 둥근 모서리 229">
                <a:extLst>
                  <a:ext uri="{FF2B5EF4-FFF2-40B4-BE49-F238E27FC236}">
                    <a16:creationId xmlns:a16="http://schemas.microsoft.com/office/drawing/2014/main" id="{3C38A86C-01D1-7D30-3A03-53A2D89C89C5}"/>
                  </a:ext>
                </a:extLst>
              </p:cNvPr>
              <p:cNvSpPr/>
              <p:nvPr/>
            </p:nvSpPr>
            <p:spPr>
              <a:xfrm>
                <a:off x="1836020" y="1171339"/>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부서설정</a:t>
                </a:r>
              </a:p>
            </p:txBody>
          </p:sp>
        </p:grpSp>
      </p:grpSp>
      <p:pic>
        <p:nvPicPr>
          <p:cNvPr id="4" name="그림 3">
            <a:extLst>
              <a:ext uri="{FF2B5EF4-FFF2-40B4-BE49-F238E27FC236}">
                <a16:creationId xmlns:a16="http://schemas.microsoft.com/office/drawing/2014/main" id="{10DD36C1-9858-3DB2-E624-DD2074D15F6D}"/>
              </a:ext>
            </a:extLst>
          </p:cNvPr>
          <p:cNvPicPr>
            <a:picLocks noChangeAspect="1"/>
          </p:cNvPicPr>
          <p:nvPr/>
        </p:nvPicPr>
        <p:blipFill rotWithShape="1">
          <a:blip r:embed="rId3"/>
          <a:srcRect t="53817" r="17835" b="9599"/>
          <a:stretch/>
        </p:blipFill>
        <p:spPr>
          <a:xfrm>
            <a:off x="494038" y="1415961"/>
            <a:ext cx="1715279" cy="1323240"/>
          </a:xfrm>
          <a:prstGeom prst="rect">
            <a:avLst/>
          </a:prstGeom>
        </p:spPr>
      </p:pic>
      <p:pic>
        <p:nvPicPr>
          <p:cNvPr id="12" name="그림 11">
            <a:extLst>
              <a:ext uri="{FF2B5EF4-FFF2-40B4-BE49-F238E27FC236}">
                <a16:creationId xmlns:a16="http://schemas.microsoft.com/office/drawing/2014/main" id="{84D25734-C064-7281-D054-4CE661102120}"/>
              </a:ext>
            </a:extLst>
          </p:cNvPr>
          <p:cNvPicPr>
            <a:picLocks noChangeAspect="1"/>
          </p:cNvPicPr>
          <p:nvPr/>
        </p:nvPicPr>
        <p:blipFill rotWithShape="1">
          <a:blip r:embed="rId4"/>
          <a:srcRect l="1642" t="2904" r="2008" b="3757"/>
          <a:stretch/>
        </p:blipFill>
        <p:spPr>
          <a:xfrm>
            <a:off x="522211" y="1565133"/>
            <a:ext cx="1654251" cy="1144730"/>
          </a:xfrm>
          <a:prstGeom prst="rect">
            <a:avLst/>
          </a:prstGeom>
        </p:spPr>
      </p:pic>
      <p:grpSp>
        <p:nvGrpSpPr>
          <p:cNvPr id="19" name="그룹 18">
            <a:extLst>
              <a:ext uri="{FF2B5EF4-FFF2-40B4-BE49-F238E27FC236}">
                <a16:creationId xmlns:a16="http://schemas.microsoft.com/office/drawing/2014/main" id="{43282827-2737-FB38-F3D9-DD81D25AC6EE}"/>
              </a:ext>
            </a:extLst>
          </p:cNvPr>
          <p:cNvGrpSpPr/>
          <p:nvPr/>
        </p:nvGrpSpPr>
        <p:grpSpPr>
          <a:xfrm>
            <a:off x="446820" y="1357774"/>
            <a:ext cx="1729642" cy="184667"/>
            <a:chOff x="382636" y="1325507"/>
            <a:chExt cx="1488643" cy="153454"/>
          </a:xfrm>
        </p:grpSpPr>
        <p:sp>
          <p:nvSpPr>
            <p:cNvPr id="20" name="사각형: 둥근 모서리 19">
              <a:extLst>
                <a:ext uri="{FF2B5EF4-FFF2-40B4-BE49-F238E27FC236}">
                  <a16:creationId xmlns:a16="http://schemas.microsoft.com/office/drawing/2014/main" id="{FE8CC144-47B9-521E-0B2F-9AE1F7164E58}"/>
                </a:ext>
              </a:extLst>
            </p:cNvPr>
            <p:cNvSpPr/>
            <p:nvPr/>
          </p:nvSpPr>
          <p:spPr>
            <a:xfrm>
              <a:off x="438726" y="1346407"/>
              <a:ext cx="1432553" cy="103058"/>
            </a:xfrm>
            <a:prstGeom prst="roundRect">
              <a:avLst>
                <a:gd name="adj" fmla="val 600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3800C68E-9CD4-562B-3858-F44793D63486}"/>
                </a:ext>
              </a:extLst>
            </p:cNvPr>
            <p:cNvSpPr txBox="1"/>
            <p:nvPr/>
          </p:nvSpPr>
          <p:spPr>
            <a:xfrm>
              <a:off x="382636" y="1325507"/>
              <a:ext cx="318029" cy="153454"/>
            </a:xfrm>
            <a:prstGeom prst="rect">
              <a:avLst/>
            </a:prstGeom>
            <a:noFill/>
          </p:spPr>
          <p:txBody>
            <a:bodyPr wrap="square" rtlCol="0">
              <a:spAutoFit/>
            </a:bodyPr>
            <a:lstStyle/>
            <a:p>
              <a:pPr algn="ctr"/>
              <a:r>
                <a:rPr lang="ko-KR" altLang="en-US" sz="600" b="1" dirty="0">
                  <a:solidFill>
                    <a:schemeClr val="bg1">
                      <a:lumMod val="50000"/>
                    </a:schemeClr>
                  </a:solidFill>
                </a:rPr>
                <a:t>탭 </a:t>
              </a:r>
              <a:r>
                <a:rPr lang="en-US" altLang="ko-KR" sz="600" b="1" dirty="0">
                  <a:solidFill>
                    <a:schemeClr val="bg1">
                      <a:lumMod val="50000"/>
                    </a:schemeClr>
                  </a:solidFill>
                </a:rPr>
                <a:t>1</a:t>
              </a:r>
              <a:endParaRPr lang="ko-KR" altLang="en-US" sz="600" b="1" dirty="0">
                <a:solidFill>
                  <a:schemeClr val="bg1">
                    <a:lumMod val="50000"/>
                  </a:schemeClr>
                </a:solidFill>
              </a:endParaRPr>
            </a:p>
          </p:txBody>
        </p:sp>
      </p:grpSp>
      <p:pic>
        <p:nvPicPr>
          <p:cNvPr id="29" name="그림 28">
            <a:extLst>
              <a:ext uri="{FF2B5EF4-FFF2-40B4-BE49-F238E27FC236}">
                <a16:creationId xmlns:a16="http://schemas.microsoft.com/office/drawing/2014/main" id="{E0F3DC33-E5A4-4391-6899-9159F112C99C}"/>
              </a:ext>
            </a:extLst>
          </p:cNvPr>
          <p:cNvPicPr>
            <a:picLocks noChangeAspect="1"/>
          </p:cNvPicPr>
          <p:nvPr/>
        </p:nvPicPr>
        <p:blipFill rotWithShape="1">
          <a:blip r:embed="rId5"/>
          <a:srcRect t="5440" r="20533"/>
          <a:stretch/>
        </p:blipFill>
        <p:spPr>
          <a:xfrm>
            <a:off x="3733534" y="1405878"/>
            <a:ext cx="5746474" cy="4205867"/>
          </a:xfrm>
          <a:prstGeom prst="rect">
            <a:avLst/>
          </a:prstGeom>
        </p:spPr>
      </p:pic>
      <p:sp>
        <p:nvSpPr>
          <p:cNvPr id="231" name="직사각형 230">
            <a:extLst>
              <a:ext uri="{FF2B5EF4-FFF2-40B4-BE49-F238E27FC236}">
                <a16:creationId xmlns:a16="http://schemas.microsoft.com/office/drawing/2014/main" id="{CE129AD0-DD48-1A02-5580-4FBEAA9B70D0}"/>
              </a:ext>
            </a:extLst>
          </p:cNvPr>
          <p:cNvSpPr/>
          <p:nvPr/>
        </p:nvSpPr>
        <p:spPr>
          <a:xfrm>
            <a:off x="522212" y="2427780"/>
            <a:ext cx="1652663" cy="1011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2" name="그림 231">
            <a:extLst>
              <a:ext uri="{FF2B5EF4-FFF2-40B4-BE49-F238E27FC236}">
                <a16:creationId xmlns:a16="http://schemas.microsoft.com/office/drawing/2014/main" id="{11853FC0-9AD3-6D99-42F3-B8BB1DCA25C8}"/>
              </a:ext>
            </a:extLst>
          </p:cNvPr>
          <p:cNvPicPr>
            <a:picLocks noChangeAspect="1"/>
          </p:cNvPicPr>
          <p:nvPr/>
        </p:nvPicPr>
        <p:blipFill rotWithShape="1">
          <a:blip r:embed="rId4"/>
          <a:srcRect l="70204" t="75746" r="7266" b="10134"/>
          <a:stretch/>
        </p:blipFill>
        <p:spPr>
          <a:xfrm>
            <a:off x="1669857" y="3182232"/>
            <a:ext cx="386557" cy="173168"/>
          </a:xfrm>
          <a:prstGeom prst="rect">
            <a:avLst/>
          </a:prstGeom>
        </p:spPr>
      </p:pic>
      <p:grpSp>
        <p:nvGrpSpPr>
          <p:cNvPr id="244" name="그룹 243">
            <a:extLst>
              <a:ext uri="{FF2B5EF4-FFF2-40B4-BE49-F238E27FC236}">
                <a16:creationId xmlns:a16="http://schemas.microsoft.com/office/drawing/2014/main" id="{4C38E8DD-72F4-FF52-4C12-0560E9F344CD}"/>
              </a:ext>
            </a:extLst>
          </p:cNvPr>
          <p:cNvGrpSpPr/>
          <p:nvPr/>
        </p:nvGrpSpPr>
        <p:grpSpPr>
          <a:xfrm>
            <a:off x="522212" y="2197235"/>
            <a:ext cx="1580949" cy="310728"/>
            <a:chOff x="522212" y="2228850"/>
            <a:chExt cx="1580949" cy="310728"/>
          </a:xfrm>
        </p:grpSpPr>
        <p:sp>
          <p:nvSpPr>
            <p:cNvPr id="241" name="직사각형 240">
              <a:extLst>
                <a:ext uri="{FF2B5EF4-FFF2-40B4-BE49-F238E27FC236}">
                  <a16:creationId xmlns:a16="http://schemas.microsoft.com/office/drawing/2014/main" id="{375B6EAF-1C94-1A76-5E97-5008A7550128}"/>
                </a:ext>
              </a:extLst>
            </p:cNvPr>
            <p:cNvSpPr/>
            <p:nvPr/>
          </p:nvSpPr>
          <p:spPr>
            <a:xfrm>
              <a:off x="575735" y="2228850"/>
              <a:ext cx="648228" cy="180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3" name="그림 242">
              <a:extLst>
                <a:ext uri="{FF2B5EF4-FFF2-40B4-BE49-F238E27FC236}">
                  <a16:creationId xmlns:a16="http://schemas.microsoft.com/office/drawing/2014/main" id="{02B087A9-F0FA-3AF0-46FD-9B83FF16F3D7}"/>
                </a:ext>
              </a:extLst>
            </p:cNvPr>
            <p:cNvPicPr>
              <a:picLocks noChangeAspect="1"/>
            </p:cNvPicPr>
            <p:nvPr/>
          </p:nvPicPr>
          <p:blipFill>
            <a:blip r:embed="rId6"/>
            <a:stretch>
              <a:fillRect/>
            </a:stretch>
          </p:blipFill>
          <p:spPr>
            <a:xfrm>
              <a:off x="522212" y="2229035"/>
              <a:ext cx="1580949" cy="310543"/>
            </a:xfrm>
            <a:prstGeom prst="rect">
              <a:avLst/>
            </a:prstGeom>
          </p:spPr>
        </p:pic>
      </p:grpSp>
      <p:sp>
        <p:nvSpPr>
          <p:cNvPr id="233" name="직사각형 232">
            <a:extLst>
              <a:ext uri="{FF2B5EF4-FFF2-40B4-BE49-F238E27FC236}">
                <a16:creationId xmlns:a16="http://schemas.microsoft.com/office/drawing/2014/main" id="{6EED851F-10AB-55FE-E13F-318E8591C496}"/>
              </a:ext>
            </a:extLst>
          </p:cNvPr>
          <p:cNvSpPr/>
          <p:nvPr/>
        </p:nvSpPr>
        <p:spPr>
          <a:xfrm>
            <a:off x="2255520" y="919763"/>
            <a:ext cx="1460372" cy="4663630"/>
          </a:xfrm>
          <a:prstGeom prst="rect">
            <a:avLst/>
          </a:prstGeom>
          <a:solidFill>
            <a:srgbClr val="F6F9FE"/>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4" name="직사각형 233">
            <a:extLst>
              <a:ext uri="{FF2B5EF4-FFF2-40B4-BE49-F238E27FC236}">
                <a16:creationId xmlns:a16="http://schemas.microsoft.com/office/drawing/2014/main" id="{1EC35292-CDD6-D5C0-BD71-EC8EFA4F9AC0}"/>
              </a:ext>
            </a:extLst>
          </p:cNvPr>
          <p:cNvSpPr/>
          <p:nvPr/>
        </p:nvSpPr>
        <p:spPr>
          <a:xfrm>
            <a:off x="2265617" y="913184"/>
            <a:ext cx="1450276" cy="234578"/>
          </a:xfrm>
          <a:prstGeom prst="rect">
            <a:avLst/>
          </a:pr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6" name="그래픽 235" descr="닫기 윤곽선">
            <a:extLst>
              <a:ext uri="{FF2B5EF4-FFF2-40B4-BE49-F238E27FC236}">
                <a16:creationId xmlns:a16="http://schemas.microsoft.com/office/drawing/2014/main" id="{2A584520-6CCC-D38B-B3AE-FF02552D6C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5708" y="964138"/>
            <a:ext cx="132670" cy="132670"/>
          </a:xfrm>
          <a:prstGeom prst="rect">
            <a:avLst/>
          </a:prstGeom>
        </p:spPr>
      </p:pic>
      <p:sp>
        <p:nvSpPr>
          <p:cNvPr id="237" name="직사각형 236">
            <a:extLst>
              <a:ext uri="{FF2B5EF4-FFF2-40B4-BE49-F238E27FC236}">
                <a16:creationId xmlns:a16="http://schemas.microsoft.com/office/drawing/2014/main" id="{F16B1D0E-AE2F-414F-A4D2-EC4D9633B338}"/>
              </a:ext>
            </a:extLst>
          </p:cNvPr>
          <p:cNvSpPr/>
          <p:nvPr/>
        </p:nvSpPr>
        <p:spPr>
          <a:xfrm>
            <a:off x="515018" y="1548860"/>
            <a:ext cx="1659857" cy="1910977"/>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사각형: 둥근 모서리 4">
            <a:extLst>
              <a:ext uri="{FF2B5EF4-FFF2-40B4-BE49-F238E27FC236}">
                <a16:creationId xmlns:a16="http://schemas.microsoft.com/office/drawing/2014/main" id="{A0A801F6-FAE0-C45F-3904-DEB004F1ACA6}"/>
              </a:ext>
            </a:extLst>
          </p:cNvPr>
          <p:cNvSpPr/>
          <p:nvPr/>
        </p:nvSpPr>
        <p:spPr>
          <a:xfrm>
            <a:off x="1084114" y="2704776"/>
            <a:ext cx="432860"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데이터</a:t>
            </a:r>
          </a:p>
        </p:txBody>
      </p:sp>
      <p:sp>
        <p:nvSpPr>
          <p:cNvPr id="7" name="사각형: 둥근 모서리 6">
            <a:extLst>
              <a:ext uri="{FF2B5EF4-FFF2-40B4-BE49-F238E27FC236}">
                <a16:creationId xmlns:a16="http://schemas.microsoft.com/office/drawing/2014/main" id="{3DE4C99F-4991-85D5-5AF6-C396D010016A}"/>
              </a:ext>
            </a:extLst>
          </p:cNvPr>
          <p:cNvSpPr/>
          <p:nvPr/>
        </p:nvSpPr>
        <p:spPr>
          <a:xfrm>
            <a:off x="621150" y="2704776"/>
            <a:ext cx="432860"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err="1">
                <a:solidFill>
                  <a:srgbClr val="2F5597"/>
                </a:solidFill>
              </a:rPr>
              <a:t>정보창</a:t>
            </a:r>
            <a:endParaRPr lang="ko-KR" altLang="en-US" sz="500" b="1" dirty="0">
              <a:solidFill>
                <a:srgbClr val="2F5597"/>
              </a:solidFill>
            </a:endParaRPr>
          </a:p>
        </p:txBody>
      </p:sp>
      <p:sp>
        <p:nvSpPr>
          <p:cNvPr id="238" name="TextBox 237">
            <a:extLst>
              <a:ext uri="{FF2B5EF4-FFF2-40B4-BE49-F238E27FC236}">
                <a16:creationId xmlns:a16="http://schemas.microsoft.com/office/drawing/2014/main" id="{2F89BA13-8D53-9B33-0C85-04D8744F8D4A}"/>
              </a:ext>
            </a:extLst>
          </p:cNvPr>
          <p:cNvSpPr txBox="1"/>
          <p:nvPr/>
        </p:nvSpPr>
        <p:spPr>
          <a:xfrm>
            <a:off x="534620" y="2551568"/>
            <a:ext cx="369515" cy="176972"/>
          </a:xfrm>
          <a:prstGeom prst="rect">
            <a:avLst/>
          </a:prstGeom>
          <a:noFill/>
        </p:spPr>
        <p:txBody>
          <a:bodyPr wrap="square" rtlCol="0">
            <a:spAutoFit/>
          </a:bodyPr>
          <a:lstStyle/>
          <a:p>
            <a:r>
              <a:rPr lang="ko-KR" altLang="en-US" sz="550" b="1" dirty="0"/>
              <a:t>기타</a:t>
            </a:r>
          </a:p>
        </p:txBody>
      </p:sp>
      <p:sp>
        <p:nvSpPr>
          <p:cNvPr id="240" name="TextBox 239">
            <a:extLst>
              <a:ext uri="{FF2B5EF4-FFF2-40B4-BE49-F238E27FC236}">
                <a16:creationId xmlns:a16="http://schemas.microsoft.com/office/drawing/2014/main" id="{17A86DF7-1ECB-0F71-6BA4-C071F5B412B9}"/>
              </a:ext>
            </a:extLst>
          </p:cNvPr>
          <p:cNvSpPr txBox="1"/>
          <p:nvPr/>
        </p:nvSpPr>
        <p:spPr>
          <a:xfrm>
            <a:off x="2266631" y="924095"/>
            <a:ext cx="981381" cy="200055"/>
          </a:xfrm>
          <a:prstGeom prst="rect">
            <a:avLst/>
          </a:prstGeom>
          <a:noFill/>
        </p:spPr>
        <p:txBody>
          <a:bodyPr wrap="square" rtlCol="0">
            <a:spAutoFit/>
          </a:bodyPr>
          <a:lstStyle/>
          <a:p>
            <a:r>
              <a:rPr lang="ko-KR" altLang="en-US" sz="700" b="1" dirty="0">
                <a:solidFill>
                  <a:schemeClr val="bg1"/>
                </a:solidFill>
              </a:rPr>
              <a:t>데이터</a:t>
            </a:r>
          </a:p>
        </p:txBody>
      </p:sp>
      <p:sp>
        <p:nvSpPr>
          <p:cNvPr id="3" name="모서리가 둥근 직사각형 299">
            <a:extLst>
              <a:ext uri="{FF2B5EF4-FFF2-40B4-BE49-F238E27FC236}">
                <a16:creationId xmlns:a16="http://schemas.microsoft.com/office/drawing/2014/main" id="{29C554C2-874A-7B37-3BD3-8B4DA5A437E1}"/>
              </a:ext>
            </a:extLst>
          </p:cNvPr>
          <p:cNvSpPr/>
          <p:nvPr/>
        </p:nvSpPr>
        <p:spPr>
          <a:xfrm>
            <a:off x="1449102" y="267302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aphicFrame>
        <p:nvGraphicFramePr>
          <p:cNvPr id="286" name="표 285">
            <a:extLst>
              <a:ext uri="{FF2B5EF4-FFF2-40B4-BE49-F238E27FC236}">
                <a16:creationId xmlns:a16="http://schemas.microsoft.com/office/drawing/2014/main" id="{4EB4EF53-ED77-FAE6-FA65-4B8D919443A3}"/>
              </a:ext>
            </a:extLst>
          </p:cNvPr>
          <p:cNvGraphicFramePr>
            <a:graphicFrameLocks noGrp="1"/>
          </p:cNvGraphicFramePr>
          <p:nvPr>
            <p:extLst>
              <p:ext uri="{D42A27DB-BD31-4B8C-83A1-F6EECF244321}">
                <p14:modId xmlns:p14="http://schemas.microsoft.com/office/powerpoint/2010/main" val="1737800542"/>
              </p:ext>
            </p:extLst>
          </p:nvPr>
        </p:nvGraphicFramePr>
        <p:xfrm>
          <a:off x="9560865" y="904523"/>
          <a:ext cx="2486025" cy="62609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부서 데이터 관리</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특정 부서간 레이어 및 데이터를 공유할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데이터 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버튼 클릭 시 색상 강조되며</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데이터 팝업 표시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부서 간 데이터를 공유하기 위해 데이터 추가</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데이터 팝업</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44765282"/>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데이터 버튼 클릭 시 해당 창 표시</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2290474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데이터 추가 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7963588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버튼 클릭 시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4</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번 데이터 추가 팝업 표시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94185647"/>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4</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데이터 추가 팝업</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39085928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4-1</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번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사용자 및 부서 공유 데이터를 조회할 수 있는 구분 메뉴</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메뉴 클릭 시 색상 강조되며</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사용자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or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부서 공유 데이터 조회</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4-2</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번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데이터 필터</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데이터 유형별로 선택하여 해당 유형의 데이터만 조회 가능</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데이터 관리 메뉴의 파일</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테이블</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사진</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동영상</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첨부파일</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영상지도 데이터 연계</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4-3</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번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사용자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or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부서 공유 데이터 조회</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해당 기능은 기존에 있는 레이어 추가 기능과 동일</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4-4</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번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추가 버튼</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버튼 클릭 시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5</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번 데이터 목록에 추가</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4-5</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번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삭제 버튼</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버튼 클릭 시 데이터 삭제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사용자 데이터 삭제 가능</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부서 공유 데이터는 삭제 불가능</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11291033"/>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5</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데이터 목록</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496666594"/>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데이터 추가 팝업에서 추가한 데이터 목록</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25338469"/>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287" name="모서리가 둥근 직사각형 299">
            <a:extLst>
              <a:ext uri="{FF2B5EF4-FFF2-40B4-BE49-F238E27FC236}">
                <a16:creationId xmlns:a16="http://schemas.microsoft.com/office/drawing/2014/main" id="{77948289-E661-9E58-0C38-8CFCA86EC8FA}"/>
              </a:ext>
            </a:extLst>
          </p:cNvPr>
          <p:cNvSpPr/>
          <p:nvPr/>
        </p:nvSpPr>
        <p:spPr>
          <a:xfrm>
            <a:off x="2209117" y="80728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pic>
        <p:nvPicPr>
          <p:cNvPr id="24" name="그래픽 23" descr="표식 단색으로 채워진">
            <a:extLst>
              <a:ext uri="{FF2B5EF4-FFF2-40B4-BE49-F238E27FC236}">
                <a16:creationId xmlns:a16="http://schemas.microsoft.com/office/drawing/2014/main" id="{64178FD5-9858-FD7C-ED0B-EB5054E7E08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28406" y="1657791"/>
            <a:ext cx="144772" cy="144772"/>
          </a:xfrm>
          <a:prstGeom prst="rect">
            <a:avLst/>
          </a:prstGeom>
        </p:spPr>
      </p:pic>
      <p:sp>
        <p:nvSpPr>
          <p:cNvPr id="239" name="TextBox 238">
            <a:extLst>
              <a:ext uri="{FF2B5EF4-FFF2-40B4-BE49-F238E27FC236}">
                <a16:creationId xmlns:a16="http://schemas.microsoft.com/office/drawing/2014/main" id="{789DDA14-4664-B080-6929-19C57E99F5C3}"/>
              </a:ext>
            </a:extLst>
          </p:cNvPr>
          <p:cNvSpPr txBox="1"/>
          <p:nvPr/>
        </p:nvSpPr>
        <p:spPr>
          <a:xfrm>
            <a:off x="2329429" y="1195472"/>
            <a:ext cx="624949" cy="184666"/>
          </a:xfrm>
          <a:prstGeom prst="rect">
            <a:avLst/>
          </a:prstGeom>
          <a:noFill/>
        </p:spPr>
        <p:txBody>
          <a:bodyPr wrap="square" rtlCol="0">
            <a:spAutoFit/>
          </a:bodyPr>
          <a:lstStyle/>
          <a:p>
            <a:r>
              <a:rPr lang="ko-KR" altLang="en-US" sz="600" b="1" dirty="0">
                <a:solidFill>
                  <a:srgbClr val="436AEB"/>
                </a:solidFill>
              </a:rPr>
              <a:t>데이터 추가</a:t>
            </a:r>
          </a:p>
        </p:txBody>
      </p:sp>
      <p:pic>
        <p:nvPicPr>
          <p:cNvPr id="293" name="그래픽 292" descr="돋보기 단색으로 채워진">
            <a:extLst>
              <a:ext uri="{FF2B5EF4-FFF2-40B4-BE49-F238E27FC236}">
                <a16:creationId xmlns:a16="http://schemas.microsoft.com/office/drawing/2014/main" id="{0E3CA23A-CD1C-53E8-633A-210E691BDF5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29429" y="1245585"/>
            <a:ext cx="84439" cy="84439"/>
          </a:xfrm>
          <a:prstGeom prst="rect">
            <a:avLst/>
          </a:prstGeom>
        </p:spPr>
      </p:pic>
      <p:sp>
        <p:nvSpPr>
          <p:cNvPr id="294" name="TextBox 293">
            <a:extLst>
              <a:ext uri="{FF2B5EF4-FFF2-40B4-BE49-F238E27FC236}">
                <a16:creationId xmlns:a16="http://schemas.microsoft.com/office/drawing/2014/main" id="{F2C97133-F880-46D7-0DCF-A0296DEACDAA}"/>
              </a:ext>
            </a:extLst>
          </p:cNvPr>
          <p:cNvSpPr txBox="1"/>
          <p:nvPr/>
        </p:nvSpPr>
        <p:spPr>
          <a:xfrm>
            <a:off x="2206047" y="1327090"/>
            <a:ext cx="1002269" cy="213007"/>
          </a:xfrm>
          <a:prstGeom prst="rect">
            <a:avLst/>
          </a:prstGeom>
          <a:noFill/>
        </p:spPr>
        <p:txBody>
          <a:bodyPr wrap="square" rtlCol="0">
            <a:spAutoFit/>
          </a:bodyPr>
          <a:lstStyle/>
          <a:p>
            <a:pPr marL="171450" indent="-72000">
              <a:lnSpc>
                <a:spcPct val="150000"/>
              </a:lnSpc>
              <a:buFont typeface="Arial" panose="020B0604020202020204" pitchFamily="34" charset="0"/>
              <a:buChar char="•"/>
            </a:pPr>
            <a:r>
              <a:rPr lang="ko-KR" altLang="en-US" sz="600" b="1" dirty="0">
                <a:solidFill>
                  <a:schemeClr val="bg1">
                    <a:lumMod val="50000"/>
                  </a:schemeClr>
                </a:solidFill>
              </a:rPr>
              <a:t>데이터</a:t>
            </a:r>
          </a:p>
        </p:txBody>
      </p:sp>
      <p:grpSp>
        <p:nvGrpSpPr>
          <p:cNvPr id="295" name="그룹 294">
            <a:extLst>
              <a:ext uri="{FF2B5EF4-FFF2-40B4-BE49-F238E27FC236}">
                <a16:creationId xmlns:a16="http://schemas.microsoft.com/office/drawing/2014/main" id="{30DA8B91-02F7-2979-1C79-F6C3ACD37D1E}"/>
              </a:ext>
            </a:extLst>
          </p:cNvPr>
          <p:cNvGrpSpPr/>
          <p:nvPr/>
        </p:nvGrpSpPr>
        <p:grpSpPr>
          <a:xfrm>
            <a:off x="2349107" y="1503561"/>
            <a:ext cx="1314325" cy="294172"/>
            <a:chOff x="1643559" y="2470545"/>
            <a:chExt cx="1314325" cy="294172"/>
          </a:xfrm>
        </p:grpSpPr>
        <p:sp>
          <p:nvSpPr>
            <p:cNvPr id="301" name="직사각형 300">
              <a:extLst>
                <a:ext uri="{FF2B5EF4-FFF2-40B4-BE49-F238E27FC236}">
                  <a16:creationId xmlns:a16="http://schemas.microsoft.com/office/drawing/2014/main" id="{9EC321B4-E1F7-7997-700F-D66DDC66E361}"/>
                </a:ext>
              </a:extLst>
            </p:cNvPr>
            <p:cNvSpPr/>
            <p:nvPr/>
          </p:nvSpPr>
          <p:spPr>
            <a:xfrm>
              <a:off x="1689160" y="2504253"/>
              <a:ext cx="1268724" cy="260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7" name="그래픽 296" descr="열린 폴더 단색으로 채워진">
              <a:extLst>
                <a:ext uri="{FF2B5EF4-FFF2-40B4-BE49-F238E27FC236}">
                  <a16:creationId xmlns:a16="http://schemas.microsoft.com/office/drawing/2014/main" id="{D49EF169-AC9C-AD20-2F9E-B901D3123C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06741" y="2528052"/>
              <a:ext cx="97696" cy="97696"/>
            </a:xfrm>
            <a:prstGeom prst="rect">
              <a:avLst/>
            </a:prstGeom>
          </p:spPr>
        </p:pic>
        <p:sp>
          <p:nvSpPr>
            <p:cNvPr id="298" name="TextBox 297">
              <a:extLst>
                <a:ext uri="{FF2B5EF4-FFF2-40B4-BE49-F238E27FC236}">
                  <a16:creationId xmlns:a16="http://schemas.microsoft.com/office/drawing/2014/main" id="{AF8B699A-C2B2-966C-B0D0-232681DF80FB}"/>
                </a:ext>
              </a:extLst>
            </p:cNvPr>
            <p:cNvSpPr txBox="1"/>
            <p:nvPr/>
          </p:nvSpPr>
          <p:spPr>
            <a:xfrm>
              <a:off x="1643559" y="2470545"/>
              <a:ext cx="1200249" cy="182871"/>
            </a:xfrm>
            <a:prstGeom prst="rect">
              <a:avLst/>
            </a:prstGeom>
            <a:noFill/>
          </p:spPr>
          <p:txBody>
            <a:bodyPr wrap="square" rtlCol="0">
              <a:spAutoFit/>
            </a:bodyPr>
            <a:lstStyle/>
            <a:p>
              <a:pPr marL="99450">
                <a:lnSpc>
                  <a:spcPct val="150000"/>
                </a:lnSpc>
              </a:pPr>
              <a:r>
                <a:rPr lang="ko-KR" altLang="en-US" sz="450" b="1" dirty="0">
                  <a:solidFill>
                    <a:schemeClr val="bg1">
                      <a:lumMod val="50000"/>
                    </a:schemeClr>
                  </a:solidFill>
                </a:rPr>
                <a:t>전주시</a:t>
              </a:r>
              <a:r>
                <a:rPr lang="en-US" altLang="ko-KR" sz="450" b="1" dirty="0">
                  <a:solidFill>
                    <a:schemeClr val="bg1">
                      <a:lumMod val="50000"/>
                    </a:schemeClr>
                  </a:solidFill>
                </a:rPr>
                <a:t>_</a:t>
              </a:r>
              <a:r>
                <a:rPr lang="ko-KR" altLang="en-US" sz="450" b="1" dirty="0">
                  <a:solidFill>
                    <a:schemeClr val="bg1">
                      <a:lumMod val="50000"/>
                    </a:schemeClr>
                  </a:solidFill>
                </a:rPr>
                <a:t>동물병원</a:t>
              </a:r>
              <a:r>
                <a:rPr lang="en-US" altLang="ko-KR" sz="450" b="1" dirty="0">
                  <a:solidFill>
                    <a:schemeClr val="bg1">
                      <a:lumMod val="50000"/>
                    </a:schemeClr>
                  </a:solidFill>
                </a:rPr>
                <a:t>.csv</a:t>
              </a:r>
              <a:endParaRPr lang="ko-KR" altLang="en-US" sz="450" b="1" dirty="0">
                <a:solidFill>
                  <a:schemeClr val="bg1">
                    <a:lumMod val="50000"/>
                  </a:schemeClr>
                </a:solidFill>
              </a:endParaRPr>
            </a:p>
          </p:txBody>
        </p:sp>
        <p:pic>
          <p:nvPicPr>
            <p:cNvPr id="299" name="그래픽 298" descr="오른쪽 캐럿 단색으로 채워진">
              <a:extLst>
                <a:ext uri="{FF2B5EF4-FFF2-40B4-BE49-F238E27FC236}">
                  <a16:creationId xmlns:a16="http://schemas.microsoft.com/office/drawing/2014/main" id="{0FA8023F-C0E8-BD88-FB7D-2E8872C7E73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853985" y="2665440"/>
              <a:ext cx="82518" cy="82518"/>
            </a:xfrm>
            <a:prstGeom prst="rect">
              <a:avLst/>
            </a:prstGeom>
          </p:spPr>
        </p:pic>
      </p:grpSp>
      <p:grpSp>
        <p:nvGrpSpPr>
          <p:cNvPr id="302" name="그룹 301">
            <a:extLst>
              <a:ext uri="{FF2B5EF4-FFF2-40B4-BE49-F238E27FC236}">
                <a16:creationId xmlns:a16="http://schemas.microsoft.com/office/drawing/2014/main" id="{EF4AE280-B553-43C6-666B-6DA8A76F1B54}"/>
              </a:ext>
            </a:extLst>
          </p:cNvPr>
          <p:cNvGrpSpPr/>
          <p:nvPr/>
        </p:nvGrpSpPr>
        <p:grpSpPr>
          <a:xfrm>
            <a:off x="2349107" y="1805191"/>
            <a:ext cx="1314324" cy="303267"/>
            <a:chOff x="1643559" y="2461450"/>
            <a:chExt cx="1314324" cy="303267"/>
          </a:xfrm>
        </p:grpSpPr>
        <p:sp>
          <p:nvSpPr>
            <p:cNvPr id="307" name="직사각형 306">
              <a:extLst>
                <a:ext uri="{FF2B5EF4-FFF2-40B4-BE49-F238E27FC236}">
                  <a16:creationId xmlns:a16="http://schemas.microsoft.com/office/drawing/2014/main" id="{F24E72A1-B723-2FA0-1AE4-5962078A1BEB}"/>
                </a:ext>
              </a:extLst>
            </p:cNvPr>
            <p:cNvSpPr/>
            <p:nvPr/>
          </p:nvSpPr>
          <p:spPr>
            <a:xfrm>
              <a:off x="1689160" y="2504253"/>
              <a:ext cx="1268723" cy="260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4" name="TextBox 303">
              <a:extLst>
                <a:ext uri="{FF2B5EF4-FFF2-40B4-BE49-F238E27FC236}">
                  <a16:creationId xmlns:a16="http://schemas.microsoft.com/office/drawing/2014/main" id="{9F40AEB4-7DF2-9AEB-9809-EB1AFE238392}"/>
                </a:ext>
              </a:extLst>
            </p:cNvPr>
            <p:cNvSpPr txBox="1"/>
            <p:nvPr/>
          </p:nvSpPr>
          <p:spPr>
            <a:xfrm>
              <a:off x="1643559" y="2461450"/>
              <a:ext cx="1200249" cy="182871"/>
            </a:xfrm>
            <a:prstGeom prst="rect">
              <a:avLst/>
            </a:prstGeom>
            <a:noFill/>
          </p:spPr>
          <p:txBody>
            <a:bodyPr wrap="square" rtlCol="0">
              <a:spAutoFit/>
            </a:bodyPr>
            <a:lstStyle/>
            <a:p>
              <a:pPr marL="99450">
                <a:lnSpc>
                  <a:spcPct val="150000"/>
                </a:lnSpc>
              </a:pPr>
              <a:r>
                <a:rPr lang="ko-KR" altLang="en-US" sz="450" b="1" dirty="0">
                  <a:solidFill>
                    <a:schemeClr val="bg1">
                      <a:lumMod val="50000"/>
                    </a:schemeClr>
                  </a:solidFill>
                </a:rPr>
                <a:t>이미지 데이터 </a:t>
              </a:r>
              <a:r>
                <a:rPr lang="en-US" altLang="ko-KR" sz="450" b="1" dirty="0">
                  <a:solidFill>
                    <a:schemeClr val="bg1">
                      <a:lumMod val="50000"/>
                    </a:schemeClr>
                  </a:solidFill>
                </a:rPr>
                <a:t>1</a:t>
              </a:r>
              <a:endParaRPr lang="ko-KR" altLang="en-US" sz="450" b="1" dirty="0">
                <a:solidFill>
                  <a:schemeClr val="bg1">
                    <a:lumMod val="50000"/>
                  </a:schemeClr>
                </a:solidFill>
              </a:endParaRPr>
            </a:p>
          </p:txBody>
        </p:sp>
        <p:pic>
          <p:nvPicPr>
            <p:cNvPr id="305" name="그래픽 304" descr="오른쪽 캐럿 단색으로 채워진">
              <a:extLst>
                <a:ext uri="{FF2B5EF4-FFF2-40B4-BE49-F238E27FC236}">
                  <a16:creationId xmlns:a16="http://schemas.microsoft.com/office/drawing/2014/main" id="{423FB84F-2719-2185-262D-042F13BF850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859838" y="2670369"/>
              <a:ext cx="82518" cy="82518"/>
            </a:xfrm>
            <a:prstGeom prst="rect">
              <a:avLst/>
            </a:prstGeom>
          </p:spPr>
        </p:pic>
      </p:grpSp>
      <p:pic>
        <p:nvPicPr>
          <p:cNvPr id="308" name="그래픽 307" descr="이미지 단색으로 채워진">
            <a:extLst>
              <a:ext uri="{FF2B5EF4-FFF2-40B4-BE49-F238E27FC236}">
                <a16:creationId xmlns:a16="http://schemas.microsoft.com/office/drawing/2014/main" id="{BCC93213-4F2B-B359-B77F-C5B996DC9CF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19380" y="1864148"/>
            <a:ext cx="87571" cy="87571"/>
          </a:xfrm>
          <a:prstGeom prst="rect">
            <a:avLst/>
          </a:prstGeom>
        </p:spPr>
      </p:pic>
      <p:grpSp>
        <p:nvGrpSpPr>
          <p:cNvPr id="309" name="그룹 308">
            <a:extLst>
              <a:ext uri="{FF2B5EF4-FFF2-40B4-BE49-F238E27FC236}">
                <a16:creationId xmlns:a16="http://schemas.microsoft.com/office/drawing/2014/main" id="{634F7B27-10E9-0CE5-B62D-6A6926F7230C}"/>
              </a:ext>
            </a:extLst>
          </p:cNvPr>
          <p:cNvGrpSpPr/>
          <p:nvPr/>
        </p:nvGrpSpPr>
        <p:grpSpPr>
          <a:xfrm>
            <a:off x="2248404" y="1424181"/>
            <a:ext cx="109171" cy="735770"/>
            <a:chOff x="8472854" y="3429000"/>
            <a:chExt cx="109171" cy="259517"/>
          </a:xfrm>
        </p:grpSpPr>
        <p:cxnSp>
          <p:nvCxnSpPr>
            <p:cNvPr id="310" name="직선 연결선 309">
              <a:extLst>
                <a:ext uri="{FF2B5EF4-FFF2-40B4-BE49-F238E27FC236}">
                  <a16:creationId xmlns:a16="http://schemas.microsoft.com/office/drawing/2014/main" id="{72260A40-E307-1B84-B973-A1F18284C525}"/>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1" name="직선 연결선 310">
              <a:extLst>
                <a:ext uri="{FF2B5EF4-FFF2-40B4-BE49-F238E27FC236}">
                  <a16:creationId xmlns:a16="http://schemas.microsoft.com/office/drawing/2014/main" id="{BA6A4CC0-5AEE-3127-5A77-291B9C05066A}"/>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2" name="직선 연결선 311">
              <a:extLst>
                <a:ext uri="{FF2B5EF4-FFF2-40B4-BE49-F238E27FC236}">
                  <a16:creationId xmlns:a16="http://schemas.microsoft.com/office/drawing/2014/main" id="{24D1EF64-3B8F-A34B-A609-6BED698E58D7}"/>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13" name="모서리가 둥근 직사각형 299">
            <a:extLst>
              <a:ext uri="{FF2B5EF4-FFF2-40B4-BE49-F238E27FC236}">
                <a16:creationId xmlns:a16="http://schemas.microsoft.com/office/drawing/2014/main" id="{AB4AFEF7-C56E-261E-8327-FAEC9A211013}"/>
              </a:ext>
            </a:extLst>
          </p:cNvPr>
          <p:cNvSpPr/>
          <p:nvPr/>
        </p:nvSpPr>
        <p:spPr>
          <a:xfrm>
            <a:off x="2196289" y="167657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5</a:t>
            </a:r>
            <a:endParaRPr lang="ko-KR" altLang="en-US" sz="750" b="1" dirty="0"/>
          </a:p>
        </p:txBody>
      </p:sp>
      <p:sp>
        <p:nvSpPr>
          <p:cNvPr id="314" name="직사각형 313">
            <a:extLst>
              <a:ext uri="{FF2B5EF4-FFF2-40B4-BE49-F238E27FC236}">
                <a16:creationId xmlns:a16="http://schemas.microsoft.com/office/drawing/2014/main" id="{BE55D258-1C3E-09D7-6FB1-BFD425142EC5}"/>
              </a:ext>
            </a:extLst>
          </p:cNvPr>
          <p:cNvSpPr/>
          <p:nvPr/>
        </p:nvSpPr>
        <p:spPr>
          <a:xfrm>
            <a:off x="2274032" y="1180006"/>
            <a:ext cx="624949" cy="1938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5" name="모서리가 둥근 직사각형 299">
            <a:extLst>
              <a:ext uri="{FF2B5EF4-FFF2-40B4-BE49-F238E27FC236}">
                <a16:creationId xmlns:a16="http://schemas.microsoft.com/office/drawing/2014/main" id="{E92A8DA5-616A-47BA-0413-7F4CB8464587}"/>
              </a:ext>
            </a:extLst>
          </p:cNvPr>
          <p:cNvSpPr/>
          <p:nvPr/>
        </p:nvSpPr>
        <p:spPr>
          <a:xfrm>
            <a:off x="2141445" y="109789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pic>
        <p:nvPicPr>
          <p:cNvPr id="316" name="그래픽 315" descr="쓰레기 단색으로 채워진">
            <a:extLst>
              <a:ext uri="{FF2B5EF4-FFF2-40B4-BE49-F238E27FC236}">
                <a16:creationId xmlns:a16="http://schemas.microsoft.com/office/drawing/2014/main" id="{389DD934-DFFD-1D0F-1733-F6CA5E1EDB0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53323" y="1698456"/>
            <a:ext cx="73500" cy="73500"/>
          </a:xfrm>
          <a:prstGeom prst="rect">
            <a:avLst/>
          </a:prstGeom>
        </p:spPr>
      </p:pic>
      <p:pic>
        <p:nvPicPr>
          <p:cNvPr id="317" name="그래픽 316" descr="쓰레기 단색으로 채워진">
            <a:extLst>
              <a:ext uri="{FF2B5EF4-FFF2-40B4-BE49-F238E27FC236}">
                <a16:creationId xmlns:a16="http://schemas.microsoft.com/office/drawing/2014/main" id="{4F4FBF45-E970-6D4B-01E6-C4671DC5679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53323" y="2016821"/>
            <a:ext cx="73500" cy="73500"/>
          </a:xfrm>
          <a:prstGeom prst="rect">
            <a:avLst/>
          </a:prstGeom>
        </p:spPr>
      </p:pic>
      <p:grpSp>
        <p:nvGrpSpPr>
          <p:cNvPr id="318" name="그룹 317">
            <a:extLst>
              <a:ext uri="{FF2B5EF4-FFF2-40B4-BE49-F238E27FC236}">
                <a16:creationId xmlns:a16="http://schemas.microsoft.com/office/drawing/2014/main" id="{C5F51F61-87C4-05BB-832E-C4CA12795292}"/>
              </a:ext>
            </a:extLst>
          </p:cNvPr>
          <p:cNvGrpSpPr/>
          <p:nvPr/>
        </p:nvGrpSpPr>
        <p:grpSpPr>
          <a:xfrm>
            <a:off x="4466174" y="1925989"/>
            <a:ext cx="4526577" cy="2956873"/>
            <a:chOff x="6257896" y="1490028"/>
            <a:chExt cx="4526577" cy="2898646"/>
          </a:xfrm>
        </p:grpSpPr>
        <p:sp>
          <p:nvSpPr>
            <p:cNvPr id="319" name="직사각형 318">
              <a:extLst>
                <a:ext uri="{FF2B5EF4-FFF2-40B4-BE49-F238E27FC236}">
                  <a16:creationId xmlns:a16="http://schemas.microsoft.com/office/drawing/2014/main" id="{E99B95CD-F539-4C7C-F8C5-C5B9E7E561CA}"/>
                </a:ext>
              </a:extLst>
            </p:cNvPr>
            <p:cNvSpPr/>
            <p:nvPr/>
          </p:nvSpPr>
          <p:spPr>
            <a:xfrm>
              <a:off x="6257896" y="1490028"/>
              <a:ext cx="4509645" cy="2898646"/>
            </a:xfrm>
            <a:prstGeom prst="rect">
              <a:avLst/>
            </a:prstGeom>
            <a:solidFill>
              <a:srgbClr val="FFFFFF"/>
            </a:solidFill>
            <a:ln w="9525">
              <a:noFill/>
            </a:ln>
            <a:effectLst>
              <a:outerShdw blurRad="406400" sx="72000" sy="7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0" name="직사각형 319">
              <a:extLst>
                <a:ext uri="{FF2B5EF4-FFF2-40B4-BE49-F238E27FC236}">
                  <a16:creationId xmlns:a16="http://schemas.microsoft.com/office/drawing/2014/main" id="{A5C62B2F-6C4F-55DD-16EB-14F49E2E3553}"/>
                </a:ext>
              </a:extLst>
            </p:cNvPr>
            <p:cNvSpPr/>
            <p:nvPr/>
          </p:nvSpPr>
          <p:spPr>
            <a:xfrm>
              <a:off x="6257896" y="1490031"/>
              <a:ext cx="4526577" cy="255948"/>
            </a:xfrm>
            <a:prstGeom prst="rect">
              <a:avLst/>
            </a:prstGeom>
            <a:solidFill>
              <a:srgbClr val="4A6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21" name="그림 320">
              <a:extLst>
                <a:ext uri="{FF2B5EF4-FFF2-40B4-BE49-F238E27FC236}">
                  <a16:creationId xmlns:a16="http://schemas.microsoft.com/office/drawing/2014/main" id="{ABA7E0C0-FE1F-7DB1-9F49-581771CACA6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547365" y="1551526"/>
              <a:ext cx="127741" cy="127741"/>
            </a:xfrm>
            <a:prstGeom prst="rect">
              <a:avLst/>
            </a:prstGeom>
          </p:spPr>
        </p:pic>
        <p:sp>
          <p:nvSpPr>
            <p:cNvPr id="322" name="TextBox 321">
              <a:extLst>
                <a:ext uri="{FF2B5EF4-FFF2-40B4-BE49-F238E27FC236}">
                  <a16:creationId xmlns:a16="http://schemas.microsoft.com/office/drawing/2014/main" id="{E4A55F76-D40E-6B38-CDBB-EFEB68DE99BB}"/>
                </a:ext>
              </a:extLst>
            </p:cNvPr>
            <p:cNvSpPr txBox="1"/>
            <p:nvPr/>
          </p:nvSpPr>
          <p:spPr>
            <a:xfrm>
              <a:off x="7775909" y="1507674"/>
              <a:ext cx="1490549" cy="215444"/>
            </a:xfrm>
            <a:prstGeom prst="rect">
              <a:avLst/>
            </a:prstGeom>
            <a:noFill/>
          </p:spPr>
          <p:txBody>
            <a:bodyPr wrap="square" rtlCol="0">
              <a:spAutoFit/>
            </a:bodyPr>
            <a:lstStyle/>
            <a:p>
              <a:pPr algn="ctr"/>
              <a:r>
                <a:rPr lang="ko-KR" altLang="en-US" sz="800" b="1" dirty="0">
                  <a:solidFill>
                    <a:schemeClr val="bg1"/>
                  </a:solidFill>
                </a:rPr>
                <a:t>데이터 추가</a:t>
              </a:r>
            </a:p>
          </p:txBody>
        </p:sp>
      </p:grpSp>
      <p:grpSp>
        <p:nvGrpSpPr>
          <p:cNvPr id="323" name="그룹 322">
            <a:extLst>
              <a:ext uri="{FF2B5EF4-FFF2-40B4-BE49-F238E27FC236}">
                <a16:creationId xmlns:a16="http://schemas.microsoft.com/office/drawing/2014/main" id="{9DD8F8BC-2699-ED80-5E92-5A52EBBB2C80}"/>
              </a:ext>
            </a:extLst>
          </p:cNvPr>
          <p:cNvGrpSpPr/>
          <p:nvPr/>
        </p:nvGrpSpPr>
        <p:grpSpPr>
          <a:xfrm>
            <a:off x="4466174" y="2187081"/>
            <a:ext cx="1211791" cy="2695781"/>
            <a:chOff x="3832711" y="2263787"/>
            <a:chExt cx="1211791" cy="2695781"/>
          </a:xfrm>
        </p:grpSpPr>
        <p:pic>
          <p:nvPicPr>
            <p:cNvPr id="324" name="그림 323">
              <a:extLst>
                <a:ext uri="{FF2B5EF4-FFF2-40B4-BE49-F238E27FC236}">
                  <a16:creationId xmlns:a16="http://schemas.microsoft.com/office/drawing/2014/main" id="{F3DEE98B-3457-4D00-1EDB-73EAEA37126E}"/>
                </a:ext>
              </a:extLst>
            </p:cNvPr>
            <p:cNvPicPr>
              <a:picLocks noChangeAspect="1"/>
            </p:cNvPicPr>
            <p:nvPr/>
          </p:nvPicPr>
          <p:blipFill rotWithShape="1">
            <a:blip r:embed="rId22"/>
            <a:srcRect t="6294" b="46000"/>
            <a:stretch/>
          </p:blipFill>
          <p:spPr>
            <a:xfrm>
              <a:off x="3832711" y="2263787"/>
              <a:ext cx="1211791" cy="2381575"/>
            </a:xfrm>
            <a:prstGeom prst="rect">
              <a:avLst/>
            </a:prstGeom>
          </p:spPr>
        </p:pic>
        <p:sp>
          <p:nvSpPr>
            <p:cNvPr id="325" name="직사각형 324">
              <a:extLst>
                <a:ext uri="{FF2B5EF4-FFF2-40B4-BE49-F238E27FC236}">
                  <a16:creationId xmlns:a16="http://schemas.microsoft.com/office/drawing/2014/main" id="{D362F295-E1C7-B6D8-8233-65F0A8E9436D}"/>
                </a:ext>
              </a:extLst>
            </p:cNvPr>
            <p:cNvSpPr/>
            <p:nvPr/>
          </p:nvSpPr>
          <p:spPr>
            <a:xfrm>
              <a:off x="3840468" y="2265634"/>
              <a:ext cx="1204034" cy="2693934"/>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26" name="TextBox 325">
            <a:extLst>
              <a:ext uri="{FF2B5EF4-FFF2-40B4-BE49-F238E27FC236}">
                <a16:creationId xmlns:a16="http://schemas.microsoft.com/office/drawing/2014/main" id="{9619A734-01C3-FFA6-24CB-C283D6D03071}"/>
              </a:ext>
            </a:extLst>
          </p:cNvPr>
          <p:cNvSpPr txBox="1"/>
          <p:nvPr/>
        </p:nvSpPr>
        <p:spPr>
          <a:xfrm>
            <a:off x="4358152" y="2396142"/>
            <a:ext cx="899858" cy="204074"/>
          </a:xfrm>
          <a:prstGeom prst="rect">
            <a:avLst/>
          </a:prstGeom>
          <a:noFill/>
        </p:spPr>
        <p:txBody>
          <a:bodyPr wrap="square" rtlCol="0">
            <a:spAutoFit/>
          </a:bodyPr>
          <a:lstStyle/>
          <a:p>
            <a:pPr marL="99450"/>
            <a:r>
              <a:rPr lang="ko-KR" altLang="en-US" sz="700" b="1" dirty="0"/>
              <a:t>데이터</a:t>
            </a:r>
          </a:p>
        </p:txBody>
      </p:sp>
      <p:sp>
        <p:nvSpPr>
          <p:cNvPr id="327" name="직사각형 326">
            <a:extLst>
              <a:ext uri="{FF2B5EF4-FFF2-40B4-BE49-F238E27FC236}">
                <a16:creationId xmlns:a16="http://schemas.microsoft.com/office/drawing/2014/main" id="{7C7D54D0-F579-13B8-7856-D0906B352982}"/>
              </a:ext>
            </a:extLst>
          </p:cNvPr>
          <p:cNvSpPr/>
          <p:nvPr/>
        </p:nvSpPr>
        <p:spPr>
          <a:xfrm>
            <a:off x="4466311" y="2187081"/>
            <a:ext cx="1204034" cy="1971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8" name="TextBox 327">
            <a:extLst>
              <a:ext uri="{FF2B5EF4-FFF2-40B4-BE49-F238E27FC236}">
                <a16:creationId xmlns:a16="http://schemas.microsoft.com/office/drawing/2014/main" id="{BBA05E65-AB3F-1463-2B31-82210FFF292D}"/>
              </a:ext>
            </a:extLst>
          </p:cNvPr>
          <p:cNvSpPr txBox="1"/>
          <p:nvPr/>
        </p:nvSpPr>
        <p:spPr>
          <a:xfrm>
            <a:off x="4358152" y="2193674"/>
            <a:ext cx="899858" cy="204074"/>
          </a:xfrm>
          <a:prstGeom prst="rect">
            <a:avLst/>
          </a:prstGeom>
          <a:noFill/>
        </p:spPr>
        <p:txBody>
          <a:bodyPr wrap="square" rtlCol="0">
            <a:spAutoFit/>
          </a:bodyPr>
          <a:lstStyle/>
          <a:p>
            <a:pPr marL="99450"/>
            <a:r>
              <a:rPr lang="ko-KR" altLang="en-US" sz="700" b="1" dirty="0">
                <a:solidFill>
                  <a:schemeClr val="bg1"/>
                </a:solidFill>
              </a:rPr>
              <a:t>구분</a:t>
            </a:r>
          </a:p>
        </p:txBody>
      </p:sp>
      <p:sp>
        <p:nvSpPr>
          <p:cNvPr id="329" name="직사각형 328">
            <a:extLst>
              <a:ext uri="{FF2B5EF4-FFF2-40B4-BE49-F238E27FC236}">
                <a16:creationId xmlns:a16="http://schemas.microsoft.com/office/drawing/2014/main" id="{48D4A09F-4E61-6DE2-BD4F-DEF6470451E8}"/>
              </a:ext>
            </a:extLst>
          </p:cNvPr>
          <p:cNvSpPr/>
          <p:nvPr/>
        </p:nvSpPr>
        <p:spPr>
          <a:xfrm>
            <a:off x="4466311" y="2922161"/>
            <a:ext cx="1204034" cy="1971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0" name="TextBox 329">
            <a:extLst>
              <a:ext uri="{FF2B5EF4-FFF2-40B4-BE49-F238E27FC236}">
                <a16:creationId xmlns:a16="http://schemas.microsoft.com/office/drawing/2014/main" id="{F63EC2F7-A31F-0ED8-1E07-CA4954430BE9}"/>
              </a:ext>
            </a:extLst>
          </p:cNvPr>
          <p:cNvSpPr txBox="1"/>
          <p:nvPr/>
        </p:nvSpPr>
        <p:spPr>
          <a:xfrm>
            <a:off x="4358152" y="2928754"/>
            <a:ext cx="899858" cy="204074"/>
          </a:xfrm>
          <a:prstGeom prst="rect">
            <a:avLst/>
          </a:prstGeom>
          <a:noFill/>
        </p:spPr>
        <p:txBody>
          <a:bodyPr wrap="square" rtlCol="0">
            <a:spAutoFit/>
          </a:bodyPr>
          <a:lstStyle/>
          <a:p>
            <a:pPr marL="99450"/>
            <a:r>
              <a:rPr lang="ko-KR" altLang="en-US" sz="700" b="1" dirty="0">
                <a:solidFill>
                  <a:schemeClr val="bg1"/>
                </a:solidFill>
              </a:rPr>
              <a:t>필터</a:t>
            </a:r>
          </a:p>
        </p:txBody>
      </p:sp>
      <p:sp>
        <p:nvSpPr>
          <p:cNvPr id="331" name="직사각형 330">
            <a:extLst>
              <a:ext uri="{FF2B5EF4-FFF2-40B4-BE49-F238E27FC236}">
                <a16:creationId xmlns:a16="http://schemas.microsoft.com/office/drawing/2014/main" id="{37C65A87-8420-AA29-CB12-D4A423FA87CE}"/>
              </a:ext>
            </a:extLst>
          </p:cNvPr>
          <p:cNvSpPr/>
          <p:nvPr/>
        </p:nvSpPr>
        <p:spPr>
          <a:xfrm>
            <a:off x="4466311" y="2548353"/>
            <a:ext cx="1204034" cy="16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2" name="TextBox 331">
            <a:extLst>
              <a:ext uri="{FF2B5EF4-FFF2-40B4-BE49-F238E27FC236}">
                <a16:creationId xmlns:a16="http://schemas.microsoft.com/office/drawing/2014/main" id="{D58BD886-8341-B3AF-C3A0-EC571ACDCAB4}"/>
              </a:ext>
            </a:extLst>
          </p:cNvPr>
          <p:cNvSpPr txBox="1"/>
          <p:nvPr/>
        </p:nvSpPr>
        <p:spPr>
          <a:xfrm>
            <a:off x="4389341" y="2506830"/>
            <a:ext cx="1002269" cy="351506"/>
          </a:xfrm>
          <a:prstGeom prst="rect">
            <a:avLst/>
          </a:prstGeom>
          <a:noFill/>
        </p:spPr>
        <p:txBody>
          <a:bodyPr wrap="square" rtlCol="0">
            <a:spAutoFit/>
          </a:bodyPr>
          <a:lstStyle/>
          <a:p>
            <a:pPr marL="171450" indent="-72000">
              <a:lnSpc>
                <a:spcPct val="150000"/>
              </a:lnSpc>
              <a:buFont typeface="Arial" panose="020B0604020202020204" pitchFamily="34" charset="0"/>
              <a:buChar char="•"/>
            </a:pPr>
            <a:r>
              <a:rPr lang="ko-KR" altLang="en-US" sz="600" dirty="0">
                <a:solidFill>
                  <a:srgbClr val="436AEB"/>
                </a:solidFill>
              </a:rPr>
              <a:t>사용자 데이터</a:t>
            </a:r>
            <a:endParaRPr lang="en-US" altLang="ko-KR" sz="600" dirty="0">
              <a:solidFill>
                <a:srgbClr val="436AEB"/>
              </a:solidFill>
            </a:endParaRPr>
          </a:p>
          <a:p>
            <a:pPr marL="171450" indent="-72000">
              <a:lnSpc>
                <a:spcPct val="150000"/>
              </a:lnSpc>
              <a:buFont typeface="Arial" panose="020B0604020202020204" pitchFamily="34" charset="0"/>
              <a:buChar char="•"/>
            </a:pPr>
            <a:r>
              <a:rPr lang="ko-KR" altLang="en-US" sz="600" dirty="0">
                <a:solidFill>
                  <a:schemeClr val="bg1">
                    <a:lumMod val="50000"/>
                  </a:schemeClr>
                </a:solidFill>
              </a:rPr>
              <a:t>부서 공유 데이터</a:t>
            </a:r>
          </a:p>
        </p:txBody>
      </p:sp>
      <p:sp>
        <p:nvSpPr>
          <p:cNvPr id="333" name="직사각형 332">
            <a:extLst>
              <a:ext uri="{FF2B5EF4-FFF2-40B4-BE49-F238E27FC236}">
                <a16:creationId xmlns:a16="http://schemas.microsoft.com/office/drawing/2014/main" id="{F7460CE3-6760-2ECE-A535-046DFBA2857F}"/>
              </a:ext>
            </a:extLst>
          </p:cNvPr>
          <p:cNvSpPr/>
          <p:nvPr/>
        </p:nvSpPr>
        <p:spPr>
          <a:xfrm>
            <a:off x="4473661" y="3203516"/>
            <a:ext cx="1204034" cy="16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34" name="그룹 333">
            <a:extLst>
              <a:ext uri="{FF2B5EF4-FFF2-40B4-BE49-F238E27FC236}">
                <a16:creationId xmlns:a16="http://schemas.microsoft.com/office/drawing/2014/main" id="{3566E4F9-14F0-A088-C12A-47416AB55F8C}"/>
              </a:ext>
            </a:extLst>
          </p:cNvPr>
          <p:cNvGrpSpPr/>
          <p:nvPr/>
        </p:nvGrpSpPr>
        <p:grpSpPr>
          <a:xfrm>
            <a:off x="4471988" y="3152500"/>
            <a:ext cx="899858" cy="1202573"/>
            <a:chOff x="3838525" y="3387483"/>
            <a:chExt cx="899858" cy="1202573"/>
          </a:xfrm>
        </p:grpSpPr>
        <p:sp>
          <p:nvSpPr>
            <p:cNvPr id="335" name="TextBox 334">
              <a:extLst>
                <a:ext uri="{FF2B5EF4-FFF2-40B4-BE49-F238E27FC236}">
                  <a16:creationId xmlns:a16="http://schemas.microsoft.com/office/drawing/2014/main" id="{DB1DFB5F-07A6-ED98-26C2-412EDACCE8F8}"/>
                </a:ext>
              </a:extLst>
            </p:cNvPr>
            <p:cNvSpPr txBox="1"/>
            <p:nvPr/>
          </p:nvSpPr>
          <p:spPr>
            <a:xfrm>
              <a:off x="3838525" y="3387483"/>
              <a:ext cx="899858" cy="1202573"/>
            </a:xfrm>
            <a:prstGeom prst="rect">
              <a:avLst/>
            </a:prstGeom>
            <a:noFill/>
          </p:spPr>
          <p:txBody>
            <a:bodyPr wrap="square" rtlCol="0">
              <a:spAutoFit/>
            </a:bodyPr>
            <a:lstStyle/>
            <a:p>
              <a:pPr marL="99450">
                <a:lnSpc>
                  <a:spcPct val="150000"/>
                </a:lnSpc>
              </a:pPr>
              <a:r>
                <a:rPr lang="ko-KR" altLang="en-US" sz="700" b="1" dirty="0">
                  <a:solidFill>
                    <a:srgbClr val="436AEB"/>
                  </a:solidFill>
                </a:rPr>
                <a:t>전체</a:t>
              </a:r>
              <a:endParaRPr lang="en-US" altLang="ko-KR" sz="700" b="1" dirty="0">
                <a:solidFill>
                  <a:srgbClr val="436AEB"/>
                </a:solidFill>
              </a:endParaRPr>
            </a:p>
            <a:p>
              <a:pPr marL="99450">
                <a:lnSpc>
                  <a:spcPct val="150000"/>
                </a:lnSpc>
              </a:pPr>
              <a:r>
                <a:rPr lang="ko-KR" altLang="en-US" sz="700" b="1" dirty="0"/>
                <a:t>파일</a:t>
              </a:r>
              <a:endParaRPr lang="en-US" altLang="ko-KR" sz="700" b="1" dirty="0"/>
            </a:p>
            <a:p>
              <a:pPr marL="99450">
                <a:lnSpc>
                  <a:spcPct val="150000"/>
                </a:lnSpc>
              </a:pPr>
              <a:r>
                <a:rPr lang="ko-KR" altLang="en-US" sz="700" b="1" dirty="0"/>
                <a:t>테이블</a:t>
              </a:r>
              <a:endParaRPr lang="en-US" altLang="ko-KR" sz="700" b="1" dirty="0"/>
            </a:p>
            <a:p>
              <a:pPr marL="99450">
                <a:lnSpc>
                  <a:spcPct val="150000"/>
                </a:lnSpc>
              </a:pPr>
              <a:r>
                <a:rPr lang="ko-KR" altLang="en-US" sz="700" b="1" dirty="0"/>
                <a:t>사진</a:t>
              </a:r>
              <a:endParaRPr lang="en-US" altLang="ko-KR" sz="700" b="1" dirty="0"/>
            </a:p>
            <a:p>
              <a:pPr marL="99450">
                <a:lnSpc>
                  <a:spcPct val="150000"/>
                </a:lnSpc>
              </a:pPr>
              <a:r>
                <a:rPr lang="ko-KR" altLang="en-US" sz="700" b="1" dirty="0"/>
                <a:t>동영상</a:t>
              </a:r>
              <a:endParaRPr lang="en-US" altLang="ko-KR" sz="700" b="1" dirty="0"/>
            </a:p>
            <a:p>
              <a:pPr marL="99450">
                <a:lnSpc>
                  <a:spcPct val="150000"/>
                </a:lnSpc>
              </a:pPr>
              <a:r>
                <a:rPr lang="ko-KR" altLang="en-US" sz="700" b="1" dirty="0"/>
                <a:t>첨부파일</a:t>
              </a:r>
              <a:endParaRPr lang="en-US" altLang="ko-KR" sz="700" b="1" dirty="0"/>
            </a:p>
            <a:p>
              <a:pPr marL="99450">
                <a:lnSpc>
                  <a:spcPct val="150000"/>
                </a:lnSpc>
              </a:pPr>
              <a:r>
                <a:rPr lang="ko-KR" altLang="en-US" sz="700" b="1" dirty="0"/>
                <a:t>영상지도</a:t>
              </a:r>
              <a:endParaRPr lang="en-US" altLang="ko-KR" sz="700" b="1" dirty="0"/>
            </a:p>
          </p:txBody>
        </p:sp>
        <p:pic>
          <p:nvPicPr>
            <p:cNvPr id="336" name="그림 335">
              <a:extLst>
                <a:ext uri="{FF2B5EF4-FFF2-40B4-BE49-F238E27FC236}">
                  <a16:creationId xmlns:a16="http://schemas.microsoft.com/office/drawing/2014/main" id="{F63370D0-0FCD-51C5-892A-7E9B2A7A5C7F}"/>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3900517" y="3483964"/>
              <a:ext cx="76611" cy="66396"/>
            </a:xfrm>
            <a:prstGeom prst="rect">
              <a:avLst/>
            </a:prstGeom>
          </p:spPr>
        </p:pic>
        <p:pic>
          <p:nvPicPr>
            <p:cNvPr id="337" name="그래픽 336" descr="열린 폴더 단색으로 채워진">
              <a:extLst>
                <a:ext uri="{FF2B5EF4-FFF2-40B4-BE49-F238E27FC236}">
                  <a16:creationId xmlns:a16="http://schemas.microsoft.com/office/drawing/2014/main" id="{A1F5BC04-1591-4A79-525A-CF1DF52ADBE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00744" y="3632843"/>
              <a:ext cx="76384" cy="76384"/>
            </a:xfrm>
            <a:prstGeom prst="rect">
              <a:avLst/>
            </a:prstGeom>
          </p:spPr>
        </p:pic>
        <p:pic>
          <p:nvPicPr>
            <p:cNvPr id="338" name="그래픽 337" descr="테이블 단색으로 채워진">
              <a:extLst>
                <a:ext uri="{FF2B5EF4-FFF2-40B4-BE49-F238E27FC236}">
                  <a16:creationId xmlns:a16="http://schemas.microsoft.com/office/drawing/2014/main" id="{7BF5ABEB-6F8C-D8A4-EF55-CC671C74AB9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900517" y="3790759"/>
              <a:ext cx="76384" cy="76384"/>
            </a:xfrm>
            <a:prstGeom prst="rect">
              <a:avLst/>
            </a:prstGeom>
          </p:spPr>
        </p:pic>
        <p:pic>
          <p:nvPicPr>
            <p:cNvPr id="339" name="그래픽 338" descr="이미지 단색으로 채워진">
              <a:extLst>
                <a:ext uri="{FF2B5EF4-FFF2-40B4-BE49-F238E27FC236}">
                  <a16:creationId xmlns:a16="http://schemas.microsoft.com/office/drawing/2014/main" id="{97FC4921-F300-24F6-61F4-4EF5D3DEE8D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0517" y="3947618"/>
              <a:ext cx="76384" cy="76384"/>
            </a:xfrm>
            <a:prstGeom prst="rect">
              <a:avLst/>
            </a:prstGeom>
          </p:spPr>
        </p:pic>
        <p:pic>
          <p:nvPicPr>
            <p:cNvPr id="340" name="그래픽 339" descr="프레젠테이션 미디어 단색으로 채워진">
              <a:extLst>
                <a:ext uri="{FF2B5EF4-FFF2-40B4-BE49-F238E27FC236}">
                  <a16:creationId xmlns:a16="http://schemas.microsoft.com/office/drawing/2014/main" id="{A723289A-A73A-8520-A74B-F74CAE5888A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02358" y="4105650"/>
              <a:ext cx="76384" cy="76384"/>
            </a:xfrm>
            <a:prstGeom prst="rect">
              <a:avLst/>
            </a:prstGeom>
          </p:spPr>
        </p:pic>
        <p:pic>
          <p:nvPicPr>
            <p:cNvPr id="341" name="그래픽 340" descr="문서 단색으로 채워진">
              <a:extLst>
                <a:ext uri="{FF2B5EF4-FFF2-40B4-BE49-F238E27FC236}">
                  <a16:creationId xmlns:a16="http://schemas.microsoft.com/office/drawing/2014/main" id="{A8A5A488-BDF1-67FB-91DD-FEA191493C02}"/>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0517" y="4267917"/>
              <a:ext cx="76384" cy="76384"/>
            </a:xfrm>
            <a:prstGeom prst="rect">
              <a:avLst/>
            </a:prstGeom>
          </p:spPr>
        </p:pic>
        <p:pic>
          <p:nvPicPr>
            <p:cNvPr id="342" name="그래픽 341" descr="핀 있는 지도 단색으로 채워진">
              <a:extLst>
                <a:ext uri="{FF2B5EF4-FFF2-40B4-BE49-F238E27FC236}">
                  <a16:creationId xmlns:a16="http://schemas.microsoft.com/office/drawing/2014/main" id="{597196E8-5906-7C0B-920D-B12FA019D56E}"/>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900517" y="4432716"/>
              <a:ext cx="76384" cy="76384"/>
            </a:xfrm>
            <a:prstGeom prst="rect">
              <a:avLst/>
            </a:prstGeom>
          </p:spPr>
        </p:pic>
      </p:grpSp>
      <p:pic>
        <p:nvPicPr>
          <p:cNvPr id="343" name="그림 342">
            <a:extLst>
              <a:ext uri="{FF2B5EF4-FFF2-40B4-BE49-F238E27FC236}">
                <a16:creationId xmlns:a16="http://schemas.microsoft.com/office/drawing/2014/main" id="{5210FC04-6C64-24C2-03BD-FEFCF735540A}"/>
              </a:ext>
            </a:extLst>
          </p:cNvPr>
          <p:cNvPicPr>
            <a:picLocks noChangeAspect="1"/>
          </p:cNvPicPr>
          <p:nvPr/>
        </p:nvPicPr>
        <p:blipFill rotWithShape="1">
          <a:blip r:embed="rId33"/>
          <a:srcRect b="84128"/>
          <a:stretch/>
        </p:blipFill>
        <p:spPr>
          <a:xfrm>
            <a:off x="5758209" y="2219779"/>
            <a:ext cx="2873295" cy="413898"/>
          </a:xfrm>
          <a:prstGeom prst="rect">
            <a:avLst/>
          </a:prstGeom>
        </p:spPr>
      </p:pic>
      <p:grpSp>
        <p:nvGrpSpPr>
          <p:cNvPr id="344" name="그룹 343">
            <a:extLst>
              <a:ext uri="{FF2B5EF4-FFF2-40B4-BE49-F238E27FC236}">
                <a16:creationId xmlns:a16="http://schemas.microsoft.com/office/drawing/2014/main" id="{DEF0D065-AA4D-4605-145E-CF3ED3364D5F}"/>
              </a:ext>
            </a:extLst>
          </p:cNvPr>
          <p:cNvGrpSpPr/>
          <p:nvPr/>
        </p:nvGrpSpPr>
        <p:grpSpPr>
          <a:xfrm>
            <a:off x="5615733" y="2450806"/>
            <a:ext cx="755955" cy="182871"/>
            <a:chOff x="4982270" y="2213307"/>
            <a:chExt cx="755955" cy="182871"/>
          </a:xfrm>
        </p:grpSpPr>
        <p:sp>
          <p:nvSpPr>
            <p:cNvPr id="345" name="직사각형 344">
              <a:extLst>
                <a:ext uri="{FF2B5EF4-FFF2-40B4-BE49-F238E27FC236}">
                  <a16:creationId xmlns:a16="http://schemas.microsoft.com/office/drawing/2014/main" id="{8F913213-856B-BB5F-BAAC-5E7B11D8A5A5}"/>
                </a:ext>
              </a:extLst>
            </p:cNvPr>
            <p:cNvSpPr/>
            <p:nvPr/>
          </p:nvSpPr>
          <p:spPr>
            <a:xfrm>
              <a:off x="5052122" y="2216120"/>
              <a:ext cx="474611" cy="16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6" name="TextBox 345">
              <a:extLst>
                <a:ext uri="{FF2B5EF4-FFF2-40B4-BE49-F238E27FC236}">
                  <a16:creationId xmlns:a16="http://schemas.microsoft.com/office/drawing/2014/main" id="{02C2E5D0-280B-4C3E-6F76-89A37DD93118}"/>
                </a:ext>
              </a:extLst>
            </p:cNvPr>
            <p:cNvSpPr txBox="1"/>
            <p:nvPr/>
          </p:nvSpPr>
          <p:spPr>
            <a:xfrm>
              <a:off x="4982270" y="2213307"/>
              <a:ext cx="755955" cy="182871"/>
            </a:xfrm>
            <a:prstGeom prst="rect">
              <a:avLst/>
            </a:prstGeom>
            <a:noFill/>
          </p:spPr>
          <p:txBody>
            <a:bodyPr wrap="square" rtlCol="0">
              <a:spAutoFit/>
            </a:bodyPr>
            <a:lstStyle/>
            <a:p>
              <a:pPr marL="99450">
                <a:lnSpc>
                  <a:spcPct val="150000"/>
                </a:lnSpc>
              </a:pPr>
              <a:r>
                <a:rPr lang="ko-KR" altLang="en-US" sz="450" dirty="0">
                  <a:solidFill>
                    <a:schemeClr val="bg1">
                      <a:lumMod val="50000"/>
                    </a:schemeClr>
                  </a:solidFill>
                </a:rPr>
                <a:t>사용자 데이터</a:t>
              </a:r>
              <a:endParaRPr lang="en-US" altLang="ko-KR" sz="450" dirty="0">
                <a:solidFill>
                  <a:schemeClr val="bg1">
                    <a:lumMod val="50000"/>
                  </a:schemeClr>
                </a:solidFill>
              </a:endParaRPr>
            </a:p>
          </p:txBody>
        </p:sp>
      </p:grpSp>
      <p:grpSp>
        <p:nvGrpSpPr>
          <p:cNvPr id="347" name="그룹 346">
            <a:extLst>
              <a:ext uri="{FF2B5EF4-FFF2-40B4-BE49-F238E27FC236}">
                <a16:creationId xmlns:a16="http://schemas.microsoft.com/office/drawing/2014/main" id="{3C06FCEF-544F-BA6C-0D06-2482255FBEB7}"/>
              </a:ext>
            </a:extLst>
          </p:cNvPr>
          <p:cNvGrpSpPr/>
          <p:nvPr/>
        </p:nvGrpSpPr>
        <p:grpSpPr>
          <a:xfrm>
            <a:off x="5677018" y="2231407"/>
            <a:ext cx="899858" cy="182871"/>
            <a:chOff x="4900851" y="2161331"/>
            <a:chExt cx="755955" cy="258970"/>
          </a:xfrm>
        </p:grpSpPr>
        <p:sp>
          <p:nvSpPr>
            <p:cNvPr id="348" name="직사각형 347">
              <a:extLst>
                <a:ext uri="{FF2B5EF4-FFF2-40B4-BE49-F238E27FC236}">
                  <a16:creationId xmlns:a16="http://schemas.microsoft.com/office/drawing/2014/main" id="{521F3E73-CD9B-EAC8-A98B-02FC941349AE}"/>
                </a:ext>
              </a:extLst>
            </p:cNvPr>
            <p:cNvSpPr/>
            <p:nvPr/>
          </p:nvSpPr>
          <p:spPr>
            <a:xfrm>
              <a:off x="5052122" y="2216120"/>
              <a:ext cx="474611" cy="16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9" name="TextBox 348">
              <a:extLst>
                <a:ext uri="{FF2B5EF4-FFF2-40B4-BE49-F238E27FC236}">
                  <a16:creationId xmlns:a16="http://schemas.microsoft.com/office/drawing/2014/main" id="{1A1EF83E-ACA8-4888-45D8-113732C194E6}"/>
                </a:ext>
              </a:extLst>
            </p:cNvPr>
            <p:cNvSpPr txBox="1"/>
            <p:nvPr/>
          </p:nvSpPr>
          <p:spPr>
            <a:xfrm>
              <a:off x="4900851" y="2161331"/>
              <a:ext cx="755955" cy="258970"/>
            </a:xfrm>
            <a:prstGeom prst="rect">
              <a:avLst/>
            </a:prstGeom>
            <a:noFill/>
          </p:spPr>
          <p:txBody>
            <a:bodyPr wrap="square" rtlCol="0">
              <a:spAutoFit/>
            </a:bodyPr>
            <a:lstStyle/>
            <a:p>
              <a:pPr marL="99450">
                <a:lnSpc>
                  <a:spcPct val="150000"/>
                </a:lnSpc>
              </a:pPr>
              <a:r>
                <a:rPr lang="ko-KR" altLang="en-US" sz="450" dirty="0">
                  <a:solidFill>
                    <a:schemeClr val="bg1">
                      <a:lumMod val="50000"/>
                    </a:schemeClr>
                  </a:solidFill>
                </a:rPr>
                <a:t>데이터명으로 검색</a:t>
              </a:r>
              <a:endParaRPr lang="en-US" altLang="ko-KR" sz="450" dirty="0">
                <a:solidFill>
                  <a:schemeClr val="bg1">
                    <a:lumMod val="50000"/>
                  </a:schemeClr>
                </a:solidFill>
              </a:endParaRPr>
            </a:p>
          </p:txBody>
        </p:sp>
      </p:grpSp>
      <p:graphicFrame>
        <p:nvGraphicFramePr>
          <p:cNvPr id="350" name="표 349">
            <a:extLst>
              <a:ext uri="{FF2B5EF4-FFF2-40B4-BE49-F238E27FC236}">
                <a16:creationId xmlns:a16="http://schemas.microsoft.com/office/drawing/2014/main" id="{4B60C136-307D-138E-9FDC-3904E913647A}"/>
              </a:ext>
            </a:extLst>
          </p:cNvPr>
          <p:cNvGraphicFramePr>
            <a:graphicFrameLocks noGrp="1"/>
          </p:cNvGraphicFramePr>
          <p:nvPr>
            <p:extLst>
              <p:ext uri="{D42A27DB-BD31-4B8C-83A1-F6EECF244321}">
                <p14:modId xmlns:p14="http://schemas.microsoft.com/office/powerpoint/2010/main" val="1324813770"/>
              </p:ext>
            </p:extLst>
          </p:nvPr>
        </p:nvGraphicFramePr>
        <p:xfrm>
          <a:off x="5794400" y="2645305"/>
          <a:ext cx="2717675" cy="2122991"/>
        </p:xfrm>
        <a:graphic>
          <a:graphicData uri="http://schemas.openxmlformats.org/drawingml/2006/table">
            <a:tbl>
              <a:tblPr firstRow="1" bandRow="1">
                <a:tableStyleId>{5C22544A-7EE6-4342-B048-85BDC9FD1C3A}</a:tableStyleId>
              </a:tblPr>
              <a:tblGrid>
                <a:gridCol w="256194">
                  <a:extLst>
                    <a:ext uri="{9D8B030D-6E8A-4147-A177-3AD203B41FA5}">
                      <a16:colId xmlns:a16="http://schemas.microsoft.com/office/drawing/2014/main" val="2923356746"/>
                    </a:ext>
                  </a:extLst>
                </a:gridCol>
                <a:gridCol w="1038067">
                  <a:extLst>
                    <a:ext uri="{9D8B030D-6E8A-4147-A177-3AD203B41FA5}">
                      <a16:colId xmlns:a16="http://schemas.microsoft.com/office/drawing/2014/main" val="20000"/>
                    </a:ext>
                  </a:extLst>
                </a:gridCol>
                <a:gridCol w="924214">
                  <a:extLst>
                    <a:ext uri="{9D8B030D-6E8A-4147-A177-3AD203B41FA5}">
                      <a16:colId xmlns:a16="http://schemas.microsoft.com/office/drawing/2014/main" val="2358665651"/>
                    </a:ext>
                  </a:extLst>
                </a:gridCol>
                <a:gridCol w="249600">
                  <a:extLst>
                    <a:ext uri="{9D8B030D-6E8A-4147-A177-3AD203B41FA5}">
                      <a16:colId xmlns:a16="http://schemas.microsoft.com/office/drawing/2014/main" val="3711872827"/>
                    </a:ext>
                  </a:extLst>
                </a:gridCol>
                <a:gridCol w="249600">
                  <a:extLst>
                    <a:ext uri="{9D8B030D-6E8A-4147-A177-3AD203B41FA5}">
                      <a16:colId xmlns:a16="http://schemas.microsoft.com/office/drawing/2014/main" val="1946237677"/>
                    </a:ext>
                  </a:extLst>
                </a:gridCol>
              </a:tblGrid>
              <a:tr h="24068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500" b="1" dirty="0">
                          <a:solidFill>
                            <a:schemeClr val="tx1"/>
                          </a:solidFill>
                          <a:latin typeface="+mn-ea"/>
                          <a:ea typeface="+mn-ea"/>
                        </a:rPr>
                        <a:t>종류</a:t>
                      </a: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500" b="1" dirty="0">
                          <a:solidFill>
                            <a:schemeClr val="tx1"/>
                          </a:solidFill>
                          <a:latin typeface="+mn-ea"/>
                          <a:ea typeface="+mn-ea"/>
                        </a:rPr>
                        <a:t>데이터명</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500" b="1" kern="1200" dirty="0">
                          <a:solidFill>
                            <a:schemeClr val="tx1"/>
                          </a:solidFill>
                          <a:latin typeface="+mn-ea"/>
                          <a:ea typeface="+mn-ea"/>
                          <a:cs typeface="+mn-cs"/>
                        </a:rPr>
                        <a:t>데이터설명</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500" b="1" kern="1200" dirty="0">
                          <a:solidFill>
                            <a:schemeClr val="tx1"/>
                          </a:solidFill>
                          <a:latin typeface="+mn-ea"/>
                          <a:ea typeface="+mn-ea"/>
                          <a:cs typeface="+mn-cs"/>
                        </a:rPr>
                        <a:t>추가</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500" b="1" kern="1200" dirty="0">
                          <a:solidFill>
                            <a:schemeClr val="tx1"/>
                          </a:solidFill>
                          <a:latin typeface="+mn-ea"/>
                          <a:ea typeface="+mn-ea"/>
                          <a:cs typeface="+mn-cs"/>
                        </a:rPr>
                        <a:t>삭제</a:t>
                      </a: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전주시</a:t>
                      </a:r>
                      <a:r>
                        <a:rPr lang="en-US" altLang="ko-KR" sz="400" b="0" dirty="0">
                          <a:solidFill>
                            <a:schemeClr val="tx1"/>
                          </a:solidFill>
                          <a:latin typeface="+mn-ea"/>
                          <a:ea typeface="+mn-ea"/>
                        </a:rPr>
                        <a:t>_</a:t>
                      </a:r>
                      <a:r>
                        <a:rPr lang="ko-KR" altLang="en-US" sz="400" b="0" dirty="0">
                          <a:solidFill>
                            <a:schemeClr val="tx1"/>
                          </a:solidFill>
                          <a:latin typeface="+mn-ea"/>
                          <a:ea typeface="+mn-ea"/>
                        </a:rPr>
                        <a:t>동물병원</a:t>
                      </a:r>
                      <a:r>
                        <a:rPr lang="en-US" altLang="ko-KR" sz="400" b="0" dirty="0">
                          <a:solidFill>
                            <a:schemeClr val="tx1"/>
                          </a:solidFill>
                          <a:latin typeface="+mn-ea"/>
                          <a:ea typeface="+mn-ea"/>
                        </a:rPr>
                        <a:t>.csv</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파일 데이터 </a:t>
                      </a:r>
                      <a:r>
                        <a:rPr lang="en-US" altLang="ko-KR" sz="400" b="0" dirty="0">
                          <a:solidFill>
                            <a:schemeClr val="tx1"/>
                          </a:solidFill>
                          <a:latin typeface="+mn-ea"/>
                          <a:ea typeface="+mn-ea"/>
                        </a:rPr>
                        <a:t>2</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61987"/>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이미지 데이터 </a:t>
                      </a:r>
                      <a:r>
                        <a:rPr lang="en-US" altLang="ko-KR" sz="400" b="0" dirty="0">
                          <a:solidFill>
                            <a:schemeClr val="tx1"/>
                          </a:solidFill>
                          <a:latin typeface="+mn-ea"/>
                          <a:ea typeface="+mn-ea"/>
                        </a:rPr>
                        <a:t>1</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1519958"/>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이미지 데이터 </a:t>
                      </a:r>
                      <a:r>
                        <a:rPr lang="en-US" altLang="ko-KR" sz="400" b="0" dirty="0">
                          <a:solidFill>
                            <a:schemeClr val="tx1"/>
                          </a:solidFill>
                          <a:latin typeface="+mn-ea"/>
                          <a:ea typeface="+mn-ea"/>
                        </a:rPr>
                        <a:t>2</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639183"/>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이미지 데이터 </a:t>
                      </a:r>
                      <a:r>
                        <a:rPr lang="en-US" altLang="ko-KR" sz="400" b="0" dirty="0">
                          <a:solidFill>
                            <a:schemeClr val="tx1"/>
                          </a:solidFill>
                          <a:latin typeface="+mn-ea"/>
                          <a:ea typeface="+mn-ea"/>
                        </a:rPr>
                        <a:t>3</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9491756"/>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첨부파일 데이터 </a:t>
                      </a:r>
                      <a:r>
                        <a:rPr lang="en-US" altLang="ko-KR" sz="400" b="0" dirty="0">
                          <a:solidFill>
                            <a:schemeClr val="tx1"/>
                          </a:solidFill>
                          <a:latin typeface="+mn-ea"/>
                          <a:ea typeface="+mn-ea"/>
                        </a:rPr>
                        <a:t>1</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9927343"/>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첨부파일 데이터 </a:t>
                      </a:r>
                      <a:r>
                        <a:rPr lang="en-US" altLang="ko-KR" sz="400" b="0" dirty="0">
                          <a:solidFill>
                            <a:schemeClr val="tx1"/>
                          </a:solidFill>
                          <a:latin typeface="+mn-ea"/>
                          <a:ea typeface="+mn-ea"/>
                        </a:rPr>
                        <a:t>2</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7081053"/>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첨부파일 데이터 </a:t>
                      </a:r>
                      <a:r>
                        <a:rPr lang="en-US" altLang="ko-KR" sz="400" b="0" dirty="0">
                          <a:solidFill>
                            <a:schemeClr val="tx1"/>
                          </a:solidFill>
                          <a:latin typeface="+mn-ea"/>
                          <a:ea typeface="+mn-ea"/>
                        </a:rPr>
                        <a:t>3</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6115212"/>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첨부파일 데이터 </a:t>
                      </a:r>
                      <a:r>
                        <a:rPr lang="en-US" altLang="ko-KR" sz="400" b="0" dirty="0">
                          <a:solidFill>
                            <a:schemeClr val="tx1"/>
                          </a:solidFill>
                          <a:latin typeface="+mn-ea"/>
                          <a:ea typeface="+mn-ea"/>
                        </a:rPr>
                        <a:t>4</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467171"/>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동영상 데이터 </a:t>
                      </a:r>
                      <a:r>
                        <a:rPr lang="en-US" altLang="ko-KR" sz="400" b="0" dirty="0">
                          <a:solidFill>
                            <a:schemeClr val="tx1"/>
                          </a:solidFill>
                          <a:latin typeface="+mn-ea"/>
                          <a:ea typeface="+mn-ea"/>
                        </a:rPr>
                        <a:t>1</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6833113"/>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동영상 데이터 </a:t>
                      </a:r>
                      <a:r>
                        <a:rPr lang="en-US" altLang="ko-KR" sz="400" b="0" dirty="0">
                          <a:solidFill>
                            <a:schemeClr val="tx1"/>
                          </a:solidFill>
                          <a:latin typeface="+mn-ea"/>
                          <a:ea typeface="+mn-ea"/>
                        </a:rPr>
                        <a:t>2</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4411215"/>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동영상 데이터 </a:t>
                      </a:r>
                      <a:r>
                        <a:rPr lang="en-US" altLang="ko-KR" sz="400" b="0" dirty="0">
                          <a:solidFill>
                            <a:schemeClr val="tx1"/>
                          </a:solidFill>
                          <a:latin typeface="+mn-ea"/>
                          <a:ea typeface="+mn-ea"/>
                        </a:rPr>
                        <a:t>3</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7572906"/>
                  </a:ext>
                </a:extLst>
              </a:tr>
            </a:tbl>
          </a:graphicData>
        </a:graphic>
      </p:graphicFrame>
      <p:pic>
        <p:nvPicPr>
          <p:cNvPr id="351" name="그림 350">
            <a:extLst>
              <a:ext uri="{FF2B5EF4-FFF2-40B4-BE49-F238E27FC236}">
                <a16:creationId xmlns:a16="http://schemas.microsoft.com/office/drawing/2014/main" id="{8F36FA22-6112-F1BE-436B-639AE84B5B32}"/>
              </a:ext>
            </a:extLst>
          </p:cNvPr>
          <p:cNvPicPr>
            <a:picLocks noChangeAspect="1"/>
          </p:cNvPicPr>
          <p:nvPr/>
        </p:nvPicPr>
        <p:blipFill>
          <a:blip r:embed="rId34"/>
          <a:stretch>
            <a:fillRect/>
          </a:stretch>
        </p:blipFill>
        <p:spPr>
          <a:xfrm>
            <a:off x="8512346" y="2640028"/>
            <a:ext cx="76858" cy="2134623"/>
          </a:xfrm>
          <a:prstGeom prst="rect">
            <a:avLst/>
          </a:prstGeom>
        </p:spPr>
      </p:pic>
      <p:grpSp>
        <p:nvGrpSpPr>
          <p:cNvPr id="352" name="그룹 351">
            <a:extLst>
              <a:ext uri="{FF2B5EF4-FFF2-40B4-BE49-F238E27FC236}">
                <a16:creationId xmlns:a16="http://schemas.microsoft.com/office/drawing/2014/main" id="{36ED33B9-5F12-8B5C-5793-46E8B6C7F93A}"/>
              </a:ext>
            </a:extLst>
          </p:cNvPr>
          <p:cNvGrpSpPr/>
          <p:nvPr/>
        </p:nvGrpSpPr>
        <p:grpSpPr>
          <a:xfrm>
            <a:off x="8067287" y="2889144"/>
            <a:ext cx="404365" cy="1873061"/>
            <a:chOff x="7433824" y="2651645"/>
            <a:chExt cx="404365" cy="1873061"/>
          </a:xfrm>
        </p:grpSpPr>
        <p:pic>
          <p:nvPicPr>
            <p:cNvPr id="353" name="그림 352">
              <a:extLst>
                <a:ext uri="{FF2B5EF4-FFF2-40B4-BE49-F238E27FC236}">
                  <a16:creationId xmlns:a16="http://schemas.microsoft.com/office/drawing/2014/main" id="{C15BBB49-3D0C-F0C6-F2D7-AD89AD41D712}"/>
                </a:ext>
              </a:extLst>
            </p:cNvPr>
            <p:cNvPicPr>
              <a:picLocks noChangeAspect="1"/>
            </p:cNvPicPr>
            <p:nvPr/>
          </p:nvPicPr>
          <p:blipFill>
            <a:blip r:embed="rId35"/>
            <a:stretch>
              <a:fillRect/>
            </a:stretch>
          </p:blipFill>
          <p:spPr>
            <a:xfrm>
              <a:off x="7433824" y="2651645"/>
              <a:ext cx="144544" cy="148674"/>
            </a:xfrm>
            <a:prstGeom prst="rect">
              <a:avLst/>
            </a:prstGeom>
          </p:spPr>
        </p:pic>
        <p:pic>
          <p:nvPicPr>
            <p:cNvPr id="354" name="그림 353">
              <a:extLst>
                <a:ext uri="{FF2B5EF4-FFF2-40B4-BE49-F238E27FC236}">
                  <a16:creationId xmlns:a16="http://schemas.microsoft.com/office/drawing/2014/main" id="{4C02FE65-C996-590D-F0AA-F10FCD5B37D3}"/>
                </a:ext>
              </a:extLst>
            </p:cNvPr>
            <p:cNvPicPr>
              <a:picLocks noChangeAspect="1"/>
            </p:cNvPicPr>
            <p:nvPr/>
          </p:nvPicPr>
          <p:blipFill>
            <a:blip r:embed="rId36"/>
            <a:stretch>
              <a:fillRect/>
            </a:stretch>
          </p:blipFill>
          <p:spPr>
            <a:xfrm>
              <a:off x="7685386" y="2653710"/>
              <a:ext cx="152803" cy="144544"/>
            </a:xfrm>
            <a:prstGeom prst="rect">
              <a:avLst/>
            </a:prstGeom>
          </p:spPr>
        </p:pic>
        <p:pic>
          <p:nvPicPr>
            <p:cNvPr id="355" name="그림 354">
              <a:extLst>
                <a:ext uri="{FF2B5EF4-FFF2-40B4-BE49-F238E27FC236}">
                  <a16:creationId xmlns:a16="http://schemas.microsoft.com/office/drawing/2014/main" id="{8B19432D-B1C6-12D8-58DA-0715AE931D73}"/>
                </a:ext>
              </a:extLst>
            </p:cNvPr>
            <p:cNvPicPr>
              <a:picLocks noChangeAspect="1"/>
            </p:cNvPicPr>
            <p:nvPr/>
          </p:nvPicPr>
          <p:blipFill>
            <a:blip r:embed="rId35"/>
            <a:stretch>
              <a:fillRect/>
            </a:stretch>
          </p:blipFill>
          <p:spPr>
            <a:xfrm>
              <a:off x="7433824" y="2810670"/>
              <a:ext cx="144544" cy="148674"/>
            </a:xfrm>
            <a:prstGeom prst="rect">
              <a:avLst/>
            </a:prstGeom>
          </p:spPr>
        </p:pic>
        <p:pic>
          <p:nvPicPr>
            <p:cNvPr id="356" name="그림 355">
              <a:extLst>
                <a:ext uri="{FF2B5EF4-FFF2-40B4-BE49-F238E27FC236}">
                  <a16:creationId xmlns:a16="http://schemas.microsoft.com/office/drawing/2014/main" id="{737F59E6-17D5-D180-066D-10E60AABD539}"/>
                </a:ext>
              </a:extLst>
            </p:cNvPr>
            <p:cNvPicPr>
              <a:picLocks noChangeAspect="1"/>
            </p:cNvPicPr>
            <p:nvPr/>
          </p:nvPicPr>
          <p:blipFill>
            <a:blip r:embed="rId36"/>
            <a:stretch>
              <a:fillRect/>
            </a:stretch>
          </p:blipFill>
          <p:spPr>
            <a:xfrm>
              <a:off x="7685386" y="2812735"/>
              <a:ext cx="152803" cy="144544"/>
            </a:xfrm>
            <a:prstGeom prst="rect">
              <a:avLst/>
            </a:prstGeom>
          </p:spPr>
        </p:pic>
        <p:pic>
          <p:nvPicPr>
            <p:cNvPr id="357" name="그림 356">
              <a:extLst>
                <a:ext uri="{FF2B5EF4-FFF2-40B4-BE49-F238E27FC236}">
                  <a16:creationId xmlns:a16="http://schemas.microsoft.com/office/drawing/2014/main" id="{4C767816-4DFB-064C-2FD1-C19B231DDB84}"/>
                </a:ext>
              </a:extLst>
            </p:cNvPr>
            <p:cNvPicPr>
              <a:picLocks noChangeAspect="1"/>
            </p:cNvPicPr>
            <p:nvPr/>
          </p:nvPicPr>
          <p:blipFill>
            <a:blip r:embed="rId35"/>
            <a:stretch>
              <a:fillRect/>
            </a:stretch>
          </p:blipFill>
          <p:spPr>
            <a:xfrm>
              <a:off x="7433824" y="2963471"/>
              <a:ext cx="144544" cy="148674"/>
            </a:xfrm>
            <a:prstGeom prst="rect">
              <a:avLst/>
            </a:prstGeom>
          </p:spPr>
        </p:pic>
        <p:pic>
          <p:nvPicPr>
            <p:cNvPr id="358" name="그림 357">
              <a:extLst>
                <a:ext uri="{FF2B5EF4-FFF2-40B4-BE49-F238E27FC236}">
                  <a16:creationId xmlns:a16="http://schemas.microsoft.com/office/drawing/2014/main" id="{F9460ACC-107E-2B24-EC77-AB731FE376D5}"/>
                </a:ext>
              </a:extLst>
            </p:cNvPr>
            <p:cNvPicPr>
              <a:picLocks noChangeAspect="1"/>
            </p:cNvPicPr>
            <p:nvPr/>
          </p:nvPicPr>
          <p:blipFill>
            <a:blip r:embed="rId36"/>
            <a:stretch>
              <a:fillRect/>
            </a:stretch>
          </p:blipFill>
          <p:spPr>
            <a:xfrm>
              <a:off x="7685386" y="2965536"/>
              <a:ext cx="152803" cy="144544"/>
            </a:xfrm>
            <a:prstGeom prst="rect">
              <a:avLst/>
            </a:prstGeom>
          </p:spPr>
        </p:pic>
        <p:pic>
          <p:nvPicPr>
            <p:cNvPr id="359" name="그림 358">
              <a:extLst>
                <a:ext uri="{FF2B5EF4-FFF2-40B4-BE49-F238E27FC236}">
                  <a16:creationId xmlns:a16="http://schemas.microsoft.com/office/drawing/2014/main" id="{8FC47824-3667-45F0-3E0A-E4C5501C520E}"/>
                </a:ext>
              </a:extLst>
            </p:cNvPr>
            <p:cNvPicPr>
              <a:picLocks noChangeAspect="1"/>
            </p:cNvPicPr>
            <p:nvPr/>
          </p:nvPicPr>
          <p:blipFill>
            <a:blip r:embed="rId35"/>
            <a:stretch>
              <a:fillRect/>
            </a:stretch>
          </p:blipFill>
          <p:spPr>
            <a:xfrm>
              <a:off x="7433824" y="3115357"/>
              <a:ext cx="144544" cy="148674"/>
            </a:xfrm>
            <a:prstGeom prst="rect">
              <a:avLst/>
            </a:prstGeom>
          </p:spPr>
        </p:pic>
        <p:pic>
          <p:nvPicPr>
            <p:cNvPr id="360" name="그림 359">
              <a:extLst>
                <a:ext uri="{FF2B5EF4-FFF2-40B4-BE49-F238E27FC236}">
                  <a16:creationId xmlns:a16="http://schemas.microsoft.com/office/drawing/2014/main" id="{7CFC5498-214F-27D7-7856-5AF94DCCD986}"/>
                </a:ext>
              </a:extLst>
            </p:cNvPr>
            <p:cNvPicPr>
              <a:picLocks noChangeAspect="1"/>
            </p:cNvPicPr>
            <p:nvPr/>
          </p:nvPicPr>
          <p:blipFill>
            <a:blip r:embed="rId36"/>
            <a:stretch>
              <a:fillRect/>
            </a:stretch>
          </p:blipFill>
          <p:spPr>
            <a:xfrm>
              <a:off x="7685386" y="3117422"/>
              <a:ext cx="152803" cy="144544"/>
            </a:xfrm>
            <a:prstGeom prst="rect">
              <a:avLst/>
            </a:prstGeom>
          </p:spPr>
        </p:pic>
        <p:pic>
          <p:nvPicPr>
            <p:cNvPr id="361" name="그림 360">
              <a:extLst>
                <a:ext uri="{FF2B5EF4-FFF2-40B4-BE49-F238E27FC236}">
                  <a16:creationId xmlns:a16="http://schemas.microsoft.com/office/drawing/2014/main" id="{E1A45CC6-CBD4-79A6-2DA8-23C8AFF1F322}"/>
                </a:ext>
              </a:extLst>
            </p:cNvPr>
            <p:cNvPicPr>
              <a:picLocks noChangeAspect="1"/>
            </p:cNvPicPr>
            <p:nvPr/>
          </p:nvPicPr>
          <p:blipFill>
            <a:blip r:embed="rId35"/>
            <a:stretch>
              <a:fillRect/>
            </a:stretch>
          </p:blipFill>
          <p:spPr>
            <a:xfrm>
              <a:off x="7433824" y="3280195"/>
              <a:ext cx="144544" cy="148674"/>
            </a:xfrm>
            <a:prstGeom prst="rect">
              <a:avLst/>
            </a:prstGeom>
          </p:spPr>
        </p:pic>
        <p:pic>
          <p:nvPicPr>
            <p:cNvPr id="362" name="그림 361">
              <a:extLst>
                <a:ext uri="{FF2B5EF4-FFF2-40B4-BE49-F238E27FC236}">
                  <a16:creationId xmlns:a16="http://schemas.microsoft.com/office/drawing/2014/main" id="{7F8D3384-6403-C351-61D4-7031A1B4ACDD}"/>
                </a:ext>
              </a:extLst>
            </p:cNvPr>
            <p:cNvPicPr>
              <a:picLocks noChangeAspect="1"/>
            </p:cNvPicPr>
            <p:nvPr/>
          </p:nvPicPr>
          <p:blipFill>
            <a:blip r:embed="rId36"/>
            <a:stretch>
              <a:fillRect/>
            </a:stretch>
          </p:blipFill>
          <p:spPr>
            <a:xfrm>
              <a:off x="7685386" y="3282260"/>
              <a:ext cx="152803" cy="144544"/>
            </a:xfrm>
            <a:prstGeom prst="rect">
              <a:avLst/>
            </a:prstGeom>
          </p:spPr>
        </p:pic>
        <p:pic>
          <p:nvPicPr>
            <p:cNvPr id="363" name="그림 362">
              <a:extLst>
                <a:ext uri="{FF2B5EF4-FFF2-40B4-BE49-F238E27FC236}">
                  <a16:creationId xmlns:a16="http://schemas.microsoft.com/office/drawing/2014/main" id="{E024D703-B0FF-CF90-D212-B455E3B7C8D7}"/>
                </a:ext>
              </a:extLst>
            </p:cNvPr>
            <p:cNvPicPr>
              <a:picLocks noChangeAspect="1"/>
            </p:cNvPicPr>
            <p:nvPr/>
          </p:nvPicPr>
          <p:blipFill>
            <a:blip r:embed="rId35"/>
            <a:stretch>
              <a:fillRect/>
            </a:stretch>
          </p:blipFill>
          <p:spPr>
            <a:xfrm>
              <a:off x="7433824" y="3438432"/>
              <a:ext cx="144544" cy="148674"/>
            </a:xfrm>
            <a:prstGeom prst="rect">
              <a:avLst/>
            </a:prstGeom>
          </p:spPr>
        </p:pic>
        <p:pic>
          <p:nvPicPr>
            <p:cNvPr id="364" name="그림 363">
              <a:extLst>
                <a:ext uri="{FF2B5EF4-FFF2-40B4-BE49-F238E27FC236}">
                  <a16:creationId xmlns:a16="http://schemas.microsoft.com/office/drawing/2014/main" id="{D4EA015E-BE4D-14D2-8F36-C4B178E5A80F}"/>
                </a:ext>
              </a:extLst>
            </p:cNvPr>
            <p:cNvPicPr>
              <a:picLocks noChangeAspect="1"/>
            </p:cNvPicPr>
            <p:nvPr/>
          </p:nvPicPr>
          <p:blipFill>
            <a:blip r:embed="rId36"/>
            <a:stretch>
              <a:fillRect/>
            </a:stretch>
          </p:blipFill>
          <p:spPr>
            <a:xfrm>
              <a:off x="7685386" y="3440497"/>
              <a:ext cx="152803" cy="144544"/>
            </a:xfrm>
            <a:prstGeom prst="rect">
              <a:avLst/>
            </a:prstGeom>
          </p:spPr>
        </p:pic>
        <p:pic>
          <p:nvPicPr>
            <p:cNvPr id="365" name="그림 364">
              <a:extLst>
                <a:ext uri="{FF2B5EF4-FFF2-40B4-BE49-F238E27FC236}">
                  <a16:creationId xmlns:a16="http://schemas.microsoft.com/office/drawing/2014/main" id="{0C27496B-15DA-6398-0EE4-F1BF091E2297}"/>
                </a:ext>
              </a:extLst>
            </p:cNvPr>
            <p:cNvPicPr>
              <a:picLocks noChangeAspect="1"/>
            </p:cNvPicPr>
            <p:nvPr/>
          </p:nvPicPr>
          <p:blipFill>
            <a:blip r:embed="rId35"/>
            <a:stretch>
              <a:fillRect/>
            </a:stretch>
          </p:blipFill>
          <p:spPr>
            <a:xfrm>
              <a:off x="7433824" y="3603542"/>
              <a:ext cx="144544" cy="148674"/>
            </a:xfrm>
            <a:prstGeom prst="rect">
              <a:avLst/>
            </a:prstGeom>
          </p:spPr>
        </p:pic>
        <p:pic>
          <p:nvPicPr>
            <p:cNvPr id="366" name="그림 365">
              <a:extLst>
                <a:ext uri="{FF2B5EF4-FFF2-40B4-BE49-F238E27FC236}">
                  <a16:creationId xmlns:a16="http://schemas.microsoft.com/office/drawing/2014/main" id="{A4E87099-CD41-F051-5299-193203FA74E2}"/>
                </a:ext>
              </a:extLst>
            </p:cNvPr>
            <p:cNvPicPr>
              <a:picLocks noChangeAspect="1"/>
            </p:cNvPicPr>
            <p:nvPr/>
          </p:nvPicPr>
          <p:blipFill>
            <a:blip r:embed="rId36"/>
            <a:stretch>
              <a:fillRect/>
            </a:stretch>
          </p:blipFill>
          <p:spPr>
            <a:xfrm>
              <a:off x="7685386" y="3605607"/>
              <a:ext cx="152803" cy="144544"/>
            </a:xfrm>
            <a:prstGeom prst="rect">
              <a:avLst/>
            </a:prstGeom>
          </p:spPr>
        </p:pic>
        <p:pic>
          <p:nvPicPr>
            <p:cNvPr id="367" name="그림 366">
              <a:extLst>
                <a:ext uri="{FF2B5EF4-FFF2-40B4-BE49-F238E27FC236}">
                  <a16:creationId xmlns:a16="http://schemas.microsoft.com/office/drawing/2014/main" id="{E8618186-DC81-84E2-BEC7-93FF097FDEA9}"/>
                </a:ext>
              </a:extLst>
            </p:cNvPr>
            <p:cNvPicPr>
              <a:picLocks noChangeAspect="1"/>
            </p:cNvPicPr>
            <p:nvPr/>
          </p:nvPicPr>
          <p:blipFill>
            <a:blip r:embed="rId35"/>
            <a:stretch>
              <a:fillRect/>
            </a:stretch>
          </p:blipFill>
          <p:spPr>
            <a:xfrm>
              <a:off x="7433824" y="3755450"/>
              <a:ext cx="144544" cy="148674"/>
            </a:xfrm>
            <a:prstGeom prst="rect">
              <a:avLst/>
            </a:prstGeom>
          </p:spPr>
        </p:pic>
        <p:pic>
          <p:nvPicPr>
            <p:cNvPr id="368" name="그림 367">
              <a:extLst>
                <a:ext uri="{FF2B5EF4-FFF2-40B4-BE49-F238E27FC236}">
                  <a16:creationId xmlns:a16="http://schemas.microsoft.com/office/drawing/2014/main" id="{E2E272A4-6730-7C0D-5B40-9C5720662BA7}"/>
                </a:ext>
              </a:extLst>
            </p:cNvPr>
            <p:cNvPicPr>
              <a:picLocks noChangeAspect="1"/>
            </p:cNvPicPr>
            <p:nvPr/>
          </p:nvPicPr>
          <p:blipFill>
            <a:blip r:embed="rId36"/>
            <a:stretch>
              <a:fillRect/>
            </a:stretch>
          </p:blipFill>
          <p:spPr>
            <a:xfrm>
              <a:off x="7685386" y="3757515"/>
              <a:ext cx="152803" cy="144544"/>
            </a:xfrm>
            <a:prstGeom prst="rect">
              <a:avLst/>
            </a:prstGeom>
          </p:spPr>
        </p:pic>
        <p:pic>
          <p:nvPicPr>
            <p:cNvPr id="369" name="그림 368">
              <a:extLst>
                <a:ext uri="{FF2B5EF4-FFF2-40B4-BE49-F238E27FC236}">
                  <a16:creationId xmlns:a16="http://schemas.microsoft.com/office/drawing/2014/main" id="{64AD6BF1-A8B6-6932-21B0-CA32584E915A}"/>
                </a:ext>
              </a:extLst>
            </p:cNvPr>
            <p:cNvPicPr>
              <a:picLocks noChangeAspect="1"/>
            </p:cNvPicPr>
            <p:nvPr/>
          </p:nvPicPr>
          <p:blipFill>
            <a:blip r:embed="rId35"/>
            <a:stretch>
              <a:fillRect/>
            </a:stretch>
          </p:blipFill>
          <p:spPr>
            <a:xfrm>
              <a:off x="7433824" y="3914733"/>
              <a:ext cx="144544" cy="148674"/>
            </a:xfrm>
            <a:prstGeom prst="rect">
              <a:avLst/>
            </a:prstGeom>
          </p:spPr>
        </p:pic>
        <p:pic>
          <p:nvPicPr>
            <p:cNvPr id="370" name="그림 369">
              <a:extLst>
                <a:ext uri="{FF2B5EF4-FFF2-40B4-BE49-F238E27FC236}">
                  <a16:creationId xmlns:a16="http://schemas.microsoft.com/office/drawing/2014/main" id="{A272AC3C-108B-FDBA-90B2-7131EBBA41A0}"/>
                </a:ext>
              </a:extLst>
            </p:cNvPr>
            <p:cNvPicPr>
              <a:picLocks noChangeAspect="1"/>
            </p:cNvPicPr>
            <p:nvPr/>
          </p:nvPicPr>
          <p:blipFill>
            <a:blip r:embed="rId36"/>
            <a:stretch>
              <a:fillRect/>
            </a:stretch>
          </p:blipFill>
          <p:spPr>
            <a:xfrm>
              <a:off x="7685386" y="3916798"/>
              <a:ext cx="152803" cy="144544"/>
            </a:xfrm>
            <a:prstGeom prst="rect">
              <a:avLst/>
            </a:prstGeom>
          </p:spPr>
        </p:pic>
        <p:pic>
          <p:nvPicPr>
            <p:cNvPr id="371" name="그림 370">
              <a:extLst>
                <a:ext uri="{FF2B5EF4-FFF2-40B4-BE49-F238E27FC236}">
                  <a16:creationId xmlns:a16="http://schemas.microsoft.com/office/drawing/2014/main" id="{0B04D28B-B84E-FA12-C5CC-33EF2343CC91}"/>
                </a:ext>
              </a:extLst>
            </p:cNvPr>
            <p:cNvPicPr>
              <a:picLocks noChangeAspect="1"/>
            </p:cNvPicPr>
            <p:nvPr/>
          </p:nvPicPr>
          <p:blipFill>
            <a:blip r:embed="rId35"/>
            <a:stretch>
              <a:fillRect/>
            </a:stretch>
          </p:blipFill>
          <p:spPr>
            <a:xfrm>
              <a:off x="7433824" y="4065570"/>
              <a:ext cx="144544" cy="148674"/>
            </a:xfrm>
            <a:prstGeom prst="rect">
              <a:avLst/>
            </a:prstGeom>
          </p:spPr>
        </p:pic>
        <p:pic>
          <p:nvPicPr>
            <p:cNvPr id="372" name="그림 371">
              <a:extLst>
                <a:ext uri="{FF2B5EF4-FFF2-40B4-BE49-F238E27FC236}">
                  <a16:creationId xmlns:a16="http://schemas.microsoft.com/office/drawing/2014/main" id="{E31B3A07-9842-B5E5-BE55-69E05284C021}"/>
                </a:ext>
              </a:extLst>
            </p:cNvPr>
            <p:cNvPicPr>
              <a:picLocks noChangeAspect="1"/>
            </p:cNvPicPr>
            <p:nvPr/>
          </p:nvPicPr>
          <p:blipFill>
            <a:blip r:embed="rId36"/>
            <a:stretch>
              <a:fillRect/>
            </a:stretch>
          </p:blipFill>
          <p:spPr>
            <a:xfrm>
              <a:off x="7685386" y="4067635"/>
              <a:ext cx="152803" cy="144544"/>
            </a:xfrm>
            <a:prstGeom prst="rect">
              <a:avLst/>
            </a:prstGeom>
          </p:spPr>
        </p:pic>
        <p:pic>
          <p:nvPicPr>
            <p:cNvPr id="373" name="그림 372">
              <a:extLst>
                <a:ext uri="{FF2B5EF4-FFF2-40B4-BE49-F238E27FC236}">
                  <a16:creationId xmlns:a16="http://schemas.microsoft.com/office/drawing/2014/main" id="{BC79376F-D9BD-2CB6-7D6F-FEDC89D35F6E}"/>
                </a:ext>
              </a:extLst>
            </p:cNvPr>
            <p:cNvPicPr>
              <a:picLocks noChangeAspect="1"/>
            </p:cNvPicPr>
            <p:nvPr/>
          </p:nvPicPr>
          <p:blipFill>
            <a:blip r:embed="rId35"/>
            <a:stretch>
              <a:fillRect/>
            </a:stretch>
          </p:blipFill>
          <p:spPr>
            <a:xfrm>
              <a:off x="7433824" y="4223807"/>
              <a:ext cx="144544" cy="148674"/>
            </a:xfrm>
            <a:prstGeom prst="rect">
              <a:avLst/>
            </a:prstGeom>
          </p:spPr>
        </p:pic>
        <p:pic>
          <p:nvPicPr>
            <p:cNvPr id="374" name="그림 373">
              <a:extLst>
                <a:ext uri="{FF2B5EF4-FFF2-40B4-BE49-F238E27FC236}">
                  <a16:creationId xmlns:a16="http://schemas.microsoft.com/office/drawing/2014/main" id="{475AA674-9C2D-EE1F-4DF6-53B9E0EF35E3}"/>
                </a:ext>
              </a:extLst>
            </p:cNvPr>
            <p:cNvPicPr>
              <a:picLocks noChangeAspect="1"/>
            </p:cNvPicPr>
            <p:nvPr/>
          </p:nvPicPr>
          <p:blipFill>
            <a:blip r:embed="rId36"/>
            <a:stretch>
              <a:fillRect/>
            </a:stretch>
          </p:blipFill>
          <p:spPr>
            <a:xfrm>
              <a:off x="7685386" y="4225872"/>
              <a:ext cx="152803" cy="144544"/>
            </a:xfrm>
            <a:prstGeom prst="rect">
              <a:avLst/>
            </a:prstGeom>
          </p:spPr>
        </p:pic>
        <p:pic>
          <p:nvPicPr>
            <p:cNvPr id="375" name="그림 374">
              <a:extLst>
                <a:ext uri="{FF2B5EF4-FFF2-40B4-BE49-F238E27FC236}">
                  <a16:creationId xmlns:a16="http://schemas.microsoft.com/office/drawing/2014/main" id="{E873687D-D6E8-E277-332A-BA31D9961634}"/>
                </a:ext>
              </a:extLst>
            </p:cNvPr>
            <p:cNvPicPr>
              <a:picLocks noChangeAspect="1"/>
            </p:cNvPicPr>
            <p:nvPr/>
          </p:nvPicPr>
          <p:blipFill>
            <a:blip r:embed="rId35"/>
            <a:stretch>
              <a:fillRect/>
            </a:stretch>
          </p:blipFill>
          <p:spPr>
            <a:xfrm>
              <a:off x="7433824" y="4376032"/>
              <a:ext cx="144544" cy="148674"/>
            </a:xfrm>
            <a:prstGeom prst="rect">
              <a:avLst/>
            </a:prstGeom>
          </p:spPr>
        </p:pic>
        <p:pic>
          <p:nvPicPr>
            <p:cNvPr id="376" name="그림 375">
              <a:extLst>
                <a:ext uri="{FF2B5EF4-FFF2-40B4-BE49-F238E27FC236}">
                  <a16:creationId xmlns:a16="http://schemas.microsoft.com/office/drawing/2014/main" id="{E4E5E23F-CDC4-2529-4BE2-D471DE8A0FF6}"/>
                </a:ext>
              </a:extLst>
            </p:cNvPr>
            <p:cNvPicPr>
              <a:picLocks noChangeAspect="1"/>
            </p:cNvPicPr>
            <p:nvPr/>
          </p:nvPicPr>
          <p:blipFill>
            <a:blip r:embed="rId36"/>
            <a:stretch>
              <a:fillRect/>
            </a:stretch>
          </p:blipFill>
          <p:spPr>
            <a:xfrm>
              <a:off x="7685386" y="4378097"/>
              <a:ext cx="152803" cy="144544"/>
            </a:xfrm>
            <a:prstGeom prst="rect">
              <a:avLst/>
            </a:prstGeom>
          </p:spPr>
        </p:pic>
      </p:grpSp>
      <p:grpSp>
        <p:nvGrpSpPr>
          <p:cNvPr id="377" name="그룹 376">
            <a:extLst>
              <a:ext uri="{FF2B5EF4-FFF2-40B4-BE49-F238E27FC236}">
                <a16:creationId xmlns:a16="http://schemas.microsoft.com/office/drawing/2014/main" id="{5BFB0CE1-22E2-3A8D-1692-9C806EEB8078}"/>
              </a:ext>
            </a:extLst>
          </p:cNvPr>
          <p:cNvGrpSpPr/>
          <p:nvPr/>
        </p:nvGrpSpPr>
        <p:grpSpPr>
          <a:xfrm>
            <a:off x="5882131" y="2922713"/>
            <a:ext cx="78951" cy="1802820"/>
            <a:chOff x="5248668" y="2685214"/>
            <a:chExt cx="78951" cy="1802820"/>
          </a:xfrm>
        </p:grpSpPr>
        <p:pic>
          <p:nvPicPr>
            <p:cNvPr id="378" name="그래픽 377" descr="열린 폴더 단색으로 채워진">
              <a:extLst>
                <a:ext uri="{FF2B5EF4-FFF2-40B4-BE49-F238E27FC236}">
                  <a16:creationId xmlns:a16="http://schemas.microsoft.com/office/drawing/2014/main" id="{B9FA3CED-B727-9012-15C4-70D504F6416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48668" y="2685214"/>
              <a:ext cx="76384" cy="76384"/>
            </a:xfrm>
            <a:prstGeom prst="rect">
              <a:avLst/>
            </a:prstGeom>
          </p:spPr>
        </p:pic>
        <p:pic>
          <p:nvPicPr>
            <p:cNvPr id="379" name="그래픽 378" descr="열린 폴더 단색으로 채워진">
              <a:extLst>
                <a:ext uri="{FF2B5EF4-FFF2-40B4-BE49-F238E27FC236}">
                  <a16:creationId xmlns:a16="http://schemas.microsoft.com/office/drawing/2014/main" id="{C12ED2D1-4CAB-E041-C5BB-84758E3086F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48668" y="2842034"/>
              <a:ext cx="76384" cy="76384"/>
            </a:xfrm>
            <a:prstGeom prst="rect">
              <a:avLst/>
            </a:prstGeom>
          </p:spPr>
        </p:pic>
        <p:pic>
          <p:nvPicPr>
            <p:cNvPr id="380" name="그래픽 379" descr="이미지 단색으로 채워진">
              <a:extLst>
                <a:ext uri="{FF2B5EF4-FFF2-40B4-BE49-F238E27FC236}">
                  <a16:creationId xmlns:a16="http://schemas.microsoft.com/office/drawing/2014/main" id="{1B158063-19C9-69CD-3B8E-5F4E6A98B1A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48668" y="3001740"/>
              <a:ext cx="76384" cy="76384"/>
            </a:xfrm>
            <a:prstGeom prst="rect">
              <a:avLst/>
            </a:prstGeom>
          </p:spPr>
        </p:pic>
        <p:pic>
          <p:nvPicPr>
            <p:cNvPr id="381" name="그래픽 380" descr="이미지 단색으로 채워진">
              <a:extLst>
                <a:ext uri="{FF2B5EF4-FFF2-40B4-BE49-F238E27FC236}">
                  <a16:creationId xmlns:a16="http://schemas.microsoft.com/office/drawing/2014/main" id="{4E1AEC16-F952-5509-2D1E-5B6A4B6D6FE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48668" y="3161973"/>
              <a:ext cx="76384" cy="76384"/>
            </a:xfrm>
            <a:prstGeom prst="rect">
              <a:avLst/>
            </a:prstGeom>
          </p:spPr>
        </p:pic>
        <p:pic>
          <p:nvPicPr>
            <p:cNvPr id="382" name="그래픽 381" descr="이미지 단색으로 채워진">
              <a:extLst>
                <a:ext uri="{FF2B5EF4-FFF2-40B4-BE49-F238E27FC236}">
                  <a16:creationId xmlns:a16="http://schemas.microsoft.com/office/drawing/2014/main" id="{51E1DA98-4D85-A0FC-AAAA-F2F57A065E4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48668" y="3316649"/>
              <a:ext cx="76384" cy="76384"/>
            </a:xfrm>
            <a:prstGeom prst="rect">
              <a:avLst/>
            </a:prstGeom>
          </p:spPr>
        </p:pic>
        <p:pic>
          <p:nvPicPr>
            <p:cNvPr id="383" name="그래픽 382" descr="문서 단색으로 채워진">
              <a:extLst>
                <a:ext uri="{FF2B5EF4-FFF2-40B4-BE49-F238E27FC236}">
                  <a16:creationId xmlns:a16="http://schemas.microsoft.com/office/drawing/2014/main" id="{8AD6EA22-4ECE-9CB5-26C4-5E4D79BDA217}"/>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248668" y="3472780"/>
              <a:ext cx="76384" cy="76384"/>
            </a:xfrm>
            <a:prstGeom prst="rect">
              <a:avLst/>
            </a:prstGeom>
          </p:spPr>
        </p:pic>
        <p:pic>
          <p:nvPicPr>
            <p:cNvPr id="384" name="그래픽 383" descr="문서 단색으로 채워진">
              <a:extLst>
                <a:ext uri="{FF2B5EF4-FFF2-40B4-BE49-F238E27FC236}">
                  <a16:creationId xmlns:a16="http://schemas.microsoft.com/office/drawing/2014/main" id="{7D68C259-7A19-1C97-C1C1-E3330B0F7AC2}"/>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248668" y="3625822"/>
              <a:ext cx="76384" cy="76384"/>
            </a:xfrm>
            <a:prstGeom prst="rect">
              <a:avLst/>
            </a:prstGeom>
          </p:spPr>
        </p:pic>
        <p:pic>
          <p:nvPicPr>
            <p:cNvPr id="385" name="그래픽 384" descr="문서 단색으로 채워진">
              <a:extLst>
                <a:ext uri="{FF2B5EF4-FFF2-40B4-BE49-F238E27FC236}">
                  <a16:creationId xmlns:a16="http://schemas.microsoft.com/office/drawing/2014/main" id="{A2CBC9BE-B15D-1E7A-7DEF-B320B09EA6F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248668" y="3787568"/>
              <a:ext cx="76384" cy="76384"/>
            </a:xfrm>
            <a:prstGeom prst="rect">
              <a:avLst/>
            </a:prstGeom>
          </p:spPr>
        </p:pic>
        <p:pic>
          <p:nvPicPr>
            <p:cNvPr id="386" name="그래픽 385" descr="문서 단색으로 채워진">
              <a:extLst>
                <a:ext uri="{FF2B5EF4-FFF2-40B4-BE49-F238E27FC236}">
                  <a16:creationId xmlns:a16="http://schemas.microsoft.com/office/drawing/2014/main" id="{FB30CB1F-3B0A-1AC2-063A-8B4F2DEECDB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248668" y="3947618"/>
              <a:ext cx="76384" cy="76384"/>
            </a:xfrm>
            <a:prstGeom prst="rect">
              <a:avLst/>
            </a:prstGeom>
          </p:spPr>
        </p:pic>
        <p:pic>
          <p:nvPicPr>
            <p:cNvPr id="387" name="그래픽 386" descr="프레젠테이션 미디어 단색으로 채워진">
              <a:extLst>
                <a:ext uri="{FF2B5EF4-FFF2-40B4-BE49-F238E27FC236}">
                  <a16:creationId xmlns:a16="http://schemas.microsoft.com/office/drawing/2014/main" id="{56BC6B89-9FA7-7754-E649-2DDC25776D3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251235" y="4105650"/>
              <a:ext cx="76384" cy="76384"/>
            </a:xfrm>
            <a:prstGeom prst="rect">
              <a:avLst/>
            </a:prstGeom>
          </p:spPr>
        </p:pic>
        <p:pic>
          <p:nvPicPr>
            <p:cNvPr id="388" name="그래픽 387" descr="프레젠테이션 미디어 단색으로 채워진">
              <a:extLst>
                <a:ext uri="{FF2B5EF4-FFF2-40B4-BE49-F238E27FC236}">
                  <a16:creationId xmlns:a16="http://schemas.microsoft.com/office/drawing/2014/main" id="{E6189404-81F8-B55D-AADD-5F26C084890D}"/>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251235" y="4267656"/>
              <a:ext cx="76384" cy="76384"/>
            </a:xfrm>
            <a:prstGeom prst="rect">
              <a:avLst/>
            </a:prstGeom>
          </p:spPr>
        </p:pic>
        <p:pic>
          <p:nvPicPr>
            <p:cNvPr id="389" name="그래픽 388" descr="프레젠테이션 미디어 단색으로 채워진">
              <a:extLst>
                <a:ext uri="{FF2B5EF4-FFF2-40B4-BE49-F238E27FC236}">
                  <a16:creationId xmlns:a16="http://schemas.microsoft.com/office/drawing/2014/main" id="{E65B6251-2FFA-F985-216D-8FC5A67E6A0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251235" y="4411650"/>
              <a:ext cx="76384" cy="76384"/>
            </a:xfrm>
            <a:prstGeom prst="rect">
              <a:avLst/>
            </a:prstGeom>
          </p:spPr>
        </p:pic>
      </p:grpSp>
      <p:sp>
        <p:nvSpPr>
          <p:cNvPr id="390" name="모서리가 둥근 직사각형 299">
            <a:extLst>
              <a:ext uri="{FF2B5EF4-FFF2-40B4-BE49-F238E27FC236}">
                <a16:creationId xmlns:a16="http://schemas.microsoft.com/office/drawing/2014/main" id="{DE467BDF-247F-D117-7892-114815A91EF0}"/>
              </a:ext>
            </a:extLst>
          </p:cNvPr>
          <p:cNvSpPr/>
          <p:nvPr/>
        </p:nvSpPr>
        <p:spPr>
          <a:xfrm>
            <a:off x="4368204" y="183889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a:t>
            </a:r>
            <a:endParaRPr lang="ko-KR" altLang="en-US" sz="750" b="1" dirty="0"/>
          </a:p>
        </p:txBody>
      </p:sp>
      <p:grpSp>
        <p:nvGrpSpPr>
          <p:cNvPr id="391" name="그룹 390">
            <a:extLst>
              <a:ext uri="{FF2B5EF4-FFF2-40B4-BE49-F238E27FC236}">
                <a16:creationId xmlns:a16="http://schemas.microsoft.com/office/drawing/2014/main" id="{4F7411D7-BAFC-D95C-1483-827B03C82FE6}"/>
              </a:ext>
            </a:extLst>
          </p:cNvPr>
          <p:cNvGrpSpPr/>
          <p:nvPr/>
        </p:nvGrpSpPr>
        <p:grpSpPr>
          <a:xfrm>
            <a:off x="4319315" y="2216905"/>
            <a:ext cx="109171" cy="672484"/>
            <a:chOff x="8472854" y="3429000"/>
            <a:chExt cx="109171" cy="259517"/>
          </a:xfrm>
        </p:grpSpPr>
        <p:cxnSp>
          <p:nvCxnSpPr>
            <p:cNvPr id="392" name="직선 연결선 391">
              <a:extLst>
                <a:ext uri="{FF2B5EF4-FFF2-40B4-BE49-F238E27FC236}">
                  <a16:creationId xmlns:a16="http://schemas.microsoft.com/office/drawing/2014/main" id="{9BD7438F-FBC4-7A3C-1F21-2FD0088A699A}"/>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3" name="직선 연결선 392">
              <a:extLst>
                <a:ext uri="{FF2B5EF4-FFF2-40B4-BE49-F238E27FC236}">
                  <a16:creationId xmlns:a16="http://schemas.microsoft.com/office/drawing/2014/main" id="{F1D7D3F6-36AF-EF62-6F30-0E605C0D6EB3}"/>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4" name="직선 연결선 393">
              <a:extLst>
                <a:ext uri="{FF2B5EF4-FFF2-40B4-BE49-F238E27FC236}">
                  <a16:creationId xmlns:a16="http://schemas.microsoft.com/office/drawing/2014/main" id="{C2A4E153-BF71-CF3B-F6CB-A6D919FB3455}"/>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95" name="모서리가 둥근 직사각형 299">
            <a:extLst>
              <a:ext uri="{FF2B5EF4-FFF2-40B4-BE49-F238E27FC236}">
                <a16:creationId xmlns:a16="http://schemas.microsoft.com/office/drawing/2014/main" id="{A3FB66D9-441B-4152-8F6C-5377C11C8399}"/>
              </a:ext>
            </a:extLst>
          </p:cNvPr>
          <p:cNvSpPr/>
          <p:nvPr/>
        </p:nvSpPr>
        <p:spPr>
          <a:xfrm>
            <a:off x="4267200" y="244832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4-1</a:t>
            </a:r>
            <a:endParaRPr lang="ko-KR" altLang="en-US" sz="750" b="1" dirty="0"/>
          </a:p>
        </p:txBody>
      </p:sp>
      <p:grpSp>
        <p:nvGrpSpPr>
          <p:cNvPr id="396" name="그룹 395">
            <a:extLst>
              <a:ext uri="{FF2B5EF4-FFF2-40B4-BE49-F238E27FC236}">
                <a16:creationId xmlns:a16="http://schemas.microsoft.com/office/drawing/2014/main" id="{0C253DC6-93D9-AD4F-19FB-D1A88FEEDFCE}"/>
              </a:ext>
            </a:extLst>
          </p:cNvPr>
          <p:cNvGrpSpPr/>
          <p:nvPr/>
        </p:nvGrpSpPr>
        <p:grpSpPr>
          <a:xfrm>
            <a:off x="5698913" y="2246833"/>
            <a:ext cx="109171" cy="2580722"/>
            <a:chOff x="8472854" y="3429000"/>
            <a:chExt cx="109171" cy="259517"/>
          </a:xfrm>
        </p:grpSpPr>
        <p:cxnSp>
          <p:nvCxnSpPr>
            <p:cNvPr id="397" name="직선 연결선 396">
              <a:extLst>
                <a:ext uri="{FF2B5EF4-FFF2-40B4-BE49-F238E27FC236}">
                  <a16:creationId xmlns:a16="http://schemas.microsoft.com/office/drawing/2014/main" id="{747EA7DB-F845-3064-5161-8AA230357DE1}"/>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8" name="직선 연결선 397">
              <a:extLst>
                <a:ext uri="{FF2B5EF4-FFF2-40B4-BE49-F238E27FC236}">
                  <a16:creationId xmlns:a16="http://schemas.microsoft.com/office/drawing/2014/main" id="{51602F60-4422-04B5-D94F-66CBF91506E8}"/>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9" name="직선 연결선 398">
              <a:extLst>
                <a:ext uri="{FF2B5EF4-FFF2-40B4-BE49-F238E27FC236}">
                  <a16:creationId xmlns:a16="http://schemas.microsoft.com/office/drawing/2014/main" id="{D9B2604E-D076-4A55-98E4-C82BE2DF08C5}"/>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00" name="모서리가 둥근 직사각형 299">
            <a:extLst>
              <a:ext uri="{FF2B5EF4-FFF2-40B4-BE49-F238E27FC236}">
                <a16:creationId xmlns:a16="http://schemas.microsoft.com/office/drawing/2014/main" id="{14874A96-A1C2-FDF4-EED9-549AC034CCD2}"/>
              </a:ext>
            </a:extLst>
          </p:cNvPr>
          <p:cNvSpPr/>
          <p:nvPr/>
        </p:nvSpPr>
        <p:spPr>
          <a:xfrm>
            <a:off x="5646798" y="341407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4-3</a:t>
            </a:r>
            <a:endParaRPr lang="ko-KR" altLang="en-US" sz="750" b="1" dirty="0"/>
          </a:p>
        </p:txBody>
      </p:sp>
      <p:sp>
        <p:nvSpPr>
          <p:cNvPr id="401" name="직사각형 400">
            <a:extLst>
              <a:ext uri="{FF2B5EF4-FFF2-40B4-BE49-F238E27FC236}">
                <a16:creationId xmlns:a16="http://schemas.microsoft.com/office/drawing/2014/main" id="{896288C9-7DB7-3C07-B4B5-8217F0D5EEE2}"/>
              </a:ext>
            </a:extLst>
          </p:cNvPr>
          <p:cNvSpPr/>
          <p:nvPr/>
        </p:nvSpPr>
        <p:spPr>
          <a:xfrm>
            <a:off x="8043676" y="2863393"/>
            <a:ext cx="186477" cy="1859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2" name="모서리가 둥근 직사각형 299">
            <a:extLst>
              <a:ext uri="{FF2B5EF4-FFF2-40B4-BE49-F238E27FC236}">
                <a16:creationId xmlns:a16="http://schemas.microsoft.com/office/drawing/2014/main" id="{40B5AB73-C209-B950-3451-0B1DD954DF1E}"/>
              </a:ext>
            </a:extLst>
          </p:cNvPr>
          <p:cNvSpPr/>
          <p:nvPr/>
        </p:nvSpPr>
        <p:spPr>
          <a:xfrm>
            <a:off x="7916183" y="274629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4-4</a:t>
            </a:r>
            <a:endParaRPr lang="ko-KR" altLang="en-US" sz="750" b="1" dirty="0"/>
          </a:p>
        </p:txBody>
      </p:sp>
      <p:sp>
        <p:nvSpPr>
          <p:cNvPr id="403" name="직사각형 402">
            <a:extLst>
              <a:ext uri="{FF2B5EF4-FFF2-40B4-BE49-F238E27FC236}">
                <a16:creationId xmlns:a16="http://schemas.microsoft.com/office/drawing/2014/main" id="{86D07E94-EB00-37F9-72A5-4CA71A7AEBC0}"/>
              </a:ext>
            </a:extLst>
          </p:cNvPr>
          <p:cNvSpPr/>
          <p:nvPr/>
        </p:nvSpPr>
        <p:spPr>
          <a:xfrm>
            <a:off x="8293019" y="3027670"/>
            <a:ext cx="186477" cy="1859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4" name="모서리가 둥근 직사각형 299">
            <a:extLst>
              <a:ext uri="{FF2B5EF4-FFF2-40B4-BE49-F238E27FC236}">
                <a16:creationId xmlns:a16="http://schemas.microsoft.com/office/drawing/2014/main" id="{AA3E8535-CF57-E70D-DC65-3B222A39B8ED}"/>
              </a:ext>
            </a:extLst>
          </p:cNvPr>
          <p:cNvSpPr/>
          <p:nvPr/>
        </p:nvSpPr>
        <p:spPr>
          <a:xfrm>
            <a:off x="8409184" y="291056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4-5</a:t>
            </a:r>
            <a:endParaRPr lang="ko-KR" altLang="en-US" sz="750" b="1" dirty="0"/>
          </a:p>
        </p:txBody>
      </p:sp>
      <p:grpSp>
        <p:nvGrpSpPr>
          <p:cNvPr id="405" name="그룹 404">
            <a:extLst>
              <a:ext uri="{FF2B5EF4-FFF2-40B4-BE49-F238E27FC236}">
                <a16:creationId xmlns:a16="http://schemas.microsoft.com/office/drawing/2014/main" id="{ECE1EBD2-734E-D430-6451-B63D1949E908}"/>
              </a:ext>
            </a:extLst>
          </p:cNvPr>
          <p:cNvGrpSpPr/>
          <p:nvPr/>
        </p:nvGrpSpPr>
        <p:grpSpPr>
          <a:xfrm>
            <a:off x="4319315" y="2938808"/>
            <a:ext cx="109171" cy="1386603"/>
            <a:chOff x="8472854" y="3429000"/>
            <a:chExt cx="109171" cy="259517"/>
          </a:xfrm>
        </p:grpSpPr>
        <p:cxnSp>
          <p:nvCxnSpPr>
            <p:cNvPr id="406" name="직선 연결선 405">
              <a:extLst>
                <a:ext uri="{FF2B5EF4-FFF2-40B4-BE49-F238E27FC236}">
                  <a16:creationId xmlns:a16="http://schemas.microsoft.com/office/drawing/2014/main" id="{200194C8-D283-B67C-8B61-D13DDA65364C}"/>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13363E92-E27A-3839-3610-919A77C2B252}"/>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7F0D23DF-A6EC-3098-971E-DB0ABDDB77DC}"/>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09" name="모서리가 둥근 직사각형 299">
            <a:extLst>
              <a:ext uri="{FF2B5EF4-FFF2-40B4-BE49-F238E27FC236}">
                <a16:creationId xmlns:a16="http://schemas.microsoft.com/office/drawing/2014/main" id="{592E947F-3762-CCA8-1BCC-A18B83A8A3DF}"/>
              </a:ext>
            </a:extLst>
          </p:cNvPr>
          <p:cNvSpPr/>
          <p:nvPr/>
        </p:nvSpPr>
        <p:spPr>
          <a:xfrm>
            <a:off x="4267200" y="348631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4-2</a:t>
            </a:r>
            <a:endParaRPr lang="ko-KR" altLang="en-US" sz="750" b="1" dirty="0"/>
          </a:p>
        </p:txBody>
      </p:sp>
      <p:pic>
        <p:nvPicPr>
          <p:cNvPr id="15" name="그림 14">
            <a:extLst>
              <a:ext uri="{FF2B5EF4-FFF2-40B4-BE49-F238E27FC236}">
                <a16:creationId xmlns:a16="http://schemas.microsoft.com/office/drawing/2014/main" id="{F32C4EBC-E240-0E17-3744-DB512228D7A7}"/>
              </a:ext>
            </a:extLst>
          </p:cNvPr>
          <p:cNvPicPr>
            <a:picLocks noChangeAspect="1"/>
          </p:cNvPicPr>
          <p:nvPr/>
        </p:nvPicPr>
        <p:blipFill rotWithShape="1">
          <a:blip r:embed="rId37"/>
          <a:srcRect t="1" r="33936" b="487"/>
          <a:stretch/>
        </p:blipFill>
        <p:spPr>
          <a:xfrm>
            <a:off x="3730817" y="1191727"/>
            <a:ext cx="5746475" cy="224160"/>
          </a:xfrm>
          <a:prstGeom prst="rect">
            <a:avLst/>
          </a:prstGeom>
        </p:spPr>
      </p:pic>
    </p:spTree>
    <p:extLst>
      <p:ext uri="{BB962C8B-B14F-4D97-AF65-F5344CB8AC3E}">
        <p14:creationId xmlns:p14="http://schemas.microsoft.com/office/powerpoint/2010/main" val="1228941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5739049"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부서 데이터 관리 템플릿</a:t>
            </a:r>
            <a:r>
              <a:rPr lang="en-US" altLang="ko-KR" dirty="0">
                <a:latin typeface="맑은 고딕" panose="020B0503020000020004" pitchFamily="50" charset="-127"/>
              </a:rPr>
              <a:t>_</a:t>
            </a:r>
            <a:r>
              <a:rPr lang="ko-KR" altLang="en-US" dirty="0">
                <a:latin typeface="맑은 고딕" panose="020B0503020000020004" pitchFamily="50" charset="-127"/>
              </a:rPr>
              <a:t>데이터 추가</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LXPFA_SB_2D_WA_048</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pic>
        <p:nvPicPr>
          <p:cNvPr id="2" name="그림 1">
            <a:extLst>
              <a:ext uri="{FF2B5EF4-FFF2-40B4-BE49-F238E27FC236}">
                <a16:creationId xmlns:a16="http://schemas.microsoft.com/office/drawing/2014/main" id="{AB52A929-3CEC-EEA1-9A0F-F2502307E831}"/>
              </a:ext>
            </a:extLst>
          </p:cNvPr>
          <p:cNvPicPr>
            <a:picLocks noChangeAspect="1"/>
          </p:cNvPicPr>
          <p:nvPr/>
        </p:nvPicPr>
        <p:blipFill rotWithShape="1">
          <a:blip r:embed="rId2"/>
          <a:srcRect r="83118" b="23512"/>
          <a:stretch/>
        </p:blipFill>
        <p:spPr>
          <a:xfrm>
            <a:off x="142876" y="910803"/>
            <a:ext cx="2116678" cy="4672590"/>
          </a:xfrm>
          <a:prstGeom prst="rect">
            <a:avLst/>
          </a:prstGeom>
        </p:spPr>
      </p:pic>
      <p:grpSp>
        <p:nvGrpSpPr>
          <p:cNvPr id="22" name="그룹 21">
            <a:extLst>
              <a:ext uri="{FF2B5EF4-FFF2-40B4-BE49-F238E27FC236}">
                <a16:creationId xmlns:a16="http://schemas.microsoft.com/office/drawing/2014/main" id="{456C152C-D6EE-1A4F-F859-05D0EF92F22A}"/>
              </a:ext>
            </a:extLst>
          </p:cNvPr>
          <p:cNvGrpSpPr/>
          <p:nvPr/>
        </p:nvGrpSpPr>
        <p:grpSpPr>
          <a:xfrm>
            <a:off x="799793" y="919763"/>
            <a:ext cx="981381" cy="200055"/>
            <a:chOff x="638712" y="898666"/>
            <a:chExt cx="635000" cy="200055"/>
          </a:xfrm>
        </p:grpSpPr>
        <p:sp>
          <p:nvSpPr>
            <p:cNvPr id="18" name="직사각형 17">
              <a:extLst>
                <a:ext uri="{FF2B5EF4-FFF2-40B4-BE49-F238E27FC236}">
                  <a16:creationId xmlns:a16="http://schemas.microsoft.com/office/drawing/2014/main" id="{5E4BB9A9-9D3F-43C6-A971-F240F4B3FF00}"/>
                </a:ext>
              </a:extLst>
            </p:cNvPr>
            <p:cNvSpPr/>
            <p:nvPr/>
          </p:nvSpPr>
          <p:spPr>
            <a:xfrm>
              <a:off x="689870" y="933450"/>
              <a:ext cx="433387" cy="13096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23CE898F-1CC0-2012-1061-F05C9CA1386E}"/>
                </a:ext>
              </a:extLst>
            </p:cNvPr>
            <p:cNvSpPr txBox="1"/>
            <p:nvPr/>
          </p:nvSpPr>
          <p:spPr>
            <a:xfrm>
              <a:off x="638712" y="898666"/>
              <a:ext cx="635000" cy="200055"/>
            </a:xfrm>
            <a:prstGeom prst="rect">
              <a:avLst/>
            </a:prstGeom>
            <a:noFill/>
          </p:spPr>
          <p:txBody>
            <a:bodyPr wrap="square" rtlCol="0">
              <a:spAutoFit/>
            </a:bodyPr>
            <a:lstStyle/>
            <a:p>
              <a:r>
                <a:rPr lang="en-US" altLang="ko-KR" sz="700" b="1" dirty="0">
                  <a:solidFill>
                    <a:schemeClr val="bg1"/>
                  </a:solidFill>
                </a:rPr>
                <a:t>(</a:t>
              </a:r>
              <a:r>
                <a:rPr lang="ko-KR" altLang="en-US" sz="700" b="1" dirty="0">
                  <a:solidFill>
                    <a:schemeClr val="bg1"/>
                  </a:solidFill>
                </a:rPr>
                <a:t>부서 데이터 관리</a:t>
              </a:r>
              <a:r>
                <a:rPr lang="en-US" altLang="ko-KR" sz="700" b="1" dirty="0">
                  <a:solidFill>
                    <a:schemeClr val="bg1"/>
                  </a:solidFill>
                </a:rPr>
                <a:t>)</a:t>
              </a:r>
              <a:endParaRPr lang="ko-KR" altLang="en-US" sz="700" b="1" dirty="0">
                <a:solidFill>
                  <a:schemeClr val="bg1"/>
                </a:solidFill>
              </a:endParaRPr>
            </a:p>
          </p:txBody>
        </p:sp>
      </p:grpSp>
      <p:pic>
        <p:nvPicPr>
          <p:cNvPr id="6" name="그림 5">
            <a:extLst>
              <a:ext uri="{FF2B5EF4-FFF2-40B4-BE49-F238E27FC236}">
                <a16:creationId xmlns:a16="http://schemas.microsoft.com/office/drawing/2014/main" id="{4FAA5EE3-B385-5475-8790-AA9D907EFF0F}"/>
              </a:ext>
            </a:extLst>
          </p:cNvPr>
          <p:cNvPicPr>
            <a:picLocks noChangeAspect="1"/>
          </p:cNvPicPr>
          <p:nvPr/>
        </p:nvPicPr>
        <p:blipFill rotWithShape="1">
          <a:blip r:embed="rId2"/>
          <a:srcRect l="17002" r="37225" b="23512"/>
          <a:stretch/>
        </p:blipFill>
        <p:spPr>
          <a:xfrm>
            <a:off x="3739372" y="915972"/>
            <a:ext cx="5739049" cy="4672590"/>
          </a:xfrm>
          <a:prstGeom prst="rect">
            <a:avLst/>
          </a:prstGeom>
        </p:spPr>
      </p:pic>
      <p:grpSp>
        <p:nvGrpSpPr>
          <p:cNvPr id="224" name="그룹 223">
            <a:extLst>
              <a:ext uri="{FF2B5EF4-FFF2-40B4-BE49-F238E27FC236}">
                <a16:creationId xmlns:a16="http://schemas.microsoft.com/office/drawing/2014/main" id="{580881A2-E306-613F-F2DE-273D9EAE253C}"/>
              </a:ext>
            </a:extLst>
          </p:cNvPr>
          <p:cNvGrpSpPr/>
          <p:nvPr/>
        </p:nvGrpSpPr>
        <p:grpSpPr>
          <a:xfrm>
            <a:off x="472364" y="1163169"/>
            <a:ext cx="1751724" cy="385204"/>
            <a:chOff x="472364" y="1163169"/>
            <a:chExt cx="1751724" cy="385204"/>
          </a:xfrm>
        </p:grpSpPr>
        <p:sp>
          <p:nvSpPr>
            <p:cNvPr id="229" name="사각형: 둥근 모서리 228">
              <a:extLst>
                <a:ext uri="{FF2B5EF4-FFF2-40B4-BE49-F238E27FC236}">
                  <a16:creationId xmlns:a16="http://schemas.microsoft.com/office/drawing/2014/main" id="{0AE5E9CE-A5DC-ACB6-6FF4-8959D790A777}"/>
                </a:ext>
              </a:extLst>
            </p:cNvPr>
            <p:cNvSpPr/>
            <p:nvPr/>
          </p:nvSpPr>
          <p:spPr>
            <a:xfrm>
              <a:off x="472364" y="1163169"/>
              <a:ext cx="1751724" cy="385204"/>
            </a:xfrm>
            <a:prstGeom prst="roundRect">
              <a:avLst>
                <a:gd name="adj" fmla="val 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그룹 30">
              <a:extLst>
                <a:ext uri="{FF2B5EF4-FFF2-40B4-BE49-F238E27FC236}">
                  <a16:creationId xmlns:a16="http://schemas.microsoft.com/office/drawing/2014/main" id="{DDB5E8A6-5C28-8F67-B447-BB3460AD8435}"/>
                </a:ext>
              </a:extLst>
            </p:cNvPr>
            <p:cNvGrpSpPr/>
            <p:nvPr/>
          </p:nvGrpSpPr>
          <p:grpSpPr>
            <a:xfrm>
              <a:off x="484700" y="1169260"/>
              <a:ext cx="1690624" cy="162789"/>
              <a:chOff x="468363" y="1169260"/>
              <a:chExt cx="1690624" cy="162789"/>
            </a:xfrm>
          </p:grpSpPr>
          <p:sp>
            <p:nvSpPr>
              <p:cNvPr id="23" name="사각형: 둥근 모서리 22">
                <a:extLst>
                  <a:ext uri="{FF2B5EF4-FFF2-40B4-BE49-F238E27FC236}">
                    <a16:creationId xmlns:a16="http://schemas.microsoft.com/office/drawing/2014/main" id="{66308E46-C0FA-DC02-EF3F-5C030EA45AE2}"/>
                  </a:ext>
                </a:extLst>
              </p:cNvPr>
              <p:cNvSpPr/>
              <p:nvPr/>
            </p:nvSpPr>
            <p:spPr>
              <a:xfrm>
                <a:off x="1148523" y="1169260"/>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25" name="사각형: 둥근 모서리 24">
                <a:extLst>
                  <a:ext uri="{FF2B5EF4-FFF2-40B4-BE49-F238E27FC236}">
                    <a16:creationId xmlns:a16="http://schemas.microsoft.com/office/drawing/2014/main" id="{D6738F8E-ECAA-67A5-CA9F-BF917047C8F4}"/>
                  </a:ext>
                </a:extLst>
              </p:cNvPr>
              <p:cNvSpPr/>
              <p:nvPr/>
            </p:nvSpPr>
            <p:spPr>
              <a:xfrm>
                <a:off x="1492037" y="1171845"/>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위젯</a:t>
                </a:r>
              </a:p>
            </p:txBody>
          </p:sp>
          <p:sp>
            <p:nvSpPr>
              <p:cNvPr id="26" name="사각형: 둥근 모서리 25">
                <a:extLst>
                  <a:ext uri="{FF2B5EF4-FFF2-40B4-BE49-F238E27FC236}">
                    <a16:creationId xmlns:a16="http://schemas.microsoft.com/office/drawing/2014/main" id="{58E2DD42-CC63-D0D5-35A3-3939118E9C4B}"/>
                  </a:ext>
                </a:extLst>
              </p:cNvPr>
              <p:cNvSpPr/>
              <p:nvPr/>
            </p:nvSpPr>
            <p:spPr>
              <a:xfrm>
                <a:off x="468363" y="1169260"/>
                <a:ext cx="322967"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메인</a:t>
                </a:r>
              </a:p>
            </p:txBody>
          </p:sp>
          <p:sp>
            <p:nvSpPr>
              <p:cNvPr id="27" name="사각형: 둥근 모서리 26">
                <a:extLst>
                  <a:ext uri="{FF2B5EF4-FFF2-40B4-BE49-F238E27FC236}">
                    <a16:creationId xmlns:a16="http://schemas.microsoft.com/office/drawing/2014/main" id="{53C536AA-355A-552D-8DAE-760AED7AA0DB}"/>
                  </a:ext>
                </a:extLst>
              </p:cNvPr>
              <p:cNvSpPr/>
              <p:nvPr/>
            </p:nvSpPr>
            <p:spPr>
              <a:xfrm>
                <a:off x="808443" y="1169260"/>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sp>
            <p:nvSpPr>
              <p:cNvPr id="230" name="사각형: 둥근 모서리 229">
                <a:extLst>
                  <a:ext uri="{FF2B5EF4-FFF2-40B4-BE49-F238E27FC236}">
                    <a16:creationId xmlns:a16="http://schemas.microsoft.com/office/drawing/2014/main" id="{3C38A86C-01D1-7D30-3A03-53A2D89C89C5}"/>
                  </a:ext>
                </a:extLst>
              </p:cNvPr>
              <p:cNvSpPr/>
              <p:nvPr/>
            </p:nvSpPr>
            <p:spPr>
              <a:xfrm>
                <a:off x="1836020" y="1171339"/>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부서설정</a:t>
                </a:r>
              </a:p>
            </p:txBody>
          </p:sp>
        </p:grpSp>
      </p:grpSp>
      <p:pic>
        <p:nvPicPr>
          <p:cNvPr id="4" name="그림 3">
            <a:extLst>
              <a:ext uri="{FF2B5EF4-FFF2-40B4-BE49-F238E27FC236}">
                <a16:creationId xmlns:a16="http://schemas.microsoft.com/office/drawing/2014/main" id="{10DD36C1-9858-3DB2-E624-DD2074D15F6D}"/>
              </a:ext>
            </a:extLst>
          </p:cNvPr>
          <p:cNvPicPr>
            <a:picLocks noChangeAspect="1"/>
          </p:cNvPicPr>
          <p:nvPr/>
        </p:nvPicPr>
        <p:blipFill rotWithShape="1">
          <a:blip r:embed="rId3"/>
          <a:srcRect t="53817" r="17835" b="9599"/>
          <a:stretch/>
        </p:blipFill>
        <p:spPr>
          <a:xfrm>
            <a:off x="494038" y="1415961"/>
            <a:ext cx="1715279" cy="1323240"/>
          </a:xfrm>
          <a:prstGeom prst="rect">
            <a:avLst/>
          </a:prstGeom>
        </p:spPr>
      </p:pic>
      <p:pic>
        <p:nvPicPr>
          <p:cNvPr id="12" name="그림 11">
            <a:extLst>
              <a:ext uri="{FF2B5EF4-FFF2-40B4-BE49-F238E27FC236}">
                <a16:creationId xmlns:a16="http://schemas.microsoft.com/office/drawing/2014/main" id="{84D25734-C064-7281-D054-4CE661102120}"/>
              </a:ext>
            </a:extLst>
          </p:cNvPr>
          <p:cNvPicPr>
            <a:picLocks noChangeAspect="1"/>
          </p:cNvPicPr>
          <p:nvPr/>
        </p:nvPicPr>
        <p:blipFill rotWithShape="1">
          <a:blip r:embed="rId4"/>
          <a:srcRect l="1642" t="2904" r="2008" b="3757"/>
          <a:stretch/>
        </p:blipFill>
        <p:spPr>
          <a:xfrm>
            <a:off x="522211" y="1565133"/>
            <a:ext cx="1654251" cy="1144730"/>
          </a:xfrm>
          <a:prstGeom prst="rect">
            <a:avLst/>
          </a:prstGeom>
        </p:spPr>
      </p:pic>
      <p:grpSp>
        <p:nvGrpSpPr>
          <p:cNvPr id="19" name="그룹 18">
            <a:extLst>
              <a:ext uri="{FF2B5EF4-FFF2-40B4-BE49-F238E27FC236}">
                <a16:creationId xmlns:a16="http://schemas.microsoft.com/office/drawing/2014/main" id="{43282827-2737-FB38-F3D9-DD81D25AC6EE}"/>
              </a:ext>
            </a:extLst>
          </p:cNvPr>
          <p:cNvGrpSpPr/>
          <p:nvPr/>
        </p:nvGrpSpPr>
        <p:grpSpPr>
          <a:xfrm>
            <a:off x="446820" y="1357774"/>
            <a:ext cx="1729642" cy="184667"/>
            <a:chOff x="382636" y="1325507"/>
            <a:chExt cx="1488643" cy="153454"/>
          </a:xfrm>
        </p:grpSpPr>
        <p:sp>
          <p:nvSpPr>
            <p:cNvPr id="20" name="사각형: 둥근 모서리 19">
              <a:extLst>
                <a:ext uri="{FF2B5EF4-FFF2-40B4-BE49-F238E27FC236}">
                  <a16:creationId xmlns:a16="http://schemas.microsoft.com/office/drawing/2014/main" id="{FE8CC144-47B9-521E-0B2F-9AE1F7164E58}"/>
                </a:ext>
              </a:extLst>
            </p:cNvPr>
            <p:cNvSpPr/>
            <p:nvPr/>
          </p:nvSpPr>
          <p:spPr>
            <a:xfrm>
              <a:off x="438726" y="1346407"/>
              <a:ext cx="1432553" cy="103058"/>
            </a:xfrm>
            <a:prstGeom prst="roundRect">
              <a:avLst>
                <a:gd name="adj" fmla="val 600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3800C68E-9CD4-562B-3858-F44793D63486}"/>
                </a:ext>
              </a:extLst>
            </p:cNvPr>
            <p:cNvSpPr txBox="1"/>
            <p:nvPr/>
          </p:nvSpPr>
          <p:spPr>
            <a:xfrm>
              <a:off x="382636" y="1325507"/>
              <a:ext cx="318029" cy="153454"/>
            </a:xfrm>
            <a:prstGeom prst="rect">
              <a:avLst/>
            </a:prstGeom>
            <a:noFill/>
          </p:spPr>
          <p:txBody>
            <a:bodyPr wrap="square" rtlCol="0">
              <a:spAutoFit/>
            </a:bodyPr>
            <a:lstStyle/>
            <a:p>
              <a:pPr algn="ctr"/>
              <a:r>
                <a:rPr lang="ko-KR" altLang="en-US" sz="600" b="1" dirty="0">
                  <a:solidFill>
                    <a:schemeClr val="bg1">
                      <a:lumMod val="50000"/>
                    </a:schemeClr>
                  </a:solidFill>
                </a:rPr>
                <a:t>탭 </a:t>
              </a:r>
              <a:r>
                <a:rPr lang="en-US" altLang="ko-KR" sz="600" b="1" dirty="0">
                  <a:solidFill>
                    <a:schemeClr val="bg1">
                      <a:lumMod val="50000"/>
                    </a:schemeClr>
                  </a:solidFill>
                </a:rPr>
                <a:t>1</a:t>
              </a:r>
              <a:endParaRPr lang="ko-KR" altLang="en-US" sz="600" b="1" dirty="0">
                <a:solidFill>
                  <a:schemeClr val="bg1">
                    <a:lumMod val="50000"/>
                  </a:schemeClr>
                </a:solidFill>
              </a:endParaRPr>
            </a:p>
          </p:txBody>
        </p:sp>
      </p:grpSp>
      <p:pic>
        <p:nvPicPr>
          <p:cNvPr id="29" name="그림 28">
            <a:extLst>
              <a:ext uri="{FF2B5EF4-FFF2-40B4-BE49-F238E27FC236}">
                <a16:creationId xmlns:a16="http://schemas.microsoft.com/office/drawing/2014/main" id="{E0F3DC33-E5A4-4391-6899-9159F112C99C}"/>
              </a:ext>
            </a:extLst>
          </p:cNvPr>
          <p:cNvPicPr>
            <a:picLocks noChangeAspect="1"/>
          </p:cNvPicPr>
          <p:nvPr/>
        </p:nvPicPr>
        <p:blipFill rotWithShape="1">
          <a:blip r:embed="rId5"/>
          <a:srcRect t="5440" r="20533"/>
          <a:stretch/>
        </p:blipFill>
        <p:spPr>
          <a:xfrm>
            <a:off x="3733534" y="1405878"/>
            <a:ext cx="5746474" cy="4205867"/>
          </a:xfrm>
          <a:prstGeom prst="rect">
            <a:avLst/>
          </a:prstGeom>
        </p:spPr>
      </p:pic>
      <p:sp>
        <p:nvSpPr>
          <p:cNvPr id="231" name="직사각형 230">
            <a:extLst>
              <a:ext uri="{FF2B5EF4-FFF2-40B4-BE49-F238E27FC236}">
                <a16:creationId xmlns:a16="http://schemas.microsoft.com/office/drawing/2014/main" id="{CE129AD0-DD48-1A02-5580-4FBEAA9B70D0}"/>
              </a:ext>
            </a:extLst>
          </p:cNvPr>
          <p:cNvSpPr/>
          <p:nvPr/>
        </p:nvSpPr>
        <p:spPr>
          <a:xfrm>
            <a:off x="522212" y="2427780"/>
            <a:ext cx="1652663" cy="1011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2" name="그림 231">
            <a:extLst>
              <a:ext uri="{FF2B5EF4-FFF2-40B4-BE49-F238E27FC236}">
                <a16:creationId xmlns:a16="http://schemas.microsoft.com/office/drawing/2014/main" id="{11853FC0-9AD3-6D99-42F3-B8BB1DCA25C8}"/>
              </a:ext>
            </a:extLst>
          </p:cNvPr>
          <p:cNvPicPr>
            <a:picLocks noChangeAspect="1"/>
          </p:cNvPicPr>
          <p:nvPr/>
        </p:nvPicPr>
        <p:blipFill rotWithShape="1">
          <a:blip r:embed="rId4"/>
          <a:srcRect l="70204" t="75746" r="7266" b="10134"/>
          <a:stretch/>
        </p:blipFill>
        <p:spPr>
          <a:xfrm>
            <a:off x="1669857" y="3182232"/>
            <a:ext cx="386557" cy="173168"/>
          </a:xfrm>
          <a:prstGeom prst="rect">
            <a:avLst/>
          </a:prstGeom>
        </p:spPr>
      </p:pic>
      <p:grpSp>
        <p:nvGrpSpPr>
          <p:cNvPr id="244" name="그룹 243">
            <a:extLst>
              <a:ext uri="{FF2B5EF4-FFF2-40B4-BE49-F238E27FC236}">
                <a16:creationId xmlns:a16="http://schemas.microsoft.com/office/drawing/2014/main" id="{4C38E8DD-72F4-FF52-4C12-0560E9F344CD}"/>
              </a:ext>
            </a:extLst>
          </p:cNvPr>
          <p:cNvGrpSpPr/>
          <p:nvPr/>
        </p:nvGrpSpPr>
        <p:grpSpPr>
          <a:xfrm>
            <a:off x="522212" y="2197235"/>
            <a:ext cx="1580949" cy="310728"/>
            <a:chOff x="522212" y="2228850"/>
            <a:chExt cx="1580949" cy="310728"/>
          </a:xfrm>
        </p:grpSpPr>
        <p:sp>
          <p:nvSpPr>
            <p:cNvPr id="241" name="직사각형 240">
              <a:extLst>
                <a:ext uri="{FF2B5EF4-FFF2-40B4-BE49-F238E27FC236}">
                  <a16:creationId xmlns:a16="http://schemas.microsoft.com/office/drawing/2014/main" id="{375B6EAF-1C94-1A76-5E97-5008A7550128}"/>
                </a:ext>
              </a:extLst>
            </p:cNvPr>
            <p:cNvSpPr/>
            <p:nvPr/>
          </p:nvSpPr>
          <p:spPr>
            <a:xfrm>
              <a:off x="575735" y="2228850"/>
              <a:ext cx="648228" cy="180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3" name="그림 242">
              <a:extLst>
                <a:ext uri="{FF2B5EF4-FFF2-40B4-BE49-F238E27FC236}">
                  <a16:creationId xmlns:a16="http://schemas.microsoft.com/office/drawing/2014/main" id="{02B087A9-F0FA-3AF0-46FD-9B83FF16F3D7}"/>
                </a:ext>
              </a:extLst>
            </p:cNvPr>
            <p:cNvPicPr>
              <a:picLocks noChangeAspect="1"/>
            </p:cNvPicPr>
            <p:nvPr/>
          </p:nvPicPr>
          <p:blipFill>
            <a:blip r:embed="rId6"/>
            <a:stretch>
              <a:fillRect/>
            </a:stretch>
          </p:blipFill>
          <p:spPr>
            <a:xfrm>
              <a:off x="522212" y="2229035"/>
              <a:ext cx="1580949" cy="310543"/>
            </a:xfrm>
            <a:prstGeom prst="rect">
              <a:avLst/>
            </a:prstGeom>
          </p:spPr>
        </p:pic>
      </p:grpSp>
      <p:sp>
        <p:nvSpPr>
          <p:cNvPr id="233" name="직사각형 232">
            <a:extLst>
              <a:ext uri="{FF2B5EF4-FFF2-40B4-BE49-F238E27FC236}">
                <a16:creationId xmlns:a16="http://schemas.microsoft.com/office/drawing/2014/main" id="{6EED851F-10AB-55FE-E13F-318E8591C496}"/>
              </a:ext>
            </a:extLst>
          </p:cNvPr>
          <p:cNvSpPr/>
          <p:nvPr/>
        </p:nvSpPr>
        <p:spPr>
          <a:xfrm>
            <a:off x="2255520" y="919763"/>
            <a:ext cx="1460372" cy="4663630"/>
          </a:xfrm>
          <a:prstGeom prst="rect">
            <a:avLst/>
          </a:prstGeom>
          <a:solidFill>
            <a:srgbClr val="F6F9FE"/>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4" name="직사각형 233">
            <a:extLst>
              <a:ext uri="{FF2B5EF4-FFF2-40B4-BE49-F238E27FC236}">
                <a16:creationId xmlns:a16="http://schemas.microsoft.com/office/drawing/2014/main" id="{1EC35292-CDD6-D5C0-BD71-EC8EFA4F9AC0}"/>
              </a:ext>
            </a:extLst>
          </p:cNvPr>
          <p:cNvSpPr/>
          <p:nvPr/>
        </p:nvSpPr>
        <p:spPr>
          <a:xfrm>
            <a:off x="2265617" y="913184"/>
            <a:ext cx="1450276" cy="234578"/>
          </a:xfrm>
          <a:prstGeom prst="rect">
            <a:avLst/>
          </a:pr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6" name="그래픽 235" descr="닫기 윤곽선">
            <a:extLst>
              <a:ext uri="{FF2B5EF4-FFF2-40B4-BE49-F238E27FC236}">
                <a16:creationId xmlns:a16="http://schemas.microsoft.com/office/drawing/2014/main" id="{2A584520-6CCC-D38B-B3AE-FF02552D6C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5708" y="964138"/>
            <a:ext cx="132670" cy="132670"/>
          </a:xfrm>
          <a:prstGeom prst="rect">
            <a:avLst/>
          </a:prstGeom>
        </p:spPr>
      </p:pic>
      <p:sp>
        <p:nvSpPr>
          <p:cNvPr id="237" name="직사각형 236">
            <a:extLst>
              <a:ext uri="{FF2B5EF4-FFF2-40B4-BE49-F238E27FC236}">
                <a16:creationId xmlns:a16="http://schemas.microsoft.com/office/drawing/2014/main" id="{F16B1D0E-AE2F-414F-A4D2-EC4D9633B338}"/>
              </a:ext>
            </a:extLst>
          </p:cNvPr>
          <p:cNvSpPr/>
          <p:nvPr/>
        </p:nvSpPr>
        <p:spPr>
          <a:xfrm>
            <a:off x="515018" y="1548860"/>
            <a:ext cx="1659857" cy="1910977"/>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사각형: 둥근 모서리 4">
            <a:extLst>
              <a:ext uri="{FF2B5EF4-FFF2-40B4-BE49-F238E27FC236}">
                <a16:creationId xmlns:a16="http://schemas.microsoft.com/office/drawing/2014/main" id="{A0A801F6-FAE0-C45F-3904-DEB004F1ACA6}"/>
              </a:ext>
            </a:extLst>
          </p:cNvPr>
          <p:cNvSpPr/>
          <p:nvPr/>
        </p:nvSpPr>
        <p:spPr>
          <a:xfrm>
            <a:off x="1084114" y="2704776"/>
            <a:ext cx="432860"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데이터</a:t>
            </a:r>
          </a:p>
        </p:txBody>
      </p:sp>
      <p:sp>
        <p:nvSpPr>
          <p:cNvPr id="7" name="사각형: 둥근 모서리 6">
            <a:extLst>
              <a:ext uri="{FF2B5EF4-FFF2-40B4-BE49-F238E27FC236}">
                <a16:creationId xmlns:a16="http://schemas.microsoft.com/office/drawing/2014/main" id="{3DE4C99F-4991-85D5-5AF6-C396D010016A}"/>
              </a:ext>
            </a:extLst>
          </p:cNvPr>
          <p:cNvSpPr/>
          <p:nvPr/>
        </p:nvSpPr>
        <p:spPr>
          <a:xfrm>
            <a:off x="621150" y="2704776"/>
            <a:ext cx="432860"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err="1">
                <a:solidFill>
                  <a:srgbClr val="2F5597"/>
                </a:solidFill>
              </a:rPr>
              <a:t>정보창</a:t>
            </a:r>
            <a:endParaRPr lang="ko-KR" altLang="en-US" sz="500" b="1" dirty="0">
              <a:solidFill>
                <a:srgbClr val="2F5597"/>
              </a:solidFill>
            </a:endParaRPr>
          </a:p>
        </p:txBody>
      </p:sp>
      <p:sp>
        <p:nvSpPr>
          <p:cNvPr id="238" name="TextBox 237">
            <a:extLst>
              <a:ext uri="{FF2B5EF4-FFF2-40B4-BE49-F238E27FC236}">
                <a16:creationId xmlns:a16="http://schemas.microsoft.com/office/drawing/2014/main" id="{2F89BA13-8D53-9B33-0C85-04D8744F8D4A}"/>
              </a:ext>
            </a:extLst>
          </p:cNvPr>
          <p:cNvSpPr txBox="1"/>
          <p:nvPr/>
        </p:nvSpPr>
        <p:spPr>
          <a:xfrm>
            <a:off x="534620" y="2551568"/>
            <a:ext cx="369515" cy="176972"/>
          </a:xfrm>
          <a:prstGeom prst="rect">
            <a:avLst/>
          </a:prstGeom>
          <a:noFill/>
        </p:spPr>
        <p:txBody>
          <a:bodyPr wrap="square" rtlCol="0">
            <a:spAutoFit/>
          </a:bodyPr>
          <a:lstStyle/>
          <a:p>
            <a:r>
              <a:rPr lang="ko-KR" altLang="en-US" sz="550" b="1" dirty="0"/>
              <a:t>기타</a:t>
            </a:r>
          </a:p>
        </p:txBody>
      </p:sp>
      <p:sp>
        <p:nvSpPr>
          <p:cNvPr id="240" name="TextBox 239">
            <a:extLst>
              <a:ext uri="{FF2B5EF4-FFF2-40B4-BE49-F238E27FC236}">
                <a16:creationId xmlns:a16="http://schemas.microsoft.com/office/drawing/2014/main" id="{17A86DF7-1ECB-0F71-6BA4-C071F5B412B9}"/>
              </a:ext>
            </a:extLst>
          </p:cNvPr>
          <p:cNvSpPr txBox="1"/>
          <p:nvPr/>
        </p:nvSpPr>
        <p:spPr>
          <a:xfrm>
            <a:off x="2266631" y="924095"/>
            <a:ext cx="981381" cy="200055"/>
          </a:xfrm>
          <a:prstGeom prst="rect">
            <a:avLst/>
          </a:prstGeom>
          <a:noFill/>
        </p:spPr>
        <p:txBody>
          <a:bodyPr wrap="square" rtlCol="0">
            <a:spAutoFit/>
          </a:bodyPr>
          <a:lstStyle/>
          <a:p>
            <a:r>
              <a:rPr lang="ko-KR" altLang="en-US" sz="700" b="1" dirty="0">
                <a:solidFill>
                  <a:schemeClr val="bg1"/>
                </a:solidFill>
              </a:rPr>
              <a:t>데이터</a:t>
            </a:r>
          </a:p>
        </p:txBody>
      </p:sp>
      <p:graphicFrame>
        <p:nvGraphicFramePr>
          <p:cNvPr id="286" name="표 285">
            <a:extLst>
              <a:ext uri="{FF2B5EF4-FFF2-40B4-BE49-F238E27FC236}">
                <a16:creationId xmlns:a16="http://schemas.microsoft.com/office/drawing/2014/main" id="{4EB4EF53-ED77-FAE6-FA65-4B8D919443A3}"/>
              </a:ext>
            </a:extLst>
          </p:cNvPr>
          <p:cNvGraphicFramePr>
            <a:graphicFrameLocks noGrp="1"/>
          </p:cNvGraphicFramePr>
          <p:nvPr>
            <p:extLst>
              <p:ext uri="{D42A27DB-BD31-4B8C-83A1-F6EECF244321}">
                <p14:modId xmlns:p14="http://schemas.microsoft.com/office/powerpoint/2010/main" val="2949379409"/>
              </p:ext>
            </p:extLst>
          </p:nvPr>
        </p:nvGraphicFramePr>
        <p:xfrm>
          <a:off x="9560865" y="904523"/>
          <a:ext cx="2486025" cy="23557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부서 데이터 관리</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특정 부서간 레이어 및 데이터를 공유할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부서 공유 데이터 메뉴 선택</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메뉴 선택 시 색상 강조</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부서 공유 데이터에서는 삭제 불가능</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검색결과 문구</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7963588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부서 공유 데이터 선택 시 해당 문구 변경</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94185647"/>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24" name="그래픽 23" descr="표식 단색으로 채워진">
            <a:extLst>
              <a:ext uri="{FF2B5EF4-FFF2-40B4-BE49-F238E27FC236}">
                <a16:creationId xmlns:a16="http://schemas.microsoft.com/office/drawing/2014/main" id="{64178FD5-9858-FD7C-ED0B-EB5054E7E08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28406" y="1657791"/>
            <a:ext cx="144772" cy="144772"/>
          </a:xfrm>
          <a:prstGeom prst="rect">
            <a:avLst/>
          </a:prstGeom>
        </p:spPr>
      </p:pic>
      <p:sp>
        <p:nvSpPr>
          <p:cNvPr id="239" name="TextBox 238">
            <a:extLst>
              <a:ext uri="{FF2B5EF4-FFF2-40B4-BE49-F238E27FC236}">
                <a16:creationId xmlns:a16="http://schemas.microsoft.com/office/drawing/2014/main" id="{789DDA14-4664-B080-6929-19C57E99F5C3}"/>
              </a:ext>
            </a:extLst>
          </p:cNvPr>
          <p:cNvSpPr txBox="1"/>
          <p:nvPr/>
        </p:nvSpPr>
        <p:spPr>
          <a:xfrm>
            <a:off x="2329429" y="1195472"/>
            <a:ext cx="624949" cy="184666"/>
          </a:xfrm>
          <a:prstGeom prst="rect">
            <a:avLst/>
          </a:prstGeom>
          <a:noFill/>
        </p:spPr>
        <p:txBody>
          <a:bodyPr wrap="square" rtlCol="0">
            <a:spAutoFit/>
          </a:bodyPr>
          <a:lstStyle/>
          <a:p>
            <a:r>
              <a:rPr lang="ko-KR" altLang="en-US" sz="600" b="1" dirty="0">
                <a:solidFill>
                  <a:srgbClr val="436AEB"/>
                </a:solidFill>
              </a:rPr>
              <a:t>데이터 추가</a:t>
            </a:r>
          </a:p>
        </p:txBody>
      </p:sp>
      <p:pic>
        <p:nvPicPr>
          <p:cNvPr id="293" name="그래픽 292" descr="돋보기 단색으로 채워진">
            <a:extLst>
              <a:ext uri="{FF2B5EF4-FFF2-40B4-BE49-F238E27FC236}">
                <a16:creationId xmlns:a16="http://schemas.microsoft.com/office/drawing/2014/main" id="{0E3CA23A-CD1C-53E8-633A-210E691BDF5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29429" y="1245585"/>
            <a:ext cx="84439" cy="84439"/>
          </a:xfrm>
          <a:prstGeom prst="rect">
            <a:avLst/>
          </a:prstGeom>
        </p:spPr>
      </p:pic>
      <p:sp>
        <p:nvSpPr>
          <p:cNvPr id="294" name="TextBox 293">
            <a:extLst>
              <a:ext uri="{FF2B5EF4-FFF2-40B4-BE49-F238E27FC236}">
                <a16:creationId xmlns:a16="http://schemas.microsoft.com/office/drawing/2014/main" id="{F2C97133-F880-46D7-0DCF-A0296DEACDAA}"/>
              </a:ext>
            </a:extLst>
          </p:cNvPr>
          <p:cNvSpPr txBox="1"/>
          <p:nvPr/>
        </p:nvSpPr>
        <p:spPr>
          <a:xfrm>
            <a:off x="2206047" y="1327090"/>
            <a:ext cx="1002269" cy="213007"/>
          </a:xfrm>
          <a:prstGeom prst="rect">
            <a:avLst/>
          </a:prstGeom>
          <a:noFill/>
        </p:spPr>
        <p:txBody>
          <a:bodyPr wrap="square" rtlCol="0">
            <a:spAutoFit/>
          </a:bodyPr>
          <a:lstStyle/>
          <a:p>
            <a:pPr marL="171450" indent="-72000">
              <a:lnSpc>
                <a:spcPct val="150000"/>
              </a:lnSpc>
              <a:buFont typeface="Arial" panose="020B0604020202020204" pitchFamily="34" charset="0"/>
              <a:buChar char="•"/>
            </a:pPr>
            <a:r>
              <a:rPr lang="ko-KR" altLang="en-US" sz="600" b="1" dirty="0">
                <a:solidFill>
                  <a:schemeClr val="bg1">
                    <a:lumMod val="50000"/>
                  </a:schemeClr>
                </a:solidFill>
              </a:rPr>
              <a:t>데이터</a:t>
            </a:r>
          </a:p>
        </p:txBody>
      </p:sp>
      <p:grpSp>
        <p:nvGrpSpPr>
          <p:cNvPr id="295" name="그룹 294">
            <a:extLst>
              <a:ext uri="{FF2B5EF4-FFF2-40B4-BE49-F238E27FC236}">
                <a16:creationId xmlns:a16="http://schemas.microsoft.com/office/drawing/2014/main" id="{30DA8B91-02F7-2979-1C79-F6C3ACD37D1E}"/>
              </a:ext>
            </a:extLst>
          </p:cNvPr>
          <p:cNvGrpSpPr/>
          <p:nvPr/>
        </p:nvGrpSpPr>
        <p:grpSpPr>
          <a:xfrm>
            <a:off x="2349107" y="1503561"/>
            <a:ext cx="1314325" cy="294172"/>
            <a:chOff x="1643559" y="2470545"/>
            <a:chExt cx="1314325" cy="294172"/>
          </a:xfrm>
        </p:grpSpPr>
        <p:sp>
          <p:nvSpPr>
            <p:cNvPr id="301" name="직사각형 300">
              <a:extLst>
                <a:ext uri="{FF2B5EF4-FFF2-40B4-BE49-F238E27FC236}">
                  <a16:creationId xmlns:a16="http://schemas.microsoft.com/office/drawing/2014/main" id="{9EC321B4-E1F7-7997-700F-D66DDC66E361}"/>
                </a:ext>
              </a:extLst>
            </p:cNvPr>
            <p:cNvSpPr/>
            <p:nvPr/>
          </p:nvSpPr>
          <p:spPr>
            <a:xfrm>
              <a:off x="1689160" y="2504253"/>
              <a:ext cx="1268724" cy="260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7" name="그래픽 296" descr="열린 폴더 단색으로 채워진">
              <a:extLst>
                <a:ext uri="{FF2B5EF4-FFF2-40B4-BE49-F238E27FC236}">
                  <a16:creationId xmlns:a16="http://schemas.microsoft.com/office/drawing/2014/main" id="{D49EF169-AC9C-AD20-2F9E-B901D3123C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06741" y="2528052"/>
              <a:ext cx="97696" cy="97696"/>
            </a:xfrm>
            <a:prstGeom prst="rect">
              <a:avLst/>
            </a:prstGeom>
          </p:spPr>
        </p:pic>
        <p:sp>
          <p:nvSpPr>
            <p:cNvPr id="298" name="TextBox 297">
              <a:extLst>
                <a:ext uri="{FF2B5EF4-FFF2-40B4-BE49-F238E27FC236}">
                  <a16:creationId xmlns:a16="http://schemas.microsoft.com/office/drawing/2014/main" id="{AF8B699A-C2B2-966C-B0D0-232681DF80FB}"/>
                </a:ext>
              </a:extLst>
            </p:cNvPr>
            <p:cNvSpPr txBox="1"/>
            <p:nvPr/>
          </p:nvSpPr>
          <p:spPr>
            <a:xfrm>
              <a:off x="1643559" y="2470545"/>
              <a:ext cx="1200249" cy="182871"/>
            </a:xfrm>
            <a:prstGeom prst="rect">
              <a:avLst/>
            </a:prstGeom>
            <a:noFill/>
          </p:spPr>
          <p:txBody>
            <a:bodyPr wrap="square" rtlCol="0">
              <a:spAutoFit/>
            </a:bodyPr>
            <a:lstStyle/>
            <a:p>
              <a:pPr marL="99450">
                <a:lnSpc>
                  <a:spcPct val="150000"/>
                </a:lnSpc>
              </a:pPr>
              <a:r>
                <a:rPr lang="ko-KR" altLang="en-US" sz="450" b="1" dirty="0">
                  <a:solidFill>
                    <a:schemeClr val="bg1">
                      <a:lumMod val="50000"/>
                    </a:schemeClr>
                  </a:solidFill>
                </a:rPr>
                <a:t>전주시</a:t>
              </a:r>
              <a:r>
                <a:rPr lang="en-US" altLang="ko-KR" sz="450" b="1" dirty="0">
                  <a:solidFill>
                    <a:schemeClr val="bg1">
                      <a:lumMod val="50000"/>
                    </a:schemeClr>
                  </a:solidFill>
                </a:rPr>
                <a:t>_</a:t>
              </a:r>
              <a:r>
                <a:rPr lang="ko-KR" altLang="en-US" sz="450" b="1" dirty="0">
                  <a:solidFill>
                    <a:schemeClr val="bg1">
                      <a:lumMod val="50000"/>
                    </a:schemeClr>
                  </a:solidFill>
                </a:rPr>
                <a:t>동물병원</a:t>
              </a:r>
              <a:r>
                <a:rPr lang="en-US" altLang="ko-KR" sz="450" b="1" dirty="0">
                  <a:solidFill>
                    <a:schemeClr val="bg1">
                      <a:lumMod val="50000"/>
                    </a:schemeClr>
                  </a:solidFill>
                </a:rPr>
                <a:t>.csv</a:t>
              </a:r>
              <a:endParaRPr lang="ko-KR" altLang="en-US" sz="450" b="1" dirty="0">
                <a:solidFill>
                  <a:schemeClr val="bg1">
                    <a:lumMod val="50000"/>
                  </a:schemeClr>
                </a:solidFill>
              </a:endParaRPr>
            </a:p>
          </p:txBody>
        </p:sp>
        <p:pic>
          <p:nvPicPr>
            <p:cNvPr id="299" name="그래픽 298" descr="오른쪽 캐럿 단색으로 채워진">
              <a:extLst>
                <a:ext uri="{FF2B5EF4-FFF2-40B4-BE49-F238E27FC236}">
                  <a16:creationId xmlns:a16="http://schemas.microsoft.com/office/drawing/2014/main" id="{0FA8023F-C0E8-BD88-FB7D-2E8872C7E73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853985" y="2665440"/>
              <a:ext cx="82518" cy="82518"/>
            </a:xfrm>
            <a:prstGeom prst="rect">
              <a:avLst/>
            </a:prstGeom>
          </p:spPr>
        </p:pic>
      </p:grpSp>
      <p:grpSp>
        <p:nvGrpSpPr>
          <p:cNvPr id="302" name="그룹 301">
            <a:extLst>
              <a:ext uri="{FF2B5EF4-FFF2-40B4-BE49-F238E27FC236}">
                <a16:creationId xmlns:a16="http://schemas.microsoft.com/office/drawing/2014/main" id="{EF4AE280-B553-43C6-666B-6DA8A76F1B54}"/>
              </a:ext>
            </a:extLst>
          </p:cNvPr>
          <p:cNvGrpSpPr/>
          <p:nvPr/>
        </p:nvGrpSpPr>
        <p:grpSpPr>
          <a:xfrm>
            <a:off x="2349107" y="1805191"/>
            <a:ext cx="1314324" cy="303267"/>
            <a:chOff x="1643559" y="2461450"/>
            <a:chExt cx="1314324" cy="303267"/>
          </a:xfrm>
        </p:grpSpPr>
        <p:sp>
          <p:nvSpPr>
            <p:cNvPr id="307" name="직사각형 306">
              <a:extLst>
                <a:ext uri="{FF2B5EF4-FFF2-40B4-BE49-F238E27FC236}">
                  <a16:creationId xmlns:a16="http://schemas.microsoft.com/office/drawing/2014/main" id="{F24E72A1-B723-2FA0-1AE4-5962078A1BEB}"/>
                </a:ext>
              </a:extLst>
            </p:cNvPr>
            <p:cNvSpPr/>
            <p:nvPr/>
          </p:nvSpPr>
          <p:spPr>
            <a:xfrm>
              <a:off x="1689160" y="2504253"/>
              <a:ext cx="1268723" cy="260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4" name="TextBox 303">
              <a:extLst>
                <a:ext uri="{FF2B5EF4-FFF2-40B4-BE49-F238E27FC236}">
                  <a16:creationId xmlns:a16="http://schemas.microsoft.com/office/drawing/2014/main" id="{9F40AEB4-7DF2-9AEB-9809-EB1AFE238392}"/>
                </a:ext>
              </a:extLst>
            </p:cNvPr>
            <p:cNvSpPr txBox="1"/>
            <p:nvPr/>
          </p:nvSpPr>
          <p:spPr>
            <a:xfrm>
              <a:off x="1643559" y="2461450"/>
              <a:ext cx="1200249" cy="182871"/>
            </a:xfrm>
            <a:prstGeom prst="rect">
              <a:avLst/>
            </a:prstGeom>
            <a:noFill/>
          </p:spPr>
          <p:txBody>
            <a:bodyPr wrap="square" rtlCol="0">
              <a:spAutoFit/>
            </a:bodyPr>
            <a:lstStyle/>
            <a:p>
              <a:pPr marL="99450">
                <a:lnSpc>
                  <a:spcPct val="150000"/>
                </a:lnSpc>
              </a:pPr>
              <a:r>
                <a:rPr lang="ko-KR" altLang="en-US" sz="450" b="1" dirty="0">
                  <a:solidFill>
                    <a:schemeClr val="bg1">
                      <a:lumMod val="50000"/>
                    </a:schemeClr>
                  </a:solidFill>
                </a:rPr>
                <a:t>이미지 데이터 </a:t>
              </a:r>
              <a:r>
                <a:rPr lang="en-US" altLang="ko-KR" sz="450" b="1" dirty="0">
                  <a:solidFill>
                    <a:schemeClr val="bg1">
                      <a:lumMod val="50000"/>
                    </a:schemeClr>
                  </a:solidFill>
                </a:rPr>
                <a:t>1</a:t>
              </a:r>
              <a:endParaRPr lang="ko-KR" altLang="en-US" sz="450" b="1" dirty="0">
                <a:solidFill>
                  <a:schemeClr val="bg1">
                    <a:lumMod val="50000"/>
                  </a:schemeClr>
                </a:solidFill>
              </a:endParaRPr>
            </a:p>
          </p:txBody>
        </p:sp>
        <p:pic>
          <p:nvPicPr>
            <p:cNvPr id="305" name="그래픽 304" descr="오른쪽 캐럿 단색으로 채워진">
              <a:extLst>
                <a:ext uri="{FF2B5EF4-FFF2-40B4-BE49-F238E27FC236}">
                  <a16:creationId xmlns:a16="http://schemas.microsoft.com/office/drawing/2014/main" id="{423FB84F-2719-2185-262D-042F13BF850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859838" y="2670369"/>
              <a:ext cx="82518" cy="82518"/>
            </a:xfrm>
            <a:prstGeom prst="rect">
              <a:avLst/>
            </a:prstGeom>
          </p:spPr>
        </p:pic>
      </p:grpSp>
      <p:pic>
        <p:nvPicPr>
          <p:cNvPr id="308" name="그래픽 307" descr="이미지 단색으로 채워진">
            <a:extLst>
              <a:ext uri="{FF2B5EF4-FFF2-40B4-BE49-F238E27FC236}">
                <a16:creationId xmlns:a16="http://schemas.microsoft.com/office/drawing/2014/main" id="{BCC93213-4F2B-B359-B77F-C5B996DC9CF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19380" y="1864148"/>
            <a:ext cx="87571" cy="87571"/>
          </a:xfrm>
          <a:prstGeom prst="rect">
            <a:avLst/>
          </a:prstGeom>
        </p:spPr>
      </p:pic>
      <p:pic>
        <p:nvPicPr>
          <p:cNvPr id="316" name="그래픽 315" descr="쓰레기 단색으로 채워진">
            <a:extLst>
              <a:ext uri="{FF2B5EF4-FFF2-40B4-BE49-F238E27FC236}">
                <a16:creationId xmlns:a16="http://schemas.microsoft.com/office/drawing/2014/main" id="{389DD934-DFFD-1D0F-1733-F6CA5E1EDB0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53323" y="1698456"/>
            <a:ext cx="73500" cy="73500"/>
          </a:xfrm>
          <a:prstGeom prst="rect">
            <a:avLst/>
          </a:prstGeom>
        </p:spPr>
      </p:pic>
      <p:pic>
        <p:nvPicPr>
          <p:cNvPr id="317" name="그래픽 316" descr="쓰레기 단색으로 채워진">
            <a:extLst>
              <a:ext uri="{FF2B5EF4-FFF2-40B4-BE49-F238E27FC236}">
                <a16:creationId xmlns:a16="http://schemas.microsoft.com/office/drawing/2014/main" id="{4F4FBF45-E970-6D4B-01E6-C4671DC5679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53323" y="2016821"/>
            <a:ext cx="73500" cy="73500"/>
          </a:xfrm>
          <a:prstGeom prst="rect">
            <a:avLst/>
          </a:prstGeom>
        </p:spPr>
      </p:pic>
      <p:grpSp>
        <p:nvGrpSpPr>
          <p:cNvPr id="15" name="그룹 14">
            <a:extLst>
              <a:ext uri="{FF2B5EF4-FFF2-40B4-BE49-F238E27FC236}">
                <a16:creationId xmlns:a16="http://schemas.microsoft.com/office/drawing/2014/main" id="{BEEE46BB-F87E-B008-B76B-C6193861B74E}"/>
              </a:ext>
            </a:extLst>
          </p:cNvPr>
          <p:cNvGrpSpPr/>
          <p:nvPr/>
        </p:nvGrpSpPr>
        <p:grpSpPr>
          <a:xfrm>
            <a:off x="4377084" y="1925989"/>
            <a:ext cx="4526577" cy="2956873"/>
            <a:chOff x="6257896" y="1490028"/>
            <a:chExt cx="4526577" cy="2898646"/>
          </a:xfrm>
        </p:grpSpPr>
        <p:sp>
          <p:nvSpPr>
            <p:cNvPr id="16" name="직사각형 15">
              <a:extLst>
                <a:ext uri="{FF2B5EF4-FFF2-40B4-BE49-F238E27FC236}">
                  <a16:creationId xmlns:a16="http://schemas.microsoft.com/office/drawing/2014/main" id="{42FF20C0-FE00-A33E-53E3-E42ADDCEDE38}"/>
                </a:ext>
              </a:extLst>
            </p:cNvPr>
            <p:cNvSpPr/>
            <p:nvPr/>
          </p:nvSpPr>
          <p:spPr>
            <a:xfrm>
              <a:off x="6257896" y="1490028"/>
              <a:ext cx="4509645" cy="2898646"/>
            </a:xfrm>
            <a:prstGeom prst="rect">
              <a:avLst/>
            </a:prstGeom>
            <a:solidFill>
              <a:srgbClr val="FFFFFF"/>
            </a:solidFill>
            <a:ln w="9525">
              <a:noFill/>
            </a:ln>
            <a:effectLst>
              <a:outerShdw blurRad="406400" sx="72000" sy="7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직사각형 16">
              <a:extLst>
                <a:ext uri="{FF2B5EF4-FFF2-40B4-BE49-F238E27FC236}">
                  <a16:creationId xmlns:a16="http://schemas.microsoft.com/office/drawing/2014/main" id="{811F84B4-3815-C41C-EBED-052FFF0F3EF2}"/>
                </a:ext>
              </a:extLst>
            </p:cNvPr>
            <p:cNvSpPr/>
            <p:nvPr/>
          </p:nvSpPr>
          <p:spPr>
            <a:xfrm>
              <a:off x="6257896" y="1490031"/>
              <a:ext cx="4526577" cy="255948"/>
            </a:xfrm>
            <a:prstGeom prst="rect">
              <a:avLst/>
            </a:prstGeom>
            <a:solidFill>
              <a:srgbClr val="4A6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28" name="그림 227">
              <a:extLst>
                <a:ext uri="{FF2B5EF4-FFF2-40B4-BE49-F238E27FC236}">
                  <a16:creationId xmlns:a16="http://schemas.microsoft.com/office/drawing/2014/main" id="{98298C08-4E3B-2A65-4C25-50AAA3C8F6C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547365" y="1551526"/>
              <a:ext cx="127741" cy="127741"/>
            </a:xfrm>
            <a:prstGeom prst="rect">
              <a:avLst/>
            </a:prstGeom>
          </p:spPr>
        </p:pic>
        <p:sp>
          <p:nvSpPr>
            <p:cNvPr id="235" name="TextBox 234">
              <a:extLst>
                <a:ext uri="{FF2B5EF4-FFF2-40B4-BE49-F238E27FC236}">
                  <a16:creationId xmlns:a16="http://schemas.microsoft.com/office/drawing/2014/main" id="{C7CA19F8-C897-9E1E-97A2-812886B13137}"/>
                </a:ext>
              </a:extLst>
            </p:cNvPr>
            <p:cNvSpPr txBox="1"/>
            <p:nvPr/>
          </p:nvSpPr>
          <p:spPr>
            <a:xfrm>
              <a:off x="7775909" y="1507674"/>
              <a:ext cx="1490549" cy="215444"/>
            </a:xfrm>
            <a:prstGeom prst="rect">
              <a:avLst/>
            </a:prstGeom>
            <a:noFill/>
          </p:spPr>
          <p:txBody>
            <a:bodyPr wrap="square" rtlCol="0">
              <a:spAutoFit/>
            </a:bodyPr>
            <a:lstStyle/>
            <a:p>
              <a:pPr algn="ctr"/>
              <a:r>
                <a:rPr lang="ko-KR" altLang="en-US" sz="800" b="1" dirty="0">
                  <a:solidFill>
                    <a:schemeClr val="bg1"/>
                  </a:solidFill>
                </a:rPr>
                <a:t>데이터 추가</a:t>
              </a:r>
            </a:p>
          </p:txBody>
        </p:sp>
      </p:grpSp>
      <p:grpSp>
        <p:nvGrpSpPr>
          <p:cNvPr id="242" name="그룹 241">
            <a:extLst>
              <a:ext uri="{FF2B5EF4-FFF2-40B4-BE49-F238E27FC236}">
                <a16:creationId xmlns:a16="http://schemas.microsoft.com/office/drawing/2014/main" id="{898CCD58-7D1B-958B-2706-7BF2389A2A5F}"/>
              </a:ext>
            </a:extLst>
          </p:cNvPr>
          <p:cNvGrpSpPr/>
          <p:nvPr/>
        </p:nvGrpSpPr>
        <p:grpSpPr>
          <a:xfrm>
            <a:off x="4377084" y="2187081"/>
            <a:ext cx="1211791" cy="2695781"/>
            <a:chOff x="3832711" y="2263787"/>
            <a:chExt cx="1211791" cy="2695781"/>
          </a:xfrm>
        </p:grpSpPr>
        <p:pic>
          <p:nvPicPr>
            <p:cNvPr id="248" name="그림 247">
              <a:extLst>
                <a:ext uri="{FF2B5EF4-FFF2-40B4-BE49-F238E27FC236}">
                  <a16:creationId xmlns:a16="http://schemas.microsoft.com/office/drawing/2014/main" id="{3B2FF309-9686-73D3-BF6D-0382B3CD1B43}"/>
                </a:ext>
              </a:extLst>
            </p:cNvPr>
            <p:cNvPicPr>
              <a:picLocks noChangeAspect="1"/>
            </p:cNvPicPr>
            <p:nvPr/>
          </p:nvPicPr>
          <p:blipFill rotWithShape="1">
            <a:blip r:embed="rId22"/>
            <a:srcRect t="6294" b="46000"/>
            <a:stretch/>
          </p:blipFill>
          <p:spPr>
            <a:xfrm>
              <a:off x="3832711" y="2263787"/>
              <a:ext cx="1211791" cy="2381575"/>
            </a:xfrm>
            <a:prstGeom prst="rect">
              <a:avLst/>
            </a:prstGeom>
          </p:spPr>
        </p:pic>
        <p:sp>
          <p:nvSpPr>
            <p:cNvPr id="249" name="직사각형 248">
              <a:extLst>
                <a:ext uri="{FF2B5EF4-FFF2-40B4-BE49-F238E27FC236}">
                  <a16:creationId xmlns:a16="http://schemas.microsoft.com/office/drawing/2014/main" id="{A47DCB71-58CB-4F8D-1D3E-C4B3A94A628E}"/>
                </a:ext>
              </a:extLst>
            </p:cNvPr>
            <p:cNvSpPr/>
            <p:nvPr/>
          </p:nvSpPr>
          <p:spPr>
            <a:xfrm>
              <a:off x="3840468" y="2265634"/>
              <a:ext cx="1204034" cy="2693934"/>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1" name="TextBox 250">
            <a:extLst>
              <a:ext uri="{FF2B5EF4-FFF2-40B4-BE49-F238E27FC236}">
                <a16:creationId xmlns:a16="http://schemas.microsoft.com/office/drawing/2014/main" id="{8D69337F-CE1F-3742-A36D-F9575201795B}"/>
              </a:ext>
            </a:extLst>
          </p:cNvPr>
          <p:cNvSpPr txBox="1"/>
          <p:nvPr/>
        </p:nvSpPr>
        <p:spPr>
          <a:xfrm>
            <a:off x="4269062" y="2398662"/>
            <a:ext cx="899858" cy="204074"/>
          </a:xfrm>
          <a:prstGeom prst="rect">
            <a:avLst/>
          </a:prstGeom>
          <a:noFill/>
        </p:spPr>
        <p:txBody>
          <a:bodyPr wrap="square" rtlCol="0">
            <a:spAutoFit/>
          </a:bodyPr>
          <a:lstStyle/>
          <a:p>
            <a:pPr marL="99450"/>
            <a:r>
              <a:rPr lang="ko-KR" altLang="en-US" sz="700" b="1" dirty="0"/>
              <a:t>데이터</a:t>
            </a:r>
          </a:p>
        </p:txBody>
      </p:sp>
      <p:sp>
        <p:nvSpPr>
          <p:cNvPr id="252" name="직사각형 251">
            <a:extLst>
              <a:ext uri="{FF2B5EF4-FFF2-40B4-BE49-F238E27FC236}">
                <a16:creationId xmlns:a16="http://schemas.microsoft.com/office/drawing/2014/main" id="{93433E13-AAE4-BBB1-8723-3CE94B693E6B}"/>
              </a:ext>
            </a:extLst>
          </p:cNvPr>
          <p:cNvSpPr/>
          <p:nvPr/>
        </p:nvSpPr>
        <p:spPr>
          <a:xfrm>
            <a:off x="4377221" y="2187081"/>
            <a:ext cx="1204034" cy="1971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3" name="TextBox 252">
            <a:extLst>
              <a:ext uri="{FF2B5EF4-FFF2-40B4-BE49-F238E27FC236}">
                <a16:creationId xmlns:a16="http://schemas.microsoft.com/office/drawing/2014/main" id="{80717E84-747F-C30B-E189-BF7E5C1D321C}"/>
              </a:ext>
            </a:extLst>
          </p:cNvPr>
          <p:cNvSpPr txBox="1"/>
          <p:nvPr/>
        </p:nvSpPr>
        <p:spPr>
          <a:xfrm>
            <a:off x="4269062" y="2193674"/>
            <a:ext cx="899858" cy="204074"/>
          </a:xfrm>
          <a:prstGeom prst="rect">
            <a:avLst/>
          </a:prstGeom>
          <a:noFill/>
        </p:spPr>
        <p:txBody>
          <a:bodyPr wrap="square" rtlCol="0">
            <a:spAutoFit/>
          </a:bodyPr>
          <a:lstStyle/>
          <a:p>
            <a:pPr marL="99450"/>
            <a:r>
              <a:rPr lang="ko-KR" altLang="en-US" sz="700" b="1" dirty="0">
                <a:solidFill>
                  <a:schemeClr val="bg1"/>
                </a:solidFill>
              </a:rPr>
              <a:t>구분</a:t>
            </a:r>
          </a:p>
        </p:txBody>
      </p:sp>
      <p:sp>
        <p:nvSpPr>
          <p:cNvPr id="254" name="직사각형 253">
            <a:extLst>
              <a:ext uri="{FF2B5EF4-FFF2-40B4-BE49-F238E27FC236}">
                <a16:creationId xmlns:a16="http://schemas.microsoft.com/office/drawing/2014/main" id="{E68F06FB-2994-A2C8-685B-A31E8A826EE7}"/>
              </a:ext>
            </a:extLst>
          </p:cNvPr>
          <p:cNvSpPr/>
          <p:nvPr/>
        </p:nvSpPr>
        <p:spPr>
          <a:xfrm>
            <a:off x="4377221" y="2980972"/>
            <a:ext cx="1204034" cy="1971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5" name="TextBox 254">
            <a:extLst>
              <a:ext uri="{FF2B5EF4-FFF2-40B4-BE49-F238E27FC236}">
                <a16:creationId xmlns:a16="http://schemas.microsoft.com/office/drawing/2014/main" id="{C832D6CF-CA81-7B7B-C0E5-423D8763D869}"/>
              </a:ext>
            </a:extLst>
          </p:cNvPr>
          <p:cNvSpPr txBox="1"/>
          <p:nvPr/>
        </p:nvSpPr>
        <p:spPr>
          <a:xfrm>
            <a:off x="4269062" y="2987565"/>
            <a:ext cx="899858" cy="204074"/>
          </a:xfrm>
          <a:prstGeom prst="rect">
            <a:avLst/>
          </a:prstGeom>
          <a:noFill/>
        </p:spPr>
        <p:txBody>
          <a:bodyPr wrap="square" rtlCol="0">
            <a:spAutoFit/>
          </a:bodyPr>
          <a:lstStyle/>
          <a:p>
            <a:pPr marL="99450"/>
            <a:r>
              <a:rPr lang="ko-KR" altLang="en-US" sz="700" b="1" dirty="0">
                <a:solidFill>
                  <a:schemeClr val="bg1"/>
                </a:solidFill>
              </a:rPr>
              <a:t>필터</a:t>
            </a:r>
          </a:p>
        </p:txBody>
      </p:sp>
      <p:sp>
        <p:nvSpPr>
          <p:cNvPr id="256" name="직사각형 255">
            <a:extLst>
              <a:ext uri="{FF2B5EF4-FFF2-40B4-BE49-F238E27FC236}">
                <a16:creationId xmlns:a16="http://schemas.microsoft.com/office/drawing/2014/main" id="{1DCC9A37-E695-B17C-8D9E-72CF413A6B43}"/>
              </a:ext>
            </a:extLst>
          </p:cNvPr>
          <p:cNvSpPr/>
          <p:nvPr/>
        </p:nvSpPr>
        <p:spPr>
          <a:xfrm>
            <a:off x="4377221" y="2679313"/>
            <a:ext cx="1204034" cy="16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8" name="TextBox 257">
            <a:extLst>
              <a:ext uri="{FF2B5EF4-FFF2-40B4-BE49-F238E27FC236}">
                <a16:creationId xmlns:a16="http://schemas.microsoft.com/office/drawing/2014/main" id="{096B68F5-5709-7D05-611F-25F8C9D67A6E}"/>
              </a:ext>
            </a:extLst>
          </p:cNvPr>
          <p:cNvSpPr txBox="1"/>
          <p:nvPr/>
        </p:nvSpPr>
        <p:spPr>
          <a:xfrm>
            <a:off x="4300251" y="2509350"/>
            <a:ext cx="1002269" cy="351506"/>
          </a:xfrm>
          <a:prstGeom prst="rect">
            <a:avLst/>
          </a:prstGeom>
          <a:noFill/>
        </p:spPr>
        <p:txBody>
          <a:bodyPr wrap="square" rtlCol="0">
            <a:spAutoFit/>
          </a:bodyPr>
          <a:lstStyle/>
          <a:p>
            <a:pPr marL="171450" indent="-72000">
              <a:lnSpc>
                <a:spcPct val="150000"/>
              </a:lnSpc>
              <a:buFont typeface="Arial" panose="020B0604020202020204" pitchFamily="34" charset="0"/>
              <a:buChar char="•"/>
            </a:pPr>
            <a:r>
              <a:rPr lang="ko-KR" altLang="en-US" sz="600" dirty="0">
                <a:solidFill>
                  <a:schemeClr val="bg1">
                    <a:lumMod val="50000"/>
                  </a:schemeClr>
                </a:solidFill>
              </a:rPr>
              <a:t>사용자 데이터</a:t>
            </a:r>
            <a:endParaRPr lang="en-US" altLang="ko-KR" sz="600" dirty="0">
              <a:solidFill>
                <a:schemeClr val="bg1">
                  <a:lumMod val="50000"/>
                </a:schemeClr>
              </a:solidFill>
            </a:endParaRPr>
          </a:p>
          <a:p>
            <a:pPr marL="171450" indent="-72000">
              <a:lnSpc>
                <a:spcPct val="150000"/>
              </a:lnSpc>
              <a:buFont typeface="Arial" panose="020B0604020202020204" pitchFamily="34" charset="0"/>
              <a:buChar char="•"/>
            </a:pPr>
            <a:r>
              <a:rPr lang="ko-KR" altLang="en-US" sz="600" dirty="0">
                <a:solidFill>
                  <a:srgbClr val="436AEB"/>
                </a:solidFill>
              </a:rPr>
              <a:t>부서 공유 데이터</a:t>
            </a:r>
          </a:p>
        </p:txBody>
      </p:sp>
      <p:sp>
        <p:nvSpPr>
          <p:cNvPr id="259" name="직사각형 258">
            <a:extLst>
              <a:ext uri="{FF2B5EF4-FFF2-40B4-BE49-F238E27FC236}">
                <a16:creationId xmlns:a16="http://schemas.microsoft.com/office/drawing/2014/main" id="{2219A487-410A-631D-7583-7A6B2CC1A6BF}"/>
              </a:ext>
            </a:extLst>
          </p:cNvPr>
          <p:cNvSpPr/>
          <p:nvPr/>
        </p:nvSpPr>
        <p:spPr>
          <a:xfrm>
            <a:off x="4384571" y="3249248"/>
            <a:ext cx="1204034" cy="16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0" name="그룹 259">
            <a:extLst>
              <a:ext uri="{FF2B5EF4-FFF2-40B4-BE49-F238E27FC236}">
                <a16:creationId xmlns:a16="http://schemas.microsoft.com/office/drawing/2014/main" id="{AC00C45E-BF97-278D-4766-7B9096466F68}"/>
              </a:ext>
            </a:extLst>
          </p:cNvPr>
          <p:cNvGrpSpPr/>
          <p:nvPr/>
        </p:nvGrpSpPr>
        <p:grpSpPr>
          <a:xfrm>
            <a:off x="4382898" y="3198232"/>
            <a:ext cx="899858" cy="1202573"/>
            <a:chOff x="3838525" y="3387483"/>
            <a:chExt cx="899858" cy="1202573"/>
          </a:xfrm>
        </p:grpSpPr>
        <p:sp>
          <p:nvSpPr>
            <p:cNvPr id="261" name="TextBox 260">
              <a:extLst>
                <a:ext uri="{FF2B5EF4-FFF2-40B4-BE49-F238E27FC236}">
                  <a16:creationId xmlns:a16="http://schemas.microsoft.com/office/drawing/2014/main" id="{D3B0DA0C-62E1-E848-4985-625DAD4CEA8F}"/>
                </a:ext>
              </a:extLst>
            </p:cNvPr>
            <p:cNvSpPr txBox="1"/>
            <p:nvPr/>
          </p:nvSpPr>
          <p:spPr>
            <a:xfrm>
              <a:off x="3838525" y="3387483"/>
              <a:ext cx="899858" cy="1202573"/>
            </a:xfrm>
            <a:prstGeom prst="rect">
              <a:avLst/>
            </a:prstGeom>
            <a:noFill/>
          </p:spPr>
          <p:txBody>
            <a:bodyPr wrap="square" rtlCol="0">
              <a:spAutoFit/>
            </a:bodyPr>
            <a:lstStyle/>
            <a:p>
              <a:pPr marL="99450">
                <a:lnSpc>
                  <a:spcPct val="150000"/>
                </a:lnSpc>
              </a:pPr>
              <a:r>
                <a:rPr lang="ko-KR" altLang="en-US" sz="700" b="1" dirty="0">
                  <a:solidFill>
                    <a:srgbClr val="436AEB"/>
                  </a:solidFill>
                </a:rPr>
                <a:t>전체</a:t>
              </a:r>
              <a:endParaRPr lang="en-US" altLang="ko-KR" sz="700" b="1" dirty="0">
                <a:solidFill>
                  <a:srgbClr val="436AEB"/>
                </a:solidFill>
              </a:endParaRPr>
            </a:p>
            <a:p>
              <a:pPr marL="99450">
                <a:lnSpc>
                  <a:spcPct val="150000"/>
                </a:lnSpc>
              </a:pPr>
              <a:r>
                <a:rPr lang="ko-KR" altLang="en-US" sz="700" b="1" dirty="0"/>
                <a:t>파일</a:t>
              </a:r>
              <a:endParaRPr lang="en-US" altLang="ko-KR" sz="700" b="1" dirty="0"/>
            </a:p>
            <a:p>
              <a:pPr marL="99450">
                <a:lnSpc>
                  <a:spcPct val="150000"/>
                </a:lnSpc>
              </a:pPr>
              <a:r>
                <a:rPr lang="ko-KR" altLang="en-US" sz="700" b="1" dirty="0"/>
                <a:t>테이블</a:t>
              </a:r>
              <a:endParaRPr lang="en-US" altLang="ko-KR" sz="700" b="1" dirty="0"/>
            </a:p>
            <a:p>
              <a:pPr marL="99450">
                <a:lnSpc>
                  <a:spcPct val="150000"/>
                </a:lnSpc>
              </a:pPr>
              <a:r>
                <a:rPr lang="ko-KR" altLang="en-US" sz="700" b="1" dirty="0"/>
                <a:t>사진</a:t>
              </a:r>
              <a:endParaRPr lang="en-US" altLang="ko-KR" sz="700" b="1" dirty="0"/>
            </a:p>
            <a:p>
              <a:pPr marL="99450">
                <a:lnSpc>
                  <a:spcPct val="150000"/>
                </a:lnSpc>
              </a:pPr>
              <a:r>
                <a:rPr lang="ko-KR" altLang="en-US" sz="700" b="1" dirty="0"/>
                <a:t>동영상</a:t>
              </a:r>
              <a:endParaRPr lang="en-US" altLang="ko-KR" sz="700" b="1" dirty="0"/>
            </a:p>
            <a:p>
              <a:pPr marL="99450">
                <a:lnSpc>
                  <a:spcPct val="150000"/>
                </a:lnSpc>
              </a:pPr>
              <a:r>
                <a:rPr lang="ko-KR" altLang="en-US" sz="700" b="1" dirty="0"/>
                <a:t>첨부파일</a:t>
              </a:r>
              <a:endParaRPr lang="en-US" altLang="ko-KR" sz="700" b="1" dirty="0"/>
            </a:p>
            <a:p>
              <a:pPr marL="99450">
                <a:lnSpc>
                  <a:spcPct val="150000"/>
                </a:lnSpc>
              </a:pPr>
              <a:r>
                <a:rPr lang="ko-KR" altLang="en-US" sz="700" b="1" dirty="0"/>
                <a:t>영상지도</a:t>
              </a:r>
              <a:endParaRPr lang="en-US" altLang="ko-KR" sz="700" b="1" dirty="0"/>
            </a:p>
          </p:txBody>
        </p:sp>
        <p:pic>
          <p:nvPicPr>
            <p:cNvPr id="262" name="그림 261">
              <a:extLst>
                <a:ext uri="{FF2B5EF4-FFF2-40B4-BE49-F238E27FC236}">
                  <a16:creationId xmlns:a16="http://schemas.microsoft.com/office/drawing/2014/main" id="{EE63A32E-46C2-7002-7E81-23B6949D14E9}"/>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imgEffect>
                    </a14:imgLayer>
                  </a14:imgProps>
                </a:ext>
              </a:extLst>
            </a:blip>
            <a:stretch>
              <a:fillRect/>
            </a:stretch>
          </p:blipFill>
          <p:spPr>
            <a:xfrm>
              <a:off x="3900517" y="3483964"/>
              <a:ext cx="76611" cy="66396"/>
            </a:xfrm>
            <a:prstGeom prst="rect">
              <a:avLst/>
            </a:prstGeom>
          </p:spPr>
        </p:pic>
        <p:pic>
          <p:nvPicPr>
            <p:cNvPr id="263" name="그래픽 262" descr="열린 폴더 단색으로 채워진">
              <a:extLst>
                <a:ext uri="{FF2B5EF4-FFF2-40B4-BE49-F238E27FC236}">
                  <a16:creationId xmlns:a16="http://schemas.microsoft.com/office/drawing/2014/main" id="{A967CBB4-83A2-4FA5-14B6-AB342377698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00744" y="3632843"/>
              <a:ext cx="76384" cy="76384"/>
            </a:xfrm>
            <a:prstGeom prst="rect">
              <a:avLst/>
            </a:prstGeom>
          </p:spPr>
        </p:pic>
        <p:pic>
          <p:nvPicPr>
            <p:cNvPr id="264" name="그래픽 263" descr="테이블 단색으로 채워진">
              <a:extLst>
                <a:ext uri="{FF2B5EF4-FFF2-40B4-BE49-F238E27FC236}">
                  <a16:creationId xmlns:a16="http://schemas.microsoft.com/office/drawing/2014/main" id="{96746D06-57BE-2F86-1C7F-98419E0EAEF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900517" y="3790759"/>
              <a:ext cx="76384" cy="76384"/>
            </a:xfrm>
            <a:prstGeom prst="rect">
              <a:avLst/>
            </a:prstGeom>
          </p:spPr>
        </p:pic>
        <p:pic>
          <p:nvPicPr>
            <p:cNvPr id="265" name="그래픽 264" descr="이미지 단색으로 채워진">
              <a:extLst>
                <a:ext uri="{FF2B5EF4-FFF2-40B4-BE49-F238E27FC236}">
                  <a16:creationId xmlns:a16="http://schemas.microsoft.com/office/drawing/2014/main" id="{1EFADC9A-1370-06FA-1BF4-55584B289AE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0517" y="3947618"/>
              <a:ext cx="76384" cy="76384"/>
            </a:xfrm>
            <a:prstGeom prst="rect">
              <a:avLst/>
            </a:prstGeom>
          </p:spPr>
        </p:pic>
        <p:pic>
          <p:nvPicPr>
            <p:cNvPr id="266" name="그래픽 265" descr="프레젠테이션 미디어 단색으로 채워진">
              <a:extLst>
                <a:ext uri="{FF2B5EF4-FFF2-40B4-BE49-F238E27FC236}">
                  <a16:creationId xmlns:a16="http://schemas.microsoft.com/office/drawing/2014/main" id="{778BE165-1D75-9E39-689B-692AC219379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02358" y="4105650"/>
              <a:ext cx="76384" cy="76384"/>
            </a:xfrm>
            <a:prstGeom prst="rect">
              <a:avLst/>
            </a:prstGeom>
          </p:spPr>
        </p:pic>
        <p:pic>
          <p:nvPicPr>
            <p:cNvPr id="267" name="그래픽 266" descr="문서 단색으로 채워진">
              <a:extLst>
                <a:ext uri="{FF2B5EF4-FFF2-40B4-BE49-F238E27FC236}">
                  <a16:creationId xmlns:a16="http://schemas.microsoft.com/office/drawing/2014/main" id="{BA2035C1-7C78-E700-DDEB-BC7E7245383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0517" y="4267917"/>
              <a:ext cx="76384" cy="76384"/>
            </a:xfrm>
            <a:prstGeom prst="rect">
              <a:avLst/>
            </a:prstGeom>
          </p:spPr>
        </p:pic>
        <p:pic>
          <p:nvPicPr>
            <p:cNvPr id="268" name="그래픽 267" descr="핀 있는 지도 단색으로 채워진">
              <a:extLst>
                <a:ext uri="{FF2B5EF4-FFF2-40B4-BE49-F238E27FC236}">
                  <a16:creationId xmlns:a16="http://schemas.microsoft.com/office/drawing/2014/main" id="{EFC2A657-36B4-FEE5-3D50-425948D08D0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900517" y="4432716"/>
              <a:ext cx="76384" cy="76384"/>
            </a:xfrm>
            <a:prstGeom prst="rect">
              <a:avLst/>
            </a:prstGeom>
          </p:spPr>
        </p:pic>
      </p:grpSp>
      <p:pic>
        <p:nvPicPr>
          <p:cNvPr id="269" name="그림 268">
            <a:extLst>
              <a:ext uri="{FF2B5EF4-FFF2-40B4-BE49-F238E27FC236}">
                <a16:creationId xmlns:a16="http://schemas.microsoft.com/office/drawing/2014/main" id="{F2416838-7FB0-4F50-2233-0EDD810D9CFB}"/>
              </a:ext>
            </a:extLst>
          </p:cNvPr>
          <p:cNvPicPr>
            <a:picLocks noChangeAspect="1"/>
          </p:cNvPicPr>
          <p:nvPr/>
        </p:nvPicPr>
        <p:blipFill rotWithShape="1">
          <a:blip r:embed="rId33"/>
          <a:srcRect b="81925"/>
          <a:stretch/>
        </p:blipFill>
        <p:spPr>
          <a:xfrm>
            <a:off x="5669119" y="2219779"/>
            <a:ext cx="2873295" cy="471360"/>
          </a:xfrm>
          <a:prstGeom prst="rect">
            <a:avLst/>
          </a:prstGeom>
        </p:spPr>
      </p:pic>
      <p:grpSp>
        <p:nvGrpSpPr>
          <p:cNvPr id="270" name="그룹 269">
            <a:extLst>
              <a:ext uri="{FF2B5EF4-FFF2-40B4-BE49-F238E27FC236}">
                <a16:creationId xmlns:a16="http://schemas.microsoft.com/office/drawing/2014/main" id="{2F6E7ADB-7547-2222-EEC9-74CC65C1AD60}"/>
              </a:ext>
            </a:extLst>
          </p:cNvPr>
          <p:cNvGrpSpPr/>
          <p:nvPr/>
        </p:nvGrpSpPr>
        <p:grpSpPr>
          <a:xfrm>
            <a:off x="5450135" y="2450806"/>
            <a:ext cx="755955" cy="182871"/>
            <a:chOff x="4905762" y="2213307"/>
            <a:chExt cx="755955" cy="182871"/>
          </a:xfrm>
        </p:grpSpPr>
        <p:sp>
          <p:nvSpPr>
            <p:cNvPr id="271" name="직사각형 270">
              <a:extLst>
                <a:ext uri="{FF2B5EF4-FFF2-40B4-BE49-F238E27FC236}">
                  <a16:creationId xmlns:a16="http://schemas.microsoft.com/office/drawing/2014/main" id="{F66A0967-3093-24C7-AE39-CBA975BB291D}"/>
                </a:ext>
              </a:extLst>
            </p:cNvPr>
            <p:cNvSpPr/>
            <p:nvPr/>
          </p:nvSpPr>
          <p:spPr>
            <a:xfrm>
              <a:off x="5052122" y="2216120"/>
              <a:ext cx="474611" cy="16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2" name="TextBox 271">
              <a:extLst>
                <a:ext uri="{FF2B5EF4-FFF2-40B4-BE49-F238E27FC236}">
                  <a16:creationId xmlns:a16="http://schemas.microsoft.com/office/drawing/2014/main" id="{F49E4B2C-538F-F328-C99F-3B6C726BF14E}"/>
                </a:ext>
              </a:extLst>
            </p:cNvPr>
            <p:cNvSpPr txBox="1"/>
            <p:nvPr/>
          </p:nvSpPr>
          <p:spPr>
            <a:xfrm>
              <a:off x="4905762" y="2213307"/>
              <a:ext cx="755955" cy="182871"/>
            </a:xfrm>
            <a:prstGeom prst="rect">
              <a:avLst/>
            </a:prstGeom>
            <a:noFill/>
          </p:spPr>
          <p:txBody>
            <a:bodyPr wrap="square" rtlCol="0">
              <a:spAutoFit/>
            </a:bodyPr>
            <a:lstStyle/>
            <a:p>
              <a:pPr marL="99450">
                <a:lnSpc>
                  <a:spcPct val="150000"/>
                </a:lnSpc>
              </a:pPr>
              <a:r>
                <a:rPr lang="ko-KR" altLang="en-US" sz="450" dirty="0">
                  <a:solidFill>
                    <a:schemeClr val="bg1">
                      <a:lumMod val="50000"/>
                    </a:schemeClr>
                  </a:solidFill>
                </a:rPr>
                <a:t>부서 공유 데이터</a:t>
              </a:r>
              <a:endParaRPr lang="en-US" altLang="ko-KR" sz="450" dirty="0">
                <a:solidFill>
                  <a:schemeClr val="bg1">
                    <a:lumMod val="50000"/>
                  </a:schemeClr>
                </a:solidFill>
              </a:endParaRPr>
            </a:p>
          </p:txBody>
        </p:sp>
      </p:grpSp>
      <p:grpSp>
        <p:nvGrpSpPr>
          <p:cNvPr id="273" name="그룹 272">
            <a:extLst>
              <a:ext uri="{FF2B5EF4-FFF2-40B4-BE49-F238E27FC236}">
                <a16:creationId xmlns:a16="http://schemas.microsoft.com/office/drawing/2014/main" id="{55BF5CC9-D50E-1880-2447-5F8E05CBD948}"/>
              </a:ext>
            </a:extLst>
          </p:cNvPr>
          <p:cNvGrpSpPr/>
          <p:nvPr/>
        </p:nvGrpSpPr>
        <p:grpSpPr>
          <a:xfrm>
            <a:off x="5587928" y="2231407"/>
            <a:ext cx="899858" cy="182871"/>
            <a:chOff x="4900851" y="2161331"/>
            <a:chExt cx="755955" cy="258970"/>
          </a:xfrm>
        </p:grpSpPr>
        <p:sp>
          <p:nvSpPr>
            <p:cNvPr id="274" name="직사각형 273">
              <a:extLst>
                <a:ext uri="{FF2B5EF4-FFF2-40B4-BE49-F238E27FC236}">
                  <a16:creationId xmlns:a16="http://schemas.microsoft.com/office/drawing/2014/main" id="{F18BF959-1842-2F6F-BD77-840069AEC164}"/>
                </a:ext>
              </a:extLst>
            </p:cNvPr>
            <p:cNvSpPr/>
            <p:nvPr/>
          </p:nvSpPr>
          <p:spPr>
            <a:xfrm>
              <a:off x="5052122" y="2216120"/>
              <a:ext cx="474611" cy="16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5" name="TextBox 274">
              <a:extLst>
                <a:ext uri="{FF2B5EF4-FFF2-40B4-BE49-F238E27FC236}">
                  <a16:creationId xmlns:a16="http://schemas.microsoft.com/office/drawing/2014/main" id="{00A2DC5F-FE64-0B22-2CD5-509DF674EEB8}"/>
                </a:ext>
              </a:extLst>
            </p:cNvPr>
            <p:cNvSpPr txBox="1"/>
            <p:nvPr/>
          </p:nvSpPr>
          <p:spPr>
            <a:xfrm>
              <a:off x="4900851" y="2161331"/>
              <a:ext cx="755955" cy="258970"/>
            </a:xfrm>
            <a:prstGeom prst="rect">
              <a:avLst/>
            </a:prstGeom>
            <a:noFill/>
          </p:spPr>
          <p:txBody>
            <a:bodyPr wrap="square" rtlCol="0">
              <a:spAutoFit/>
            </a:bodyPr>
            <a:lstStyle/>
            <a:p>
              <a:pPr marL="99450">
                <a:lnSpc>
                  <a:spcPct val="150000"/>
                </a:lnSpc>
              </a:pPr>
              <a:r>
                <a:rPr lang="ko-KR" altLang="en-US" sz="450" dirty="0">
                  <a:solidFill>
                    <a:schemeClr val="bg1">
                      <a:lumMod val="50000"/>
                    </a:schemeClr>
                  </a:solidFill>
                </a:rPr>
                <a:t>데이터명으로 검색</a:t>
              </a:r>
              <a:endParaRPr lang="en-US" altLang="ko-KR" sz="450" dirty="0">
                <a:solidFill>
                  <a:schemeClr val="bg1">
                    <a:lumMod val="50000"/>
                  </a:schemeClr>
                </a:solidFill>
              </a:endParaRPr>
            </a:p>
          </p:txBody>
        </p:sp>
      </p:grpSp>
      <p:pic>
        <p:nvPicPr>
          <p:cNvPr id="276" name="그림 275">
            <a:extLst>
              <a:ext uri="{FF2B5EF4-FFF2-40B4-BE49-F238E27FC236}">
                <a16:creationId xmlns:a16="http://schemas.microsoft.com/office/drawing/2014/main" id="{752A893B-3370-ACF0-7D59-F3D1679E092B}"/>
              </a:ext>
            </a:extLst>
          </p:cNvPr>
          <p:cNvPicPr>
            <a:picLocks noChangeAspect="1"/>
          </p:cNvPicPr>
          <p:nvPr/>
        </p:nvPicPr>
        <p:blipFill>
          <a:blip r:embed="rId34"/>
          <a:stretch>
            <a:fillRect/>
          </a:stretch>
        </p:blipFill>
        <p:spPr>
          <a:xfrm>
            <a:off x="8423256" y="2640028"/>
            <a:ext cx="76858" cy="2134623"/>
          </a:xfrm>
          <a:prstGeom prst="rect">
            <a:avLst/>
          </a:prstGeom>
        </p:spPr>
      </p:pic>
      <p:grpSp>
        <p:nvGrpSpPr>
          <p:cNvPr id="277" name="그룹 276">
            <a:extLst>
              <a:ext uri="{FF2B5EF4-FFF2-40B4-BE49-F238E27FC236}">
                <a16:creationId xmlns:a16="http://schemas.microsoft.com/office/drawing/2014/main" id="{758F590F-155C-0DC3-D174-C34931DFA35F}"/>
              </a:ext>
            </a:extLst>
          </p:cNvPr>
          <p:cNvGrpSpPr/>
          <p:nvPr/>
        </p:nvGrpSpPr>
        <p:grpSpPr>
          <a:xfrm>
            <a:off x="4230225" y="2434270"/>
            <a:ext cx="109171" cy="450238"/>
            <a:chOff x="8472854" y="3429000"/>
            <a:chExt cx="109171" cy="259517"/>
          </a:xfrm>
        </p:grpSpPr>
        <p:cxnSp>
          <p:nvCxnSpPr>
            <p:cNvPr id="278" name="직선 연결선 277">
              <a:extLst>
                <a:ext uri="{FF2B5EF4-FFF2-40B4-BE49-F238E27FC236}">
                  <a16:creationId xmlns:a16="http://schemas.microsoft.com/office/drawing/2014/main" id="{49C8F1CA-EC2A-E3C3-999A-70F75BB08B51}"/>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9" name="직선 연결선 278">
              <a:extLst>
                <a:ext uri="{FF2B5EF4-FFF2-40B4-BE49-F238E27FC236}">
                  <a16:creationId xmlns:a16="http://schemas.microsoft.com/office/drawing/2014/main" id="{85655057-5308-3793-03CE-20F16B3038EB}"/>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0" name="직선 연결선 279">
              <a:extLst>
                <a:ext uri="{FF2B5EF4-FFF2-40B4-BE49-F238E27FC236}">
                  <a16:creationId xmlns:a16="http://schemas.microsoft.com/office/drawing/2014/main" id="{92BE5728-99C8-DEC7-0BD8-36EFC075E670}"/>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1" name="모서리가 둥근 직사각형 299">
            <a:extLst>
              <a:ext uri="{FF2B5EF4-FFF2-40B4-BE49-F238E27FC236}">
                <a16:creationId xmlns:a16="http://schemas.microsoft.com/office/drawing/2014/main" id="{C4E592BE-3CC3-B638-0D70-50EEB4B62748}"/>
              </a:ext>
            </a:extLst>
          </p:cNvPr>
          <p:cNvSpPr/>
          <p:nvPr/>
        </p:nvSpPr>
        <p:spPr>
          <a:xfrm>
            <a:off x="4178110" y="255297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282" name="직사각형 281">
            <a:extLst>
              <a:ext uri="{FF2B5EF4-FFF2-40B4-BE49-F238E27FC236}">
                <a16:creationId xmlns:a16="http://schemas.microsoft.com/office/drawing/2014/main" id="{BDD8321E-D0F5-64BA-658C-3B726B3AD746}"/>
              </a:ext>
            </a:extLst>
          </p:cNvPr>
          <p:cNvSpPr/>
          <p:nvPr/>
        </p:nvSpPr>
        <p:spPr>
          <a:xfrm>
            <a:off x="5555573" y="2430667"/>
            <a:ext cx="1523996" cy="1900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3" name="모서리가 둥근 직사각형 299">
            <a:extLst>
              <a:ext uri="{FF2B5EF4-FFF2-40B4-BE49-F238E27FC236}">
                <a16:creationId xmlns:a16="http://schemas.microsoft.com/office/drawing/2014/main" id="{E48BE402-C644-A6E3-A175-71861E115D76}"/>
              </a:ext>
            </a:extLst>
          </p:cNvPr>
          <p:cNvSpPr/>
          <p:nvPr/>
        </p:nvSpPr>
        <p:spPr>
          <a:xfrm>
            <a:off x="5428080" y="231356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graphicFrame>
        <p:nvGraphicFramePr>
          <p:cNvPr id="284" name="표 283">
            <a:extLst>
              <a:ext uri="{FF2B5EF4-FFF2-40B4-BE49-F238E27FC236}">
                <a16:creationId xmlns:a16="http://schemas.microsoft.com/office/drawing/2014/main" id="{7299BFDE-B50F-4AB5-D2FD-2665A82092AF}"/>
              </a:ext>
            </a:extLst>
          </p:cNvPr>
          <p:cNvGraphicFramePr>
            <a:graphicFrameLocks noGrp="1"/>
          </p:cNvGraphicFramePr>
          <p:nvPr>
            <p:extLst>
              <p:ext uri="{D42A27DB-BD31-4B8C-83A1-F6EECF244321}">
                <p14:modId xmlns:p14="http://schemas.microsoft.com/office/powerpoint/2010/main" val="858821733"/>
              </p:ext>
            </p:extLst>
          </p:nvPr>
        </p:nvGraphicFramePr>
        <p:xfrm>
          <a:off x="5705310" y="2645305"/>
          <a:ext cx="2717675" cy="2122991"/>
        </p:xfrm>
        <a:graphic>
          <a:graphicData uri="http://schemas.openxmlformats.org/drawingml/2006/table">
            <a:tbl>
              <a:tblPr firstRow="1" bandRow="1">
                <a:tableStyleId>{5C22544A-7EE6-4342-B048-85BDC9FD1C3A}</a:tableStyleId>
              </a:tblPr>
              <a:tblGrid>
                <a:gridCol w="256194">
                  <a:extLst>
                    <a:ext uri="{9D8B030D-6E8A-4147-A177-3AD203B41FA5}">
                      <a16:colId xmlns:a16="http://schemas.microsoft.com/office/drawing/2014/main" val="2923356746"/>
                    </a:ext>
                  </a:extLst>
                </a:gridCol>
                <a:gridCol w="1038067">
                  <a:extLst>
                    <a:ext uri="{9D8B030D-6E8A-4147-A177-3AD203B41FA5}">
                      <a16:colId xmlns:a16="http://schemas.microsoft.com/office/drawing/2014/main" val="20000"/>
                    </a:ext>
                  </a:extLst>
                </a:gridCol>
                <a:gridCol w="924214">
                  <a:extLst>
                    <a:ext uri="{9D8B030D-6E8A-4147-A177-3AD203B41FA5}">
                      <a16:colId xmlns:a16="http://schemas.microsoft.com/office/drawing/2014/main" val="2358665651"/>
                    </a:ext>
                  </a:extLst>
                </a:gridCol>
                <a:gridCol w="249600">
                  <a:extLst>
                    <a:ext uri="{9D8B030D-6E8A-4147-A177-3AD203B41FA5}">
                      <a16:colId xmlns:a16="http://schemas.microsoft.com/office/drawing/2014/main" val="3711872827"/>
                    </a:ext>
                  </a:extLst>
                </a:gridCol>
                <a:gridCol w="249600">
                  <a:extLst>
                    <a:ext uri="{9D8B030D-6E8A-4147-A177-3AD203B41FA5}">
                      <a16:colId xmlns:a16="http://schemas.microsoft.com/office/drawing/2014/main" val="1946237677"/>
                    </a:ext>
                  </a:extLst>
                </a:gridCol>
              </a:tblGrid>
              <a:tr h="24068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500" b="1" dirty="0">
                          <a:solidFill>
                            <a:schemeClr val="tx1"/>
                          </a:solidFill>
                          <a:latin typeface="+mn-ea"/>
                          <a:ea typeface="+mn-ea"/>
                        </a:rPr>
                        <a:t>종류</a:t>
                      </a: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500" b="1" dirty="0">
                          <a:solidFill>
                            <a:schemeClr val="tx1"/>
                          </a:solidFill>
                          <a:latin typeface="+mn-ea"/>
                          <a:ea typeface="+mn-ea"/>
                        </a:rPr>
                        <a:t>데이터명</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500" b="1" kern="1200" dirty="0">
                          <a:solidFill>
                            <a:schemeClr val="tx1"/>
                          </a:solidFill>
                          <a:latin typeface="+mn-ea"/>
                          <a:ea typeface="+mn-ea"/>
                          <a:cs typeface="+mn-cs"/>
                        </a:rPr>
                        <a:t>데이터설명</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500" b="1" kern="1200" dirty="0">
                          <a:solidFill>
                            <a:schemeClr val="tx1"/>
                          </a:solidFill>
                          <a:latin typeface="+mn-ea"/>
                          <a:ea typeface="+mn-ea"/>
                          <a:cs typeface="+mn-cs"/>
                        </a:rPr>
                        <a:t>추가</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500" b="1" kern="1200" dirty="0">
                          <a:solidFill>
                            <a:schemeClr val="tx1"/>
                          </a:solidFill>
                          <a:latin typeface="+mn-ea"/>
                          <a:ea typeface="+mn-ea"/>
                          <a:cs typeface="+mn-cs"/>
                        </a:rPr>
                        <a:t>삭제</a:t>
                      </a: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전주시</a:t>
                      </a:r>
                      <a:r>
                        <a:rPr lang="en-US" altLang="ko-KR" sz="400" b="0" dirty="0">
                          <a:solidFill>
                            <a:schemeClr val="tx1"/>
                          </a:solidFill>
                          <a:latin typeface="+mn-ea"/>
                          <a:ea typeface="+mn-ea"/>
                        </a:rPr>
                        <a:t>_</a:t>
                      </a:r>
                      <a:r>
                        <a:rPr lang="ko-KR" altLang="en-US" sz="400" b="0" dirty="0">
                          <a:solidFill>
                            <a:schemeClr val="tx1"/>
                          </a:solidFill>
                          <a:latin typeface="+mn-ea"/>
                          <a:ea typeface="+mn-ea"/>
                        </a:rPr>
                        <a:t>동물병원</a:t>
                      </a:r>
                      <a:r>
                        <a:rPr lang="en-US" altLang="ko-KR" sz="400" b="0" dirty="0">
                          <a:solidFill>
                            <a:schemeClr val="tx1"/>
                          </a:solidFill>
                          <a:latin typeface="+mn-ea"/>
                          <a:ea typeface="+mn-ea"/>
                        </a:rPr>
                        <a:t>.csv</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파일 데이터 </a:t>
                      </a:r>
                      <a:r>
                        <a:rPr lang="en-US" altLang="ko-KR" sz="400" b="0" dirty="0">
                          <a:solidFill>
                            <a:schemeClr val="tx1"/>
                          </a:solidFill>
                          <a:latin typeface="+mn-ea"/>
                          <a:ea typeface="+mn-ea"/>
                        </a:rPr>
                        <a:t>2</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61987"/>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이미지 데이터 </a:t>
                      </a:r>
                      <a:r>
                        <a:rPr lang="en-US" altLang="ko-KR" sz="400" b="0" dirty="0">
                          <a:solidFill>
                            <a:schemeClr val="tx1"/>
                          </a:solidFill>
                          <a:latin typeface="+mn-ea"/>
                          <a:ea typeface="+mn-ea"/>
                        </a:rPr>
                        <a:t>1</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1519958"/>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이미지 데이터 </a:t>
                      </a:r>
                      <a:r>
                        <a:rPr lang="en-US" altLang="ko-KR" sz="400" b="0" dirty="0">
                          <a:solidFill>
                            <a:schemeClr val="tx1"/>
                          </a:solidFill>
                          <a:latin typeface="+mn-ea"/>
                          <a:ea typeface="+mn-ea"/>
                        </a:rPr>
                        <a:t>2</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639183"/>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이미지 데이터 </a:t>
                      </a:r>
                      <a:r>
                        <a:rPr lang="en-US" altLang="ko-KR" sz="400" b="0" dirty="0">
                          <a:solidFill>
                            <a:schemeClr val="tx1"/>
                          </a:solidFill>
                          <a:latin typeface="+mn-ea"/>
                          <a:ea typeface="+mn-ea"/>
                        </a:rPr>
                        <a:t>3</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9491756"/>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첨부파일 데이터 </a:t>
                      </a:r>
                      <a:r>
                        <a:rPr lang="en-US" altLang="ko-KR" sz="400" b="0" dirty="0">
                          <a:solidFill>
                            <a:schemeClr val="tx1"/>
                          </a:solidFill>
                          <a:latin typeface="+mn-ea"/>
                          <a:ea typeface="+mn-ea"/>
                        </a:rPr>
                        <a:t>1</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9927343"/>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첨부파일 데이터 </a:t>
                      </a:r>
                      <a:r>
                        <a:rPr lang="en-US" altLang="ko-KR" sz="400" b="0" dirty="0">
                          <a:solidFill>
                            <a:schemeClr val="tx1"/>
                          </a:solidFill>
                          <a:latin typeface="+mn-ea"/>
                          <a:ea typeface="+mn-ea"/>
                        </a:rPr>
                        <a:t>2</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7081053"/>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첨부파일 데이터 </a:t>
                      </a:r>
                      <a:r>
                        <a:rPr lang="en-US" altLang="ko-KR" sz="400" b="0" dirty="0">
                          <a:solidFill>
                            <a:schemeClr val="tx1"/>
                          </a:solidFill>
                          <a:latin typeface="+mn-ea"/>
                          <a:ea typeface="+mn-ea"/>
                        </a:rPr>
                        <a:t>3</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6115212"/>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첨부파일 데이터 </a:t>
                      </a:r>
                      <a:r>
                        <a:rPr lang="en-US" altLang="ko-KR" sz="400" b="0" dirty="0">
                          <a:solidFill>
                            <a:schemeClr val="tx1"/>
                          </a:solidFill>
                          <a:latin typeface="+mn-ea"/>
                          <a:ea typeface="+mn-ea"/>
                        </a:rPr>
                        <a:t>4</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467171"/>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동영상 데이터 </a:t>
                      </a:r>
                      <a:r>
                        <a:rPr lang="en-US" altLang="ko-KR" sz="400" b="0" dirty="0">
                          <a:solidFill>
                            <a:schemeClr val="tx1"/>
                          </a:solidFill>
                          <a:latin typeface="+mn-ea"/>
                          <a:ea typeface="+mn-ea"/>
                        </a:rPr>
                        <a:t>1</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6833113"/>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동영상 데이터 </a:t>
                      </a:r>
                      <a:r>
                        <a:rPr lang="en-US" altLang="ko-KR" sz="400" b="0" dirty="0">
                          <a:solidFill>
                            <a:schemeClr val="tx1"/>
                          </a:solidFill>
                          <a:latin typeface="+mn-ea"/>
                          <a:ea typeface="+mn-ea"/>
                        </a:rPr>
                        <a:t>2</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4411215"/>
                  </a:ext>
                </a:extLst>
              </a:tr>
              <a:tr h="156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4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동영상 데이터 </a:t>
                      </a:r>
                      <a:r>
                        <a:rPr lang="en-US" altLang="ko-KR" sz="400" b="0" dirty="0">
                          <a:solidFill>
                            <a:schemeClr val="tx1"/>
                          </a:solidFill>
                          <a:latin typeface="+mn-ea"/>
                          <a:ea typeface="+mn-ea"/>
                        </a:rPr>
                        <a:t>3</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400" b="0" dirty="0">
                          <a:solidFill>
                            <a:schemeClr val="tx1"/>
                          </a:solidFill>
                          <a:latin typeface="+mn-ea"/>
                          <a:ea typeface="+mn-ea"/>
                        </a:rPr>
                        <a:t>〮 등록일자 </a:t>
                      </a:r>
                      <a:r>
                        <a:rPr lang="en-US" altLang="ko-KR" sz="400" b="0" dirty="0">
                          <a:solidFill>
                            <a:schemeClr val="tx1"/>
                          </a:solidFill>
                          <a:latin typeface="+mn-ea"/>
                          <a:ea typeface="+mn-ea"/>
                        </a:rPr>
                        <a:t>: 2022-05-19</a:t>
                      </a:r>
                      <a:endParaRPr lang="ko-KR" altLang="en-US" sz="4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7572906"/>
                  </a:ext>
                </a:extLst>
              </a:tr>
            </a:tbl>
          </a:graphicData>
        </a:graphic>
      </p:graphicFrame>
      <p:grpSp>
        <p:nvGrpSpPr>
          <p:cNvPr id="285" name="그룹 284">
            <a:extLst>
              <a:ext uri="{FF2B5EF4-FFF2-40B4-BE49-F238E27FC236}">
                <a16:creationId xmlns:a16="http://schemas.microsoft.com/office/drawing/2014/main" id="{8A8B5B64-59FF-48CF-4431-F1B7B0C42DB6}"/>
              </a:ext>
            </a:extLst>
          </p:cNvPr>
          <p:cNvGrpSpPr/>
          <p:nvPr/>
        </p:nvGrpSpPr>
        <p:grpSpPr>
          <a:xfrm>
            <a:off x="7978197" y="2889144"/>
            <a:ext cx="144544" cy="1873061"/>
            <a:chOff x="7433824" y="2651645"/>
            <a:chExt cx="144544" cy="1873061"/>
          </a:xfrm>
        </p:grpSpPr>
        <p:pic>
          <p:nvPicPr>
            <p:cNvPr id="288" name="그림 287">
              <a:extLst>
                <a:ext uri="{FF2B5EF4-FFF2-40B4-BE49-F238E27FC236}">
                  <a16:creationId xmlns:a16="http://schemas.microsoft.com/office/drawing/2014/main" id="{08821B76-674C-C3C7-56F4-6526A6F95466}"/>
                </a:ext>
              </a:extLst>
            </p:cNvPr>
            <p:cNvPicPr>
              <a:picLocks noChangeAspect="1"/>
            </p:cNvPicPr>
            <p:nvPr/>
          </p:nvPicPr>
          <p:blipFill>
            <a:blip r:embed="rId35"/>
            <a:stretch>
              <a:fillRect/>
            </a:stretch>
          </p:blipFill>
          <p:spPr>
            <a:xfrm>
              <a:off x="7433824" y="2651645"/>
              <a:ext cx="144544" cy="148674"/>
            </a:xfrm>
            <a:prstGeom prst="rect">
              <a:avLst/>
            </a:prstGeom>
          </p:spPr>
        </p:pic>
        <p:pic>
          <p:nvPicPr>
            <p:cNvPr id="289" name="그림 288">
              <a:extLst>
                <a:ext uri="{FF2B5EF4-FFF2-40B4-BE49-F238E27FC236}">
                  <a16:creationId xmlns:a16="http://schemas.microsoft.com/office/drawing/2014/main" id="{C1914232-1CB4-73F2-0DC4-E577E2CA3AC1}"/>
                </a:ext>
              </a:extLst>
            </p:cNvPr>
            <p:cNvPicPr>
              <a:picLocks noChangeAspect="1"/>
            </p:cNvPicPr>
            <p:nvPr/>
          </p:nvPicPr>
          <p:blipFill>
            <a:blip r:embed="rId35"/>
            <a:stretch>
              <a:fillRect/>
            </a:stretch>
          </p:blipFill>
          <p:spPr>
            <a:xfrm>
              <a:off x="7433824" y="2810670"/>
              <a:ext cx="144544" cy="148674"/>
            </a:xfrm>
            <a:prstGeom prst="rect">
              <a:avLst/>
            </a:prstGeom>
          </p:spPr>
        </p:pic>
        <p:pic>
          <p:nvPicPr>
            <p:cNvPr id="290" name="그림 289">
              <a:extLst>
                <a:ext uri="{FF2B5EF4-FFF2-40B4-BE49-F238E27FC236}">
                  <a16:creationId xmlns:a16="http://schemas.microsoft.com/office/drawing/2014/main" id="{F688AB97-0B39-68C0-8FAB-400276CCDEC2}"/>
                </a:ext>
              </a:extLst>
            </p:cNvPr>
            <p:cNvPicPr>
              <a:picLocks noChangeAspect="1"/>
            </p:cNvPicPr>
            <p:nvPr/>
          </p:nvPicPr>
          <p:blipFill>
            <a:blip r:embed="rId35"/>
            <a:stretch>
              <a:fillRect/>
            </a:stretch>
          </p:blipFill>
          <p:spPr>
            <a:xfrm>
              <a:off x="7433824" y="2963471"/>
              <a:ext cx="144544" cy="148674"/>
            </a:xfrm>
            <a:prstGeom prst="rect">
              <a:avLst/>
            </a:prstGeom>
          </p:spPr>
        </p:pic>
        <p:pic>
          <p:nvPicPr>
            <p:cNvPr id="291" name="그림 290">
              <a:extLst>
                <a:ext uri="{FF2B5EF4-FFF2-40B4-BE49-F238E27FC236}">
                  <a16:creationId xmlns:a16="http://schemas.microsoft.com/office/drawing/2014/main" id="{E21383C9-919F-AEB8-F88D-5D18658E631E}"/>
                </a:ext>
              </a:extLst>
            </p:cNvPr>
            <p:cNvPicPr>
              <a:picLocks noChangeAspect="1"/>
            </p:cNvPicPr>
            <p:nvPr/>
          </p:nvPicPr>
          <p:blipFill>
            <a:blip r:embed="rId35"/>
            <a:stretch>
              <a:fillRect/>
            </a:stretch>
          </p:blipFill>
          <p:spPr>
            <a:xfrm>
              <a:off x="7433824" y="3115357"/>
              <a:ext cx="144544" cy="148674"/>
            </a:xfrm>
            <a:prstGeom prst="rect">
              <a:avLst/>
            </a:prstGeom>
          </p:spPr>
        </p:pic>
        <p:pic>
          <p:nvPicPr>
            <p:cNvPr id="292" name="그림 291">
              <a:extLst>
                <a:ext uri="{FF2B5EF4-FFF2-40B4-BE49-F238E27FC236}">
                  <a16:creationId xmlns:a16="http://schemas.microsoft.com/office/drawing/2014/main" id="{0F21C803-2B96-8B0A-F4D8-9A50F4B19E74}"/>
                </a:ext>
              </a:extLst>
            </p:cNvPr>
            <p:cNvPicPr>
              <a:picLocks noChangeAspect="1"/>
            </p:cNvPicPr>
            <p:nvPr/>
          </p:nvPicPr>
          <p:blipFill>
            <a:blip r:embed="rId35"/>
            <a:stretch>
              <a:fillRect/>
            </a:stretch>
          </p:blipFill>
          <p:spPr>
            <a:xfrm>
              <a:off x="7433824" y="3280195"/>
              <a:ext cx="144544" cy="148674"/>
            </a:xfrm>
            <a:prstGeom prst="rect">
              <a:avLst/>
            </a:prstGeom>
          </p:spPr>
        </p:pic>
        <p:pic>
          <p:nvPicPr>
            <p:cNvPr id="296" name="그림 295">
              <a:extLst>
                <a:ext uri="{FF2B5EF4-FFF2-40B4-BE49-F238E27FC236}">
                  <a16:creationId xmlns:a16="http://schemas.microsoft.com/office/drawing/2014/main" id="{996BF06F-8F3E-2FD2-9BC1-CF47DA88C691}"/>
                </a:ext>
              </a:extLst>
            </p:cNvPr>
            <p:cNvPicPr>
              <a:picLocks noChangeAspect="1"/>
            </p:cNvPicPr>
            <p:nvPr/>
          </p:nvPicPr>
          <p:blipFill>
            <a:blip r:embed="rId35"/>
            <a:stretch>
              <a:fillRect/>
            </a:stretch>
          </p:blipFill>
          <p:spPr>
            <a:xfrm>
              <a:off x="7433824" y="3438432"/>
              <a:ext cx="144544" cy="148674"/>
            </a:xfrm>
            <a:prstGeom prst="rect">
              <a:avLst/>
            </a:prstGeom>
          </p:spPr>
        </p:pic>
        <p:pic>
          <p:nvPicPr>
            <p:cNvPr id="300" name="그림 299">
              <a:extLst>
                <a:ext uri="{FF2B5EF4-FFF2-40B4-BE49-F238E27FC236}">
                  <a16:creationId xmlns:a16="http://schemas.microsoft.com/office/drawing/2014/main" id="{AA9EE5C9-45BE-CBA3-6109-15D1626C18A4}"/>
                </a:ext>
              </a:extLst>
            </p:cNvPr>
            <p:cNvPicPr>
              <a:picLocks noChangeAspect="1"/>
            </p:cNvPicPr>
            <p:nvPr/>
          </p:nvPicPr>
          <p:blipFill>
            <a:blip r:embed="rId35"/>
            <a:stretch>
              <a:fillRect/>
            </a:stretch>
          </p:blipFill>
          <p:spPr>
            <a:xfrm>
              <a:off x="7433824" y="3603542"/>
              <a:ext cx="144544" cy="148674"/>
            </a:xfrm>
            <a:prstGeom prst="rect">
              <a:avLst/>
            </a:prstGeom>
          </p:spPr>
        </p:pic>
        <p:pic>
          <p:nvPicPr>
            <p:cNvPr id="303" name="그림 302">
              <a:extLst>
                <a:ext uri="{FF2B5EF4-FFF2-40B4-BE49-F238E27FC236}">
                  <a16:creationId xmlns:a16="http://schemas.microsoft.com/office/drawing/2014/main" id="{7BC8C2D9-1711-BEB7-AE2E-E6CD132E99DF}"/>
                </a:ext>
              </a:extLst>
            </p:cNvPr>
            <p:cNvPicPr>
              <a:picLocks noChangeAspect="1"/>
            </p:cNvPicPr>
            <p:nvPr/>
          </p:nvPicPr>
          <p:blipFill>
            <a:blip r:embed="rId35"/>
            <a:stretch>
              <a:fillRect/>
            </a:stretch>
          </p:blipFill>
          <p:spPr>
            <a:xfrm>
              <a:off x="7433824" y="3755450"/>
              <a:ext cx="144544" cy="148674"/>
            </a:xfrm>
            <a:prstGeom prst="rect">
              <a:avLst/>
            </a:prstGeom>
          </p:spPr>
        </p:pic>
        <p:pic>
          <p:nvPicPr>
            <p:cNvPr id="306" name="그림 305">
              <a:extLst>
                <a:ext uri="{FF2B5EF4-FFF2-40B4-BE49-F238E27FC236}">
                  <a16:creationId xmlns:a16="http://schemas.microsoft.com/office/drawing/2014/main" id="{B830ECAB-8DF4-43B9-9C2C-33B3F7D6550D}"/>
                </a:ext>
              </a:extLst>
            </p:cNvPr>
            <p:cNvPicPr>
              <a:picLocks noChangeAspect="1"/>
            </p:cNvPicPr>
            <p:nvPr/>
          </p:nvPicPr>
          <p:blipFill>
            <a:blip r:embed="rId35"/>
            <a:stretch>
              <a:fillRect/>
            </a:stretch>
          </p:blipFill>
          <p:spPr>
            <a:xfrm>
              <a:off x="7433824" y="3914733"/>
              <a:ext cx="144544" cy="148674"/>
            </a:xfrm>
            <a:prstGeom prst="rect">
              <a:avLst/>
            </a:prstGeom>
          </p:spPr>
        </p:pic>
        <p:pic>
          <p:nvPicPr>
            <p:cNvPr id="96" name="그림 95">
              <a:extLst>
                <a:ext uri="{FF2B5EF4-FFF2-40B4-BE49-F238E27FC236}">
                  <a16:creationId xmlns:a16="http://schemas.microsoft.com/office/drawing/2014/main" id="{E429FC28-7609-0A8A-C46C-B1C66BD0F68D}"/>
                </a:ext>
              </a:extLst>
            </p:cNvPr>
            <p:cNvPicPr>
              <a:picLocks noChangeAspect="1"/>
            </p:cNvPicPr>
            <p:nvPr/>
          </p:nvPicPr>
          <p:blipFill>
            <a:blip r:embed="rId35"/>
            <a:stretch>
              <a:fillRect/>
            </a:stretch>
          </p:blipFill>
          <p:spPr>
            <a:xfrm>
              <a:off x="7433824" y="4065570"/>
              <a:ext cx="144544" cy="148674"/>
            </a:xfrm>
            <a:prstGeom prst="rect">
              <a:avLst/>
            </a:prstGeom>
          </p:spPr>
        </p:pic>
        <p:pic>
          <p:nvPicPr>
            <p:cNvPr id="97" name="그림 96">
              <a:extLst>
                <a:ext uri="{FF2B5EF4-FFF2-40B4-BE49-F238E27FC236}">
                  <a16:creationId xmlns:a16="http://schemas.microsoft.com/office/drawing/2014/main" id="{261861C3-6F5C-D338-5071-3414EB9C8EBF}"/>
                </a:ext>
              </a:extLst>
            </p:cNvPr>
            <p:cNvPicPr>
              <a:picLocks noChangeAspect="1"/>
            </p:cNvPicPr>
            <p:nvPr/>
          </p:nvPicPr>
          <p:blipFill>
            <a:blip r:embed="rId35"/>
            <a:stretch>
              <a:fillRect/>
            </a:stretch>
          </p:blipFill>
          <p:spPr>
            <a:xfrm>
              <a:off x="7433824" y="4223807"/>
              <a:ext cx="144544" cy="148674"/>
            </a:xfrm>
            <a:prstGeom prst="rect">
              <a:avLst/>
            </a:prstGeom>
          </p:spPr>
        </p:pic>
        <p:pic>
          <p:nvPicPr>
            <p:cNvPr id="98" name="그림 97">
              <a:extLst>
                <a:ext uri="{FF2B5EF4-FFF2-40B4-BE49-F238E27FC236}">
                  <a16:creationId xmlns:a16="http://schemas.microsoft.com/office/drawing/2014/main" id="{F7935B33-F03E-86E8-041B-4235F0A1BE9F}"/>
                </a:ext>
              </a:extLst>
            </p:cNvPr>
            <p:cNvPicPr>
              <a:picLocks noChangeAspect="1"/>
            </p:cNvPicPr>
            <p:nvPr/>
          </p:nvPicPr>
          <p:blipFill>
            <a:blip r:embed="rId35"/>
            <a:stretch>
              <a:fillRect/>
            </a:stretch>
          </p:blipFill>
          <p:spPr>
            <a:xfrm>
              <a:off x="7433824" y="4376032"/>
              <a:ext cx="144544" cy="148674"/>
            </a:xfrm>
            <a:prstGeom prst="rect">
              <a:avLst/>
            </a:prstGeom>
          </p:spPr>
        </p:pic>
      </p:grpSp>
      <p:grpSp>
        <p:nvGrpSpPr>
          <p:cNvPr id="99" name="그룹 98">
            <a:extLst>
              <a:ext uri="{FF2B5EF4-FFF2-40B4-BE49-F238E27FC236}">
                <a16:creationId xmlns:a16="http://schemas.microsoft.com/office/drawing/2014/main" id="{903C4CEB-3A0A-20A1-322B-DA3F0D5D6932}"/>
              </a:ext>
            </a:extLst>
          </p:cNvPr>
          <p:cNvGrpSpPr/>
          <p:nvPr/>
        </p:nvGrpSpPr>
        <p:grpSpPr>
          <a:xfrm>
            <a:off x="5793041" y="2922713"/>
            <a:ext cx="78951" cy="1802820"/>
            <a:chOff x="5248668" y="2685214"/>
            <a:chExt cx="78951" cy="1802820"/>
          </a:xfrm>
        </p:grpSpPr>
        <p:pic>
          <p:nvPicPr>
            <p:cNvPr id="100" name="그래픽 99" descr="열린 폴더 단색으로 채워진">
              <a:extLst>
                <a:ext uri="{FF2B5EF4-FFF2-40B4-BE49-F238E27FC236}">
                  <a16:creationId xmlns:a16="http://schemas.microsoft.com/office/drawing/2014/main" id="{FFE52080-1B07-9CAE-8F41-0B4C3641E30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48668" y="2685214"/>
              <a:ext cx="76384" cy="76384"/>
            </a:xfrm>
            <a:prstGeom prst="rect">
              <a:avLst/>
            </a:prstGeom>
          </p:spPr>
        </p:pic>
        <p:pic>
          <p:nvPicPr>
            <p:cNvPr id="101" name="그래픽 100" descr="열린 폴더 단색으로 채워진">
              <a:extLst>
                <a:ext uri="{FF2B5EF4-FFF2-40B4-BE49-F238E27FC236}">
                  <a16:creationId xmlns:a16="http://schemas.microsoft.com/office/drawing/2014/main" id="{125F1A96-669F-C365-5694-22F61B2ECE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48668" y="2842034"/>
              <a:ext cx="76384" cy="76384"/>
            </a:xfrm>
            <a:prstGeom prst="rect">
              <a:avLst/>
            </a:prstGeom>
          </p:spPr>
        </p:pic>
        <p:pic>
          <p:nvPicPr>
            <p:cNvPr id="102" name="그래픽 101" descr="이미지 단색으로 채워진">
              <a:extLst>
                <a:ext uri="{FF2B5EF4-FFF2-40B4-BE49-F238E27FC236}">
                  <a16:creationId xmlns:a16="http://schemas.microsoft.com/office/drawing/2014/main" id="{B2C321B5-529F-0557-5B1F-01FB75B75CC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48668" y="3001740"/>
              <a:ext cx="76384" cy="76384"/>
            </a:xfrm>
            <a:prstGeom prst="rect">
              <a:avLst/>
            </a:prstGeom>
          </p:spPr>
        </p:pic>
        <p:pic>
          <p:nvPicPr>
            <p:cNvPr id="103" name="그래픽 102" descr="이미지 단색으로 채워진">
              <a:extLst>
                <a:ext uri="{FF2B5EF4-FFF2-40B4-BE49-F238E27FC236}">
                  <a16:creationId xmlns:a16="http://schemas.microsoft.com/office/drawing/2014/main" id="{483B04BB-79C1-426E-20A3-48D067A8BE5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48668" y="3161973"/>
              <a:ext cx="76384" cy="76384"/>
            </a:xfrm>
            <a:prstGeom prst="rect">
              <a:avLst/>
            </a:prstGeom>
          </p:spPr>
        </p:pic>
        <p:pic>
          <p:nvPicPr>
            <p:cNvPr id="110" name="그래픽 109" descr="이미지 단색으로 채워진">
              <a:extLst>
                <a:ext uri="{FF2B5EF4-FFF2-40B4-BE49-F238E27FC236}">
                  <a16:creationId xmlns:a16="http://schemas.microsoft.com/office/drawing/2014/main" id="{EB18BC39-8E3E-EFAC-DF61-76D92B7714B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48668" y="3316649"/>
              <a:ext cx="76384" cy="76384"/>
            </a:xfrm>
            <a:prstGeom prst="rect">
              <a:avLst/>
            </a:prstGeom>
          </p:spPr>
        </p:pic>
        <p:pic>
          <p:nvPicPr>
            <p:cNvPr id="111" name="그래픽 110" descr="문서 단색으로 채워진">
              <a:extLst>
                <a:ext uri="{FF2B5EF4-FFF2-40B4-BE49-F238E27FC236}">
                  <a16:creationId xmlns:a16="http://schemas.microsoft.com/office/drawing/2014/main" id="{4920B103-935E-FEDF-DB52-41CDF70A4B6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248668" y="3472780"/>
              <a:ext cx="76384" cy="76384"/>
            </a:xfrm>
            <a:prstGeom prst="rect">
              <a:avLst/>
            </a:prstGeom>
          </p:spPr>
        </p:pic>
        <p:pic>
          <p:nvPicPr>
            <p:cNvPr id="112" name="그래픽 111" descr="문서 단색으로 채워진">
              <a:extLst>
                <a:ext uri="{FF2B5EF4-FFF2-40B4-BE49-F238E27FC236}">
                  <a16:creationId xmlns:a16="http://schemas.microsoft.com/office/drawing/2014/main" id="{32181628-8CD5-E6AC-42BE-732362C1A6DC}"/>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248668" y="3625822"/>
              <a:ext cx="76384" cy="76384"/>
            </a:xfrm>
            <a:prstGeom prst="rect">
              <a:avLst/>
            </a:prstGeom>
          </p:spPr>
        </p:pic>
        <p:pic>
          <p:nvPicPr>
            <p:cNvPr id="113" name="그래픽 112" descr="문서 단색으로 채워진">
              <a:extLst>
                <a:ext uri="{FF2B5EF4-FFF2-40B4-BE49-F238E27FC236}">
                  <a16:creationId xmlns:a16="http://schemas.microsoft.com/office/drawing/2014/main" id="{18E30780-DEE3-123A-DFEB-F059CCAF07A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248668" y="3787568"/>
              <a:ext cx="76384" cy="76384"/>
            </a:xfrm>
            <a:prstGeom prst="rect">
              <a:avLst/>
            </a:prstGeom>
          </p:spPr>
        </p:pic>
        <p:pic>
          <p:nvPicPr>
            <p:cNvPr id="114" name="그래픽 113" descr="문서 단색으로 채워진">
              <a:extLst>
                <a:ext uri="{FF2B5EF4-FFF2-40B4-BE49-F238E27FC236}">
                  <a16:creationId xmlns:a16="http://schemas.microsoft.com/office/drawing/2014/main" id="{2487214D-F9EE-6429-C959-B07D9A4C1652}"/>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248668" y="3947618"/>
              <a:ext cx="76384" cy="76384"/>
            </a:xfrm>
            <a:prstGeom prst="rect">
              <a:avLst/>
            </a:prstGeom>
          </p:spPr>
        </p:pic>
        <p:pic>
          <p:nvPicPr>
            <p:cNvPr id="115" name="그래픽 114" descr="프레젠테이션 미디어 단색으로 채워진">
              <a:extLst>
                <a:ext uri="{FF2B5EF4-FFF2-40B4-BE49-F238E27FC236}">
                  <a16:creationId xmlns:a16="http://schemas.microsoft.com/office/drawing/2014/main" id="{77E1A83F-2108-CE37-94FA-C31DEECE0B7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251235" y="4105650"/>
              <a:ext cx="76384" cy="76384"/>
            </a:xfrm>
            <a:prstGeom prst="rect">
              <a:avLst/>
            </a:prstGeom>
          </p:spPr>
        </p:pic>
        <p:pic>
          <p:nvPicPr>
            <p:cNvPr id="116" name="그래픽 115" descr="프레젠테이션 미디어 단색으로 채워진">
              <a:extLst>
                <a:ext uri="{FF2B5EF4-FFF2-40B4-BE49-F238E27FC236}">
                  <a16:creationId xmlns:a16="http://schemas.microsoft.com/office/drawing/2014/main" id="{8446C49B-887C-8653-AE91-B5AD1013AB5D}"/>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251235" y="4267656"/>
              <a:ext cx="76384" cy="76384"/>
            </a:xfrm>
            <a:prstGeom prst="rect">
              <a:avLst/>
            </a:prstGeom>
          </p:spPr>
        </p:pic>
        <p:pic>
          <p:nvPicPr>
            <p:cNvPr id="117" name="그래픽 116" descr="프레젠테이션 미디어 단색으로 채워진">
              <a:extLst>
                <a:ext uri="{FF2B5EF4-FFF2-40B4-BE49-F238E27FC236}">
                  <a16:creationId xmlns:a16="http://schemas.microsoft.com/office/drawing/2014/main" id="{95BE23A7-821D-2071-321C-28B5857D195E}"/>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251235" y="4411650"/>
              <a:ext cx="76384" cy="76384"/>
            </a:xfrm>
            <a:prstGeom prst="rect">
              <a:avLst/>
            </a:prstGeom>
          </p:spPr>
        </p:pic>
      </p:grpSp>
      <p:pic>
        <p:nvPicPr>
          <p:cNvPr id="3" name="그림 2">
            <a:extLst>
              <a:ext uri="{FF2B5EF4-FFF2-40B4-BE49-F238E27FC236}">
                <a16:creationId xmlns:a16="http://schemas.microsoft.com/office/drawing/2014/main" id="{67F5C734-095B-7742-B176-34B9F7A444C3}"/>
              </a:ext>
            </a:extLst>
          </p:cNvPr>
          <p:cNvPicPr>
            <a:picLocks noChangeAspect="1"/>
          </p:cNvPicPr>
          <p:nvPr/>
        </p:nvPicPr>
        <p:blipFill rotWithShape="1">
          <a:blip r:embed="rId36"/>
          <a:srcRect t="1" r="33936" b="487"/>
          <a:stretch/>
        </p:blipFill>
        <p:spPr>
          <a:xfrm>
            <a:off x="3730817" y="1191727"/>
            <a:ext cx="5746475" cy="224160"/>
          </a:xfrm>
          <a:prstGeom prst="rect">
            <a:avLst/>
          </a:prstGeom>
        </p:spPr>
      </p:pic>
    </p:spTree>
    <p:extLst>
      <p:ext uri="{BB962C8B-B14F-4D97-AF65-F5344CB8AC3E}">
        <p14:creationId xmlns:p14="http://schemas.microsoft.com/office/powerpoint/2010/main" val="26011651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6586916"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부서 데이터 관리 템플릿</a:t>
            </a:r>
            <a:r>
              <a:rPr lang="en-US" altLang="ko-KR" dirty="0">
                <a:latin typeface="맑은 고딕" panose="020B0503020000020004" pitchFamily="50" charset="-127"/>
              </a:rPr>
              <a:t>_</a:t>
            </a:r>
            <a:r>
              <a:rPr lang="ko-KR" altLang="en-US" dirty="0">
                <a:latin typeface="맑은 고딕" panose="020B0503020000020004" pitchFamily="50" charset="-127"/>
              </a:rPr>
              <a:t>데이터 삭제</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LXPFA_SB_2D_WA_049</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pic>
        <p:nvPicPr>
          <p:cNvPr id="2" name="그림 1">
            <a:extLst>
              <a:ext uri="{FF2B5EF4-FFF2-40B4-BE49-F238E27FC236}">
                <a16:creationId xmlns:a16="http://schemas.microsoft.com/office/drawing/2014/main" id="{AB52A929-3CEC-EEA1-9A0F-F2502307E831}"/>
              </a:ext>
            </a:extLst>
          </p:cNvPr>
          <p:cNvPicPr>
            <a:picLocks noChangeAspect="1"/>
          </p:cNvPicPr>
          <p:nvPr/>
        </p:nvPicPr>
        <p:blipFill rotWithShape="1">
          <a:blip r:embed="rId2"/>
          <a:srcRect r="83118" b="23512"/>
          <a:stretch/>
        </p:blipFill>
        <p:spPr>
          <a:xfrm>
            <a:off x="142876" y="910803"/>
            <a:ext cx="2116678" cy="4672590"/>
          </a:xfrm>
          <a:prstGeom prst="rect">
            <a:avLst/>
          </a:prstGeom>
        </p:spPr>
      </p:pic>
      <p:grpSp>
        <p:nvGrpSpPr>
          <p:cNvPr id="22" name="그룹 21">
            <a:extLst>
              <a:ext uri="{FF2B5EF4-FFF2-40B4-BE49-F238E27FC236}">
                <a16:creationId xmlns:a16="http://schemas.microsoft.com/office/drawing/2014/main" id="{456C152C-D6EE-1A4F-F859-05D0EF92F22A}"/>
              </a:ext>
            </a:extLst>
          </p:cNvPr>
          <p:cNvGrpSpPr/>
          <p:nvPr/>
        </p:nvGrpSpPr>
        <p:grpSpPr>
          <a:xfrm>
            <a:off x="799793" y="919763"/>
            <a:ext cx="981381" cy="200055"/>
            <a:chOff x="638712" y="898666"/>
            <a:chExt cx="635000" cy="200055"/>
          </a:xfrm>
        </p:grpSpPr>
        <p:sp>
          <p:nvSpPr>
            <p:cNvPr id="18" name="직사각형 17">
              <a:extLst>
                <a:ext uri="{FF2B5EF4-FFF2-40B4-BE49-F238E27FC236}">
                  <a16:creationId xmlns:a16="http://schemas.microsoft.com/office/drawing/2014/main" id="{5E4BB9A9-9D3F-43C6-A971-F240F4B3FF00}"/>
                </a:ext>
              </a:extLst>
            </p:cNvPr>
            <p:cNvSpPr/>
            <p:nvPr/>
          </p:nvSpPr>
          <p:spPr>
            <a:xfrm>
              <a:off x="689870" y="933450"/>
              <a:ext cx="433387" cy="13096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23CE898F-1CC0-2012-1061-F05C9CA1386E}"/>
                </a:ext>
              </a:extLst>
            </p:cNvPr>
            <p:cNvSpPr txBox="1"/>
            <p:nvPr/>
          </p:nvSpPr>
          <p:spPr>
            <a:xfrm>
              <a:off x="638712" y="898666"/>
              <a:ext cx="635000" cy="200055"/>
            </a:xfrm>
            <a:prstGeom prst="rect">
              <a:avLst/>
            </a:prstGeom>
            <a:noFill/>
          </p:spPr>
          <p:txBody>
            <a:bodyPr wrap="square" rtlCol="0">
              <a:spAutoFit/>
            </a:bodyPr>
            <a:lstStyle/>
            <a:p>
              <a:r>
                <a:rPr lang="en-US" altLang="ko-KR" sz="700" b="1" dirty="0">
                  <a:solidFill>
                    <a:schemeClr val="bg1"/>
                  </a:solidFill>
                </a:rPr>
                <a:t>(</a:t>
              </a:r>
              <a:r>
                <a:rPr lang="ko-KR" altLang="en-US" sz="700" b="1" dirty="0">
                  <a:solidFill>
                    <a:schemeClr val="bg1"/>
                  </a:solidFill>
                </a:rPr>
                <a:t>부서 데이터 관리</a:t>
              </a:r>
              <a:r>
                <a:rPr lang="en-US" altLang="ko-KR" sz="700" b="1" dirty="0">
                  <a:solidFill>
                    <a:schemeClr val="bg1"/>
                  </a:solidFill>
                </a:rPr>
                <a:t>)</a:t>
              </a:r>
              <a:endParaRPr lang="ko-KR" altLang="en-US" sz="700" b="1" dirty="0">
                <a:solidFill>
                  <a:schemeClr val="bg1"/>
                </a:solidFill>
              </a:endParaRPr>
            </a:p>
          </p:txBody>
        </p:sp>
      </p:grpSp>
      <p:pic>
        <p:nvPicPr>
          <p:cNvPr id="6" name="그림 5">
            <a:extLst>
              <a:ext uri="{FF2B5EF4-FFF2-40B4-BE49-F238E27FC236}">
                <a16:creationId xmlns:a16="http://schemas.microsoft.com/office/drawing/2014/main" id="{4FAA5EE3-B385-5475-8790-AA9D907EFF0F}"/>
              </a:ext>
            </a:extLst>
          </p:cNvPr>
          <p:cNvPicPr>
            <a:picLocks noChangeAspect="1"/>
          </p:cNvPicPr>
          <p:nvPr/>
        </p:nvPicPr>
        <p:blipFill rotWithShape="1">
          <a:blip r:embed="rId2"/>
          <a:srcRect l="17002" r="37225" b="23512"/>
          <a:stretch/>
        </p:blipFill>
        <p:spPr>
          <a:xfrm>
            <a:off x="3739372" y="915972"/>
            <a:ext cx="5739049" cy="4672590"/>
          </a:xfrm>
          <a:prstGeom prst="rect">
            <a:avLst/>
          </a:prstGeom>
        </p:spPr>
      </p:pic>
      <p:grpSp>
        <p:nvGrpSpPr>
          <p:cNvPr id="224" name="그룹 223">
            <a:extLst>
              <a:ext uri="{FF2B5EF4-FFF2-40B4-BE49-F238E27FC236}">
                <a16:creationId xmlns:a16="http://schemas.microsoft.com/office/drawing/2014/main" id="{580881A2-E306-613F-F2DE-273D9EAE253C}"/>
              </a:ext>
            </a:extLst>
          </p:cNvPr>
          <p:cNvGrpSpPr/>
          <p:nvPr/>
        </p:nvGrpSpPr>
        <p:grpSpPr>
          <a:xfrm>
            <a:off x="472364" y="1163169"/>
            <a:ext cx="1751724" cy="385204"/>
            <a:chOff x="472364" y="1163169"/>
            <a:chExt cx="1751724" cy="385204"/>
          </a:xfrm>
        </p:grpSpPr>
        <p:sp>
          <p:nvSpPr>
            <p:cNvPr id="229" name="사각형: 둥근 모서리 228">
              <a:extLst>
                <a:ext uri="{FF2B5EF4-FFF2-40B4-BE49-F238E27FC236}">
                  <a16:creationId xmlns:a16="http://schemas.microsoft.com/office/drawing/2014/main" id="{0AE5E9CE-A5DC-ACB6-6FF4-8959D790A777}"/>
                </a:ext>
              </a:extLst>
            </p:cNvPr>
            <p:cNvSpPr/>
            <p:nvPr/>
          </p:nvSpPr>
          <p:spPr>
            <a:xfrm>
              <a:off x="472364" y="1163169"/>
              <a:ext cx="1751724" cy="385204"/>
            </a:xfrm>
            <a:prstGeom prst="roundRect">
              <a:avLst>
                <a:gd name="adj" fmla="val 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그룹 30">
              <a:extLst>
                <a:ext uri="{FF2B5EF4-FFF2-40B4-BE49-F238E27FC236}">
                  <a16:creationId xmlns:a16="http://schemas.microsoft.com/office/drawing/2014/main" id="{DDB5E8A6-5C28-8F67-B447-BB3460AD8435}"/>
                </a:ext>
              </a:extLst>
            </p:cNvPr>
            <p:cNvGrpSpPr/>
            <p:nvPr/>
          </p:nvGrpSpPr>
          <p:grpSpPr>
            <a:xfrm>
              <a:off x="484700" y="1169260"/>
              <a:ext cx="1690624" cy="162789"/>
              <a:chOff x="468363" y="1169260"/>
              <a:chExt cx="1690624" cy="162789"/>
            </a:xfrm>
          </p:grpSpPr>
          <p:sp>
            <p:nvSpPr>
              <p:cNvPr id="23" name="사각형: 둥근 모서리 22">
                <a:extLst>
                  <a:ext uri="{FF2B5EF4-FFF2-40B4-BE49-F238E27FC236}">
                    <a16:creationId xmlns:a16="http://schemas.microsoft.com/office/drawing/2014/main" id="{66308E46-C0FA-DC02-EF3F-5C030EA45AE2}"/>
                  </a:ext>
                </a:extLst>
              </p:cNvPr>
              <p:cNvSpPr/>
              <p:nvPr/>
            </p:nvSpPr>
            <p:spPr>
              <a:xfrm>
                <a:off x="1148523" y="1169260"/>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25" name="사각형: 둥근 모서리 24">
                <a:extLst>
                  <a:ext uri="{FF2B5EF4-FFF2-40B4-BE49-F238E27FC236}">
                    <a16:creationId xmlns:a16="http://schemas.microsoft.com/office/drawing/2014/main" id="{D6738F8E-ECAA-67A5-CA9F-BF917047C8F4}"/>
                  </a:ext>
                </a:extLst>
              </p:cNvPr>
              <p:cNvSpPr/>
              <p:nvPr/>
            </p:nvSpPr>
            <p:spPr>
              <a:xfrm>
                <a:off x="1492037" y="1171845"/>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위젯</a:t>
                </a:r>
              </a:p>
            </p:txBody>
          </p:sp>
          <p:sp>
            <p:nvSpPr>
              <p:cNvPr id="26" name="사각형: 둥근 모서리 25">
                <a:extLst>
                  <a:ext uri="{FF2B5EF4-FFF2-40B4-BE49-F238E27FC236}">
                    <a16:creationId xmlns:a16="http://schemas.microsoft.com/office/drawing/2014/main" id="{58E2DD42-CC63-D0D5-35A3-3939118E9C4B}"/>
                  </a:ext>
                </a:extLst>
              </p:cNvPr>
              <p:cNvSpPr/>
              <p:nvPr/>
            </p:nvSpPr>
            <p:spPr>
              <a:xfrm>
                <a:off x="468363" y="1169260"/>
                <a:ext cx="322967"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메인</a:t>
                </a:r>
              </a:p>
            </p:txBody>
          </p:sp>
          <p:sp>
            <p:nvSpPr>
              <p:cNvPr id="27" name="사각형: 둥근 모서리 26">
                <a:extLst>
                  <a:ext uri="{FF2B5EF4-FFF2-40B4-BE49-F238E27FC236}">
                    <a16:creationId xmlns:a16="http://schemas.microsoft.com/office/drawing/2014/main" id="{53C536AA-355A-552D-8DAE-760AED7AA0DB}"/>
                  </a:ext>
                </a:extLst>
              </p:cNvPr>
              <p:cNvSpPr/>
              <p:nvPr/>
            </p:nvSpPr>
            <p:spPr>
              <a:xfrm>
                <a:off x="808443" y="1169260"/>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sp>
            <p:nvSpPr>
              <p:cNvPr id="230" name="사각형: 둥근 모서리 229">
                <a:extLst>
                  <a:ext uri="{FF2B5EF4-FFF2-40B4-BE49-F238E27FC236}">
                    <a16:creationId xmlns:a16="http://schemas.microsoft.com/office/drawing/2014/main" id="{3C38A86C-01D1-7D30-3A03-53A2D89C89C5}"/>
                  </a:ext>
                </a:extLst>
              </p:cNvPr>
              <p:cNvSpPr/>
              <p:nvPr/>
            </p:nvSpPr>
            <p:spPr>
              <a:xfrm>
                <a:off x="1836020" y="1171339"/>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부서설정</a:t>
                </a:r>
              </a:p>
            </p:txBody>
          </p:sp>
        </p:grpSp>
      </p:grpSp>
      <p:pic>
        <p:nvPicPr>
          <p:cNvPr id="4" name="그림 3">
            <a:extLst>
              <a:ext uri="{FF2B5EF4-FFF2-40B4-BE49-F238E27FC236}">
                <a16:creationId xmlns:a16="http://schemas.microsoft.com/office/drawing/2014/main" id="{10DD36C1-9858-3DB2-E624-DD2074D15F6D}"/>
              </a:ext>
            </a:extLst>
          </p:cNvPr>
          <p:cNvPicPr>
            <a:picLocks noChangeAspect="1"/>
          </p:cNvPicPr>
          <p:nvPr/>
        </p:nvPicPr>
        <p:blipFill rotWithShape="1">
          <a:blip r:embed="rId3"/>
          <a:srcRect t="53817" r="17835" b="9599"/>
          <a:stretch/>
        </p:blipFill>
        <p:spPr>
          <a:xfrm>
            <a:off x="494038" y="1415961"/>
            <a:ext cx="1715279" cy="1323240"/>
          </a:xfrm>
          <a:prstGeom prst="rect">
            <a:avLst/>
          </a:prstGeom>
        </p:spPr>
      </p:pic>
      <p:pic>
        <p:nvPicPr>
          <p:cNvPr id="12" name="그림 11">
            <a:extLst>
              <a:ext uri="{FF2B5EF4-FFF2-40B4-BE49-F238E27FC236}">
                <a16:creationId xmlns:a16="http://schemas.microsoft.com/office/drawing/2014/main" id="{84D25734-C064-7281-D054-4CE661102120}"/>
              </a:ext>
            </a:extLst>
          </p:cNvPr>
          <p:cNvPicPr>
            <a:picLocks noChangeAspect="1"/>
          </p:cNvPicPr>
          <p:nvPr/>
        </p:nvPicPr>
        <p:blipFill rotWithShape="1">
          <a:blip r:embed="rId4"/>
          <a:srcRect l="1642" t="2904" r="2008" b="3757"/>
          <a:stretch/>
        </p:blipFill>
        <p:spPr>
          <a:xfrm>
            <a:off x="522211" y="1565133"/>
            <a:ext cx="1654251" cy="1144730"/>
          </a:xfrm>
          <a:prstGeom prst="rect">
            <a:avLst/>
          </a:prstGeom>
        </p:spPr>
      </p:pic>
      <p:grpSp>
        <p:nvGrpSpPr>
          <p:cNvPr id="19" name="그룹 18">
            <a:extLst>
              <a:ext uri="{FF2B5EF4-FFF2-40B4-BE49-F238E27FC236}">
                <a16:creationId xmlns:a16="http://schemas.microsoft.com/office/drawing/2014/main" id="{43282827-2737-FB38-F3D9-DD81D25AC6EE}"/>
              </a:ext>
            </a:extLst>
          </p:cNvPr>
          <p:cNvGrpSpPr/>
          <p:nvPr/>
        </p:nvGrpSpPr>
        <p:grpSpPr>
          <a:xfrm>
            <a:off x="446820" y="1357774"/>
            <a:ext cx="1729642" cy="184667"/>
            <a:chOff x="382636" y="1325507"/>
            <a:chExt cx="1488643" cy="153454"/>
          </a:xfrm>
        </p:grpSpPr>
        <p:sp>
          <p:nvSpPr>
            <p:cNvPr id="20" name="사각형: 둥근 모서리 19">
              <a:extLst>
                <a:ext uri="{FF2B5EF4-FFF2-40B4-BE49-F238E27FC236}">
                  <a16:creationId xmlns:a16="http://schemas.microsoft.com/office/drawing/2014/main" id="{FE8CC144-47B9-521E-0B2F-9AE1F7164E58}"/>
                </a:ext>
              </a:extLst>
            </p:cNvPr>
            <p:cNvSpPr/>
            <p:nvPr/>
          </p:nvSpPr>
          <p:spPr>
            <a:xfrm>
              <a:off x="438726" y="1346407"/>
              <a:ext cx="1432553" cy="103058"/>
            </a:xfrm>
            <a:prstGeom prst="roundRect">
              <a:avLst>
                <a:gd name="adj" fmla="val 600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3800C68E-9CD4-562B-3858-F44793D63486}"/>
                </a:ext>
              </a:extLst>
            </p:cNvPr>
            <p:cNvSpPr txBox="1"/>
            <p:nvPr/>
          </p:nvSpPr>
          <p:spPr>
            <a:xfrm>
              <a:off x="382636" y="1325507"/>
              <a:ext cx="318029" cy="153454"/>
            </a:xfrm>
            <a:prstGeom prst="rect">
              <a:avLst/>
            </a:prstGeom>
            <a:noFill/>
          </p:spPr>
          <p:txBody>
            <a:bodyPr wrap="square" rtlCol="0">
              <a:spAutoFit/>
            </a:bodyPr>
            <a:lstStyle/>
            <a:p>
              <a:pPr algn="ctr"/>
              <a:r>
                <a:rPr lang="ko-KR" altLang="en-US" sz="600" b="1" dirty="0">
                  <a:solidFill>
                    <a:schemeClr val="bg1">
                      <a:lumMod val="50000"/>
                    </a:schemeClr>
                  </a:solidFill>
                </a:rPr>
                <a:t>탭 </a:t>
              </a:r>
              <a:r>
                <a:rPr lang="en-US" altLang="ko-KR" sz="600" b="1" dirty="0">
                  <a:solidFill>
                    <a:schemeClr val="bg1">
                      <a:lumMod val="50000"/>
                    </a:schemeClr>
                  </a:solidFill>
                </a:rPr>
                <a:t>1</a:t>
              </a:r>
              <a:endParaRPr lang="ko-KR" altLang="en-US" sz="600" b="1" dirty="0">
                <a:solidFill>
                  <a:schemeClr val="bg1">
                    <a:lumMod val="50000"/>
                  </a:schemeClr>
                </a:solidFill>
              </a:endParaRPr>
            </a:p>
          </p:txBody>
        </p:sp>
      </p:grpSp>
      <p:pic>
        <p:nvPicPr>
          <p:cNvPr id="29" name="그림 28">
            <a:extLst>
              <a:ext uri="{FF2B5EF4-FFF2-40B4-BE49-F238E27FC236}">
                <a16:creationId xmlns:a16="http://schemas.microsoft.com/office/drawing/2014/main" id="{E0F3DC33-E5A4-4391-6899-9159F112C99C}"/>
              </a:ext>
            </a:extLst>
          </p:cNvPr>
          <p:cNvPicPr>
            <a:picLocks noChangeAspect="1"/>
          </p:cNvPicPr>
          <p:nvPr/>
        </p:nvPicPr>
        <p:blipFill rotWithShape="1">
          <a:blip r:embed="rId5"/>
          <a:srcRect t="5440" r="20533"/>
          <a:stretch/>
        </p:blipFill>
        <p:spPr>
          <a:xfrm>
            <a:off x="3733534" y="1405878"/>
            <a:ext cx="5746474" cy="4205867"/>
          </a:xfrm>
          <a:prstGeom prst="rect">
            <a:avLst/>
          </a:prstGeom>
        </p:spPr>
      </p:pic>
      <p:sp>
        <p:nvSpPr>
          <p:cNvPr id="231" name="직사각형 230">
            <a:extLst>
              <a:ext uri="{FF2B5EF4-FFF2-40B4-BE49-F238E27FC236}">
                <a16:creationId xmlns:a16="http://schemas.microsoft.com/office/drawing/2014/main" id="{CE129AD0-DD48-1A02-5580-4FBEAA9B70D0}"/>
              </a:ext>
            </a:extLst>
          </p:cNvPr>
          <p:cNvSpPr/>
          <p:nvPr/>
        </p:nvSpPr>
        <p:spPr>
          <a:xfrm>
            <a:off x="522212" y="2427780"/>
            <a:ext cx="1652663" cy="1011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2" name="그림 231">
            <a:extLst>
              <a:ext uri="{FF2B5EF4-FFF2-40B4-BE49-F238E27FC236}">
                <a16:creationId xmlns:a16="http://schemas.microsoft.com/office/drawing/2014/main" id="{11853FC0-9AD3-6D99-42F3-B8BB1DCA25C8}"/>
              </a:ext>
            </a:extLst>
          </p:cNvPr>
          <p:cNvPicPr>
            <a:picLocks noChangeAspect="1"/>
          </p:cNvPicPr>
          <p:nvPr/>
        </p:nvPicPr>
        <p:blipFill rotWithShape="1">
          <a:blip r:embed="rId4"/>
          <a:srcRect l="70204" t="75746" r="7266" b="10134"/>
          <a:stretch/>
        </p:blipFill>
        <p:spPr>
          <a:xfrm>
            <a:off x="1669857" y="3182232"/>
            <a:ext cx="386557" cy="173168"/>
          </a:xfrm>
          <a:prstGeom prst="rect">
            <a:avLst/>
          </a:prstGeom>
        </p:spPr>
      </p:pic>
      <p:grpSp>
        <p:nvGrpSpPr>
          <p:cNvPr id="244" name="그룹 243">
            <a:extLst>
              <a:ext uri="{FF2B5EF4-FFF2-40B4-BE49-F238E27FC236}">
                <a16:creationId xmlns:a16="http://schemas.microsoft.com/office/drawing/2014/main" id="{4C38E8DD-72F4-FF52-4C12-0560E9F344CD}"/>
              </a:ext>
            </a:extLst>
          </p:cNvPr>
          <p:cNvGrpSpPr/>
          <p:nvPr/>
        </p:nvGrpSpPr>
        <p:grpSpPr>
          <a:xfrm>
            <a:off x="522212" y="2197235"/>
            <a:ext cx="1580949" cy="310728"/>
            <a:chOff x="522212" y="2228850"/>
            <a:chExt cx="1580949" cy="310728"/>
          </a:xfrm>
        </p:grpSpPr>
        <p:sp>
          <p:nvSpPr>
            <p:cNvPr id="241" name="직사각형 240">
              <a:extLst>
                <a:ext uri="{FF2B5EF4-FFF2-40B4-BE49-F238E27FC236}">
                  <a16:creationId xmlns:a16="http://schemas.microsoft.com/office/drawing/2014/main" id="{375B6EAF-1C94-1A76-5E97-5008A7550128}"/>
                </a:ext>
              </a:extLst>
            </p:cNvPr>
            <p:cNvSpPr/>
            <p:nvPr/>
          </p:nvSpPr>
          <p:spPr>
            <a:xfrm>
              <a:off x="575735" y="2228850"/>
              <a:ext cx="648228" cy="180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3" name="그림 242">
              <a:extLst>
                <a:ext uri="{FF2B5EF4-FFF2-40B4-BE49-F238E27FC236}">
                  <a16:creationId xmlns:a16="http://schemas.microsoft.com/office/drawing/2014/main" id="{02B087A9-F0FA-3AF0-46FD-9B83FF16F3D7}"/>
                </a:ext>
              </a:extLst>
            </p:cNvPr>
            <p:cNvPicPr>
              <a:picLocks noChangeAspect="1"/>
            </p:cNvPicPr>
            <p:nvPr/>
          </p:nvPicPr>
          <p:blipFill>
            <a:blip r:embed="rId6"/>
            <a:stretch>
              <a:fillRect/>
            </a:stretch>
          </p:blipFill>
          <p:spPr>
            <a:xfrm>
              <a:off x="522212" y="2229035"/>
              <a:ext cx="1580949" cy="310543"/>
            </a:xfrm>
            <a:prstGeom prst="rect">
              <a:avLst/>
            </a:prstGeom>
          </p:spPr>
        </p:pic>
      </p:grpSp>
      <p:sp>
        <p:nvSpPr>
          <p:cNvPr id="233" name="직사각형 232">
            <a:extLst>
              <a:ext uri="{FF2B5EF4-FFF2-40B4-BE49-F238E27FC236}">
                <a16:creationId xmlns:a16="http://schemas.microsoft.com/office/drawing/2014/main" id="{6EED851F-10AB-55FE-E13F-318E8591C496}"/>
              </a:ext>
            </a:extLst>
          </p:cNvPr>
          <p:cNvSpPr/>
          <p:nvPr/>
        </p:nvSpPr>
        <p:spPr>
          <a:xfrm>
            <a:off x="2255520" y="919763"/>
            <a:ext cx="1460372" cy="4663630"/>
          </a:xfrm>
          <a:prstGeom prst="rect">
            <a:avLst/>
          </a:prstGeom>
          <a:solidFill>
            <a:srgbClr val="F6F9FE"/>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4" name="직사각형 233">
            <a:extLst>
              <a:ext uri="{FF2B5EF4-FFF2-40B4-BE49-F238E27FC236}">
                <a16:creationId xmlns:a16="http://schemas.microsoft.com/office/drawing/2014/main" id="{1EC35292-CDD6-D5C0-BD71-EC8EFA4F9AC0}"/>
              </a:ext>
            </a:extLst>
          </p:cNvPr>
          <p:cNvSpPr/>
          <p:nvPr/>
        </p:nvSpPr>
        <p:spPr>
          <a:xfrm>
            <a:off x="2265617" y="913184"/>
            <a:ext cx="1450276" cy="234578"/>
          </a:xfrm>
          <a:prstGeom prst="rect">
            <a:avLst/>
          </a:pr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6" name="그래픽 235" descr="닫기 윤곽선">
            <a:extLst>
              <a:ext uri="{FF2B5EF4-FFF2-40B4-BE49-F238E27FC236}">
                <a16:creationId xmlns:a16="http://schemas.microsoft.com/office/drawing/2014/main" id="{2A584520-6CCC-D38B-B3AE-FF02552D6C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5708" y="964138"/>
            <a:ext cx="132670" cy="132670"/>
          </a:xfrm>
          <a:prstGeom prst="rect">
            <a:avLst/>
          </a:prstGeom>
        </p:spPr>
      </p:pic>
      <p:sp>
        <p:nvSpPr>
          <p:cNvPr id="237" name="직사각형 236">
            <a:extLst>
              <a:ext uri="{FF2B5EF4-FFF2-40B4-BE49-F238E27FC236}">
                <a16:creationId xmlns:a16="http://schemas.microsoft.com/office/drawing/2014/main" id="{F16B1D0E-AE2F-414F-A4D2-EC4D9633B338}"/>
              </a:ext>
            </a:extLst>
          </p:cNvPr>
          <p:cNvSpPr/>
          <p:nvPr/>
        </p:nvSpPr>
        <p:spPr>
          <a:xfrm>
            <a:off x="515018" y="1548860"/>
            <a:ext cx="1659857" cy="1910977"/>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사각형: 둥근 모서리 4">
            <a:extLst>
              <a:ext uri="{FF2B5EF4-FFF2-40B4-BE49-F238E27FC236}">
                <a16:creationId xmlns:a16="http://schemas.microsoft.com/office/drawing/2014/main" id="{A0A801F6-FAE0-C45F-3904-DEB004F1ACA6}"/>
              </a:ext>
            </a:extLst>
          </p:cNvPr>
          <p:cNvSpPr/>
          <p:nvPr/>
        </p:nvSpPr>
        <p:spPr>
          <a:xfrm>
            <a:off x="1084114" y="2704776"/>
            <a:ext cx="432860"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데이터</a:t>
            </a:r>
          </a:p>
        </p:txBody>
      </p:sp>
      <p:sp>
        <p:nvSpPr>
          <p:cNvPr id="7" name="사각형: 둥근 모서리 6">
            <a:extLst>
              <a:ext uri="{FF2B5EF4-FFF2-40B4-BE49-F238E27FC236}">
                <a16:creationId xmlns:a16="http://schemas.microsoft.com/office/drawing/2014/main" id="{3DE4C99F-4991-85D5-5AF6-C396D010016A}"/>
              </a:ext>
            </a:extLst>
          </p:cNvPr>
          <p:cNvSpPr/>
          <p:nvPr/>
        </p:nvSpPr>
        <p:spPr>
          <a:xfrm>
            <a:off x="621150" y="2704776"/>
            <a:ext cx="432860"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err="1">
                <a:solidFill>
                  <a:srgbClr val="2F5597"/>
                </a:solidFill>
              </a:rPr>
              <a:t>정보창</a:t>
            </a:r>
            <a:endParaRPr lang="ko-KR" altLang="en-US" sz="500" b="1" dirty="0">
              <a:solidFill>
                <a:srgbClr val="2F5597"/>
              </a:solidFill>
            </a:endParaRPr>
          </a:p>
        </p:txBody>
      </p:sp>
      <p:sp>
        <p:nvSpPr>
          <p:cNvPr id="238" name="TextBox 237">
            <a:extLst>
              <a:ext uri="{FF2B5EF4-FFF2-40B4-BE49-F238E27FC236}">
                <a16:creationId xmlns:a16="http://schemas.microsoft.com/office/drawing/2014/main" id="{2F89BA13-8D53-9B33-0C85-04D8744F8D4A}"/>
              </a:ext>
            </a:extLst>
          </p:cNvPr>
          <p:cNvSpPr txBox="1"/>
          <p:nvPr/>
        </p:nvSpPr>
        <p:spPr>
          <a:xfrm>
            <a:off x="534620" y="2551568"/>
            <a:ext cx="369515" cy="176972"/>
          </a:xfrm>
          <a:prstGeom prst="rect">
            <a:avLst/>
          </a:prstGeom>
          <a:noFill/>
        </p:spPr>
        <p:txBody>
          <a:bodyPr wrap="square" rtlCol="0">
            <a:spAutoFit/>
          </a:bodyPr>
          <a:lstStyle/>
          <a:p>
            <a:r>
              <a:rPr lang="ko-KR" altLang="en-US" sz="550" b="1" dirty="0"/>
              <a:t>기타</a:t>
            </a:r>
          </a:p>
        </p:txBody>
      </p:sp>
      <p:sp>
        <p:nvSpPr>
          <p:cNvPr id="240" name="TextBox 239">
            <a:extLst>
              <a:ext uri="{FF2B5EF4-FFF2-40B4-BE49-F238E27FC236}">
                <a16:creationId xmlns:a16="http://schemas.microsoft.com/office/drawing/2014/main" id="{17A86DF7-1ECB-0F71-6BA4-C071F5B412B9}"/>
              </a:ext>
            </a:extLst>
          </p:cNvPr>
          <p:cNvSpPr txBox="1"/>
          <p:nvPr/>
        </p:nvSpPr>
        <p:spPr>
          <a:xfrm>
            <a:off x="2266631" y="924095"/>
            <a:ext cx="981381" cy="200055"/>
          </a:xfrm>
          <a:prstGeom prst="rect">
            <a:avLst/>
          </a:prstGeom>
          <a:noFill/>
        </p:spPr>
        <p:txBody>
          <a:bodyPr wrap="square" rtlCol="0">
            <a:spAutoFit/>
          </a:bodyPr>
          <a:lstStyle/>
          <a:p>
            <a:r>
              <a:rPr lang="ko-KR" altLang="en-US" sz="700" b="1" dirty="0">
                <a:solidFill>
                  <a:schemeClr val="bg1"/>
                </a:solidFill>
              </a:rPr>
              <a:t>데이터</a:t>
            </a:r>
          </a:p>
        </p:txBody>
      </p:sp>
      <p:graphicFrame>
        <p:nvGraphicFramePr>
          <p:cNvPr id="286" name="표 285">
            <a:extLst>
              <a:ext uri="{FF2B5EF4-FFF2-40B4-BE49-F238E27FC236}">
                <a16:creationId xmlns:a16="http://schemas.microsoft.com/office/drawing/2014/main" id="{4EB4EF53-ED77-FAE6-FA65-4B8D919443A3}"/>
              </a:ext>
            </a:extLst>
          </p:cNvPr>
          <p:cNvGraphicFramePr>
            <a:graphicFrameLocks noGrp="1"/>
          </p:cNvGraphicFramePr>
          <p:nvPr>
            <p:extLst>
              <p:ext uri="{D42A27DB-BD31-4B8C-83A1-F6EECF244321}">
                <p14:modId xmlns:p14="http://schemas.microsoft.com/office/powerpoint/2010/main" val="2350288116"/>
              </p:ext>
            </p:extLst>
          </p:nvPr>
        </p:nvGraphicFramePr>
        <p:xfrm>
          <a:off x="9560865" y="904523"/>
          <a:ext cx="2486025" cy="28129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부서 데이터 관리</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특정 부서간 레이어 및 데이터를 공유할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삭제 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버튼 클릭 시 삭제 알림 팝업</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(2</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번</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표시되며</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확인 버튼 클릭 시 목록에서 해당 데이터 삭제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삭제 알림 팝업</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7963588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확인 버튼 클릭 시 해당 데이터 목록에서 삭제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취소 버튼 클릭 시 알림 팝업 닫히며</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삭제 취소</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94185647"/>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24" name="그래픽 23" descr="표식 단색으로 채워진">
            <a:extLst>
              <a:ext uri="{FF2B5EF4-FFF2-40B4-BE49-F238E27FC236}">
                <a16:creationId xmlns:a16="http://schemas.microsoft.com/office/drawing/2014/main" id="{64178FD5-9858-FD7C-ED0B-EB5054E7E08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28406" y="1657791"/>
            <a:ext cx="144772" cy="144772"/>
          </a:xfrm>
          <a:prstGeom prst="rect">
            <a:avLst/>
          </a:prstGeom>
        </p:spPr>
      </p:pic>
      <p:sp>
        <p:nvSpPr>
          <p:cNvPr id="239" name="TextBox 238">
            <a:extLst>
              <a:ext uri="{FF2B5EF4-FFF2-40B4-BE49-F238E27FC236}">
                <a16:creationId xmlns:a16="http://schemas.microsoft.com/office/drawing/2014/main" id="{789DDA14-4664-B080-6929-19C57E99F5C3}"/>
              </a:ext>
            </a:extLst>
          </p:cNvPr>
          <p:cNvSpPr txBox="1"/>
          <p:nvPr/>
        </p:nvSpPr>
        <p:spPr>
          <a:xfrm>
            <a:off x="2329429" y="1195472"/>
            <a:ext cx="624949" cy="184666"/>
          </a:xfrm>
          <a:prstGeom prst="rect">
            <a:avLst/>
          </a:prstGeom>
          <a:noFill/>
        </p:spPr>
        <p:txBody>
          <a:bodyPr wrap="square" rtlCol="0">
            <a:spAutoFit/>
          </a:bodyPr>
          <a:lstStyle/>
          <a:p>
            <a:r>
              <a:rPr lang="ko-KR" altLang="en-US" sz="600" b="1" dirty="0">
                <a:solidFill>
                  <a:srgbClr val="436AEB"/>
                </a:solidFill>
              </a:rPr>
              <a:t>데이터 추가</a:t>
            </a:r>
          </a:p>
        </p:txBody>
      </p:sp>
      <p:pic>
        <p:nvPicPr>
          <p:cNvPr id="293" name="그래픽 292" descr="돋보기 단색으로 채워진">
            <a:extLst>
              <a:ext uri="{FF2B5EF4-FFF2-40B4-BE49-F238E27FC236}">
                <a16:creationId xmlns:a16="http://schemas.microsoft.com/office/drawing/2014/main" id="{0E3CA23A-CD1C-53E8-633A-210E691BDF5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29429" y="1245585"/>
            <a:ext cx="84439" cy="84439"/>
          </a:xfrm>
          <a:prstGeom prst="rect">
            <a:avLst/>
          </a:prstGeom>
        </p:spPr>
      </p:pic>
      <p:sp>
        <p:nvSpPr>
          <p:cNvPr id="294" name="TextBox 293">
            <a:extLst>
              <a:ext uri="{FF2B5EF4-FFF2-40B4-BE49-F238E27FC236}">
                <a16:creationId xmlns:a16="http://schemas.microsoft.com/office/drawing/2014/main" id="{F2C97133-F880-46D7-0DCF-A0296DEACDAA}"/>
              </a:ext>
            </a:extLst>
          </p:cNvPr>
          <p:cNvSpPr txBox="1"/>
          <p:nvPr/>
        </p:nvSpPr>
        <p:spPr>
          <a:xfrm>
            <a:off x="2206047" y="1327090"/>
            <a:ext cx="1002269" cy="213007"/>
          </a:xfrm>
          <a:prstGeom prst="rect">
            <a:avLst/>
          </a:prstGeom>
          <a:noFill/>
        </p:spPr>
        <p:txBody>
          <a:bodyPr wrap="square" rtlCol="0">
            <a:spAutoFit/>
          </a:bodyPr>
          <a:lstStyle/>
          <a:p>
            <a:pPr marL="171450" indent="-72000">
              <a:lnSpc>
                <a:spcPct val="150000"/>
              </a:lnSpc>
              <a:buFont typeface="Arial" panose="020B0604020202020204" pitchFamily="34" charset="0"/>
              <a:buChar char="•"/>
            </a:pPr>
            <a:r>
              <a:rPr lang="ko-KR" altLang="en-US" sz="600" b="1" dirty="0">
                <a:solidFill>
                  <a:schemeClr val="bg1">
                    <a:lumMod val="50000"/>
                  </a:schemeClr>
                </a:solidFill>
              </a:rPr>
              <a:t>데이터</a:t>
            </a:r>
          </a:p>
        </p:txBody>
      </p:sp>
      <p:grpSp>
        <p:nvGrpSpPr>
          <p:cNvPr id="295" name="그룹 294">
            <a:extLst>
              <a:ext uri="{FF2B5EF4-FFF2-40B4-BE49-F238E27FC236}">
                <a16:creationId xmlns:a16="http://schemas.microsoft.com/office/drawing/2014/main" id="{30DA8B91-02F7-2979-1C79-F6C3ACD37D1E}"/>
              </a:ext>
            </a:extLst>
          </p:cNvPr>
          <p:cNvGrpSpPr/>
          <p:nvPr/>
        </p:nvGrpSpPr>
        <p:grpSpPr>
          <a:xfrm>
            <a:off x="2349107" y="1503561"/>
            <a:ext cx="1314325" cy="294172"/>
            <a:chOff x="1643559" y="2470545"/>
            <a:chExt cx="1314325" cy="294172"/>
          </a:xfrm>
        </p:grpSpPr>
        <p:sp>
          <p:nvSpPr>
            <p:cNvPr id="301" name="직사각형 300">
              <a:extLst>
                <a:ext uri="{FF2B5EF4-FFF2-40B4-BE49-F238E27FC236}">
                  <a16:creationId xmlns:a16="http://schemas.microsoft.com/office/drawing/2014/main" id="{9EC321B4-E1F7-7997-700F-D66DDC66E361}"/>
                </a:ext>
              </a:extLst>
            </p:cNvPr>
            <p:cNvSpPr/>
            <p:nvPr/>
          </p:nvSpPr>
          <p:spPr>
            <a:xfrm>
              <a:off x="1689160" y="2504253"/>
              <a:ext cx="1268724" cy="260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7" name="그래픽 296" descr="열린 폴더 단색으로 채워진">
              <a:extLst>
                <a:ext uri="{FF2B5EF4-FFF2-40B4-BE49-F238E27FC236}">
                  <a16:creationId xmlns:a16="http://schemas.microsoft.com/office/drawing/2014/main" id="{D49EF169-AC9C-AD20-2F9E-B901D3123C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06741" y="2528052"/>
              <a:ext cx="97696" cy="97696"/>
            </a:xfrm>
            <a:prstGeom prst="rect">
              <a:avLst/>
            </a:prstGeom>
          </p:spPr>
        </p:pic>
        <p:sp>
          <p:nvSpPr>
            <p:cNvPr id="298" name="TextBox 297">
              <a:extLst>
                <a:ext uri="{FF2B5EF4-FFF2-40B4-BE49-F238E27FC236}">
                  <a16:creationId xmlns:a16="http://schemas.microsoft.com/office/drawing/2014/main" id="{AF8B699A-C2B2-966C-B0D0-232681DF80FB}"/>
                </a:ext>
              </a:extLst>
            </p:cNvPr>
            <p:cNvSpPr txBox="1"/>
            <p:nvPr/>
          </p:nvSpPr>
          <p:spPr>
            <a:xfrm>
              <a:off x="1643559" y="2470545"/>
              <a:ext cx="1200249" cy="182871"/>
            </a:xfrm>
            <a:prstGeom prst="rect">
              <a:avLst/>
            </a:prstGeom>
            <a:noFill/>
          </p:spPr>
          <p:txBody>
            <a:bodyPr wrap="square" rtlCol="0">
              <a:spAutoFit/>
            </a:bodyPr>
            <a:lstStyle/>
            <a:p>
              <a:pPr marL="99450">
                <a:lnSpc>
                  <a:spcPct val="150000"/>
                </a:lnSpc>
              </a:pPr>
              <a:r>
                <a:rPr lang="ko-KR" altLang="en-US" sz="450" b="1" dirty="0">
                  <a:solidFill>
                    <a:schemeClr val="bg1">
                      <a:lumMod val="50000"/>
                    </a:schemeClr>
                  </a:solidFill>
                </a:rPr>
                <a:t>전주시</a:t>
              </a:r>
              <a:r>
                <a:rPr lang="en-US" altLang="ko-KR" sz="450" b="1" dirty="0">
                  <a:solidFill>
                    <a:schemeClr val="bg1">
                      <a:lumMod val="50000"/>
                    </a:schemeClr>
                  </a:solidFill>
                </a:rPr>
                <a:t>_</a:t>
              </a:r>
              <a:r>
                <a:rPr lang="ko-KR" altLang="en-US" sz="450" b="1" dirty="0">
                  <a:solidFill>
                    <a:schemeClr val="bg1">
                      <a:lumMod val="50000"/>
                    </a:schemeClr>
                  </a:solidFill>
                </a:rPr>
                <a:t>동물병원</a:t>
              </a:r>
              <a:r>
                <a:rPr lang="en-US" altLang="ko-KR" sz="450" b="1" dirty="0">
                  <a:solidFill>
                    <a:schemeClr val="bg1">
                      <a:lumMod val="50000"/>
                    </a:schemeClr>
                  </a:solidFill>
                </a:rPr>
                <a:t>.csv</a:t>
              </a:r>
              <a:endParaRPr lang="ko-KR" altLang="en-US" sz="450" b="1" dirty="0">
                <a:solidFill>
                  <a:schemeClr val="bg1">
                    <a:lumMod val="50000"/>
                  </a:schemeClr>
                </a:solidFill>
              </a:endParaRPr>
            </a:p>
          </p:txBody>
        </p:sp>
        <p:pic>
          <p:nvPicPr>
            <p:cNvPr id="299" name="그래픽 298" descr="오른쪽 캐럿 단색으로 채워진">
              <a:extLst>
                <a:ext uri="{FF2B5EF4-FFF2-40B4-BE49-F238E27FC236}">
                  <a16:creationId xmlns:a16="http://schemas.microsoft.com/office/drawing/2014/main" id="{0FA8023F-C0E8-BD88-FB7D-2E8872C7E73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853985" y="2665440"/>
              <a:ext cx="82518" cy="82518"/>
            </a:xfrm>
            <a:prstGeom prst="rect">
              <a:avLst/>
            </a:prstGeom>
          </p:spPr>
        </p:pic>
      </p:grpSp>
      <p:grpSp>
        <p:nvGrpSpPr>
          <p:cNvPr id="302" name="그룹 301">
            <a:extLst>
              <a:ext uri="{FF2B5EF4-FFF2-40B4-BE49-F238E27FC236}">
                <a16:creationId xmlns:a16="http://schemas.microsoft.com/office/drawing/2014/main" id="{EF4AE280-B553-43C6-666B-6DA8A76F1B54}"/>
              </a:ext>
            </a:extLst>
          </p:cNvPr>
          <p:cNvGrpSpPr/>
          <p:nvPr/>
        </p:nvGrpSpPr>
        <p:grpSpPr>
          <a:xfrm>
            <a:off x="2349107" y="1805191"/>
            <a:ext cx="1314324" cy="303267"/>
            <a:chOff x="1643559" y="2461450"/>
            <a:chExt cx="1314324" cy="303267"/>
          </a:xfrm>
        </p:grpSpPr>
        <p:sp>
          <p:nvSpPr>
            <p:cNvPr id="307" name="직사각형 306">
              <a:extLst>
                <a:ext uri="{FF2B5EF4-FFF2-40B4-BE49-F238E27FC236}">
                  <a16:creationId xmlns:a16="http://schemas.microsoft.com/office/drawing/2014/main" id="{F24E72A1-B723-2FA0-1AE4-5962078A1BEB}"/>
                </a:ext>
              </a:extLst>
            </p:cNvPr>
            <p:cNvSpPr/>
            <p:nvPr/>
          </p:nvSpPr>
          <p:spPr>
            <a:xfrm>
              <a:off x="1689160" y="2504253"/>
              <a:ext cx="1268723" cy="260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4" name="TextBox 303">
              <a:extLst>
                <a:ext uri="{FF2B5EF4-FFF2-40B4-BE49-F238E27FC236}">
                  <a16:creationId xmlns:a16="http://schemas.microsoft.com/office/drawing/2014/main" id="{9F40AEB4-7DF2-9AEB-9809-EB1AFE238392}"/>
                </a:ext>
              </a:extLst>
            </p:cNvPr>
            <p:cNvSpPr txBox="1"/>
            <p:nvPr/>
          </p:nvSpPr>
          <p:spPr>
            <a:xfrm>
              <a:off x="1643559" y="2461450"/>
              <a:ext cx="1200249" cy="182871"/>
            </a:xfrm>
            <a:prstGeom prst="rect">
              <a:avLst/>
            </a:prstGeom>
            <a:noFill/>
          </p:spPr>
          <p:txBody>
            <a:bodyPr wrap="square" rtlCol="0">
              <a:spAutoFit/>
            </a:bodyPr>
            <a:lstStyle/>
            <a:p>
              <a:pPr marL="99450">
                <a:lnSpc>
                  <a:spcPct val="150000"/>
                </a:lnSpc>
              </a:pPr>
              <a:r>
                <a:rPr lang="ko-KR" altLang="en-US" sz="450" b="1" dirty="0">
                  <a:solidFill>
                    <a:schemeClr val="bg1">
                      <a:lumMod val="50000"/>
                    </a:schemeClr>
                  </a:solidFill>
                </a:rPr>
                <a:t>이미지 데이터 </a:t>
              </a:r>
              <a:r>
                <a:rPr lang="en-US" altLang="ko-KR" sz="450" b="1" dirty="0">
                  <a:solidFill>
                    <a:schemeClr val="bg1">
                      <a:lumMod val="50000"/>
                    </a:schemeClr>
                  </a:solidFill>
                </a:rPr>
                <a:t>1</a:t>
              </a:r>
              <a:endParaRPr lang="ko-KR" altLang="en-US" sz="450" b="1" dirty="0">
                <a:solidFill>
                  <a:schemeClr val="bg1">
                    <a:lumMod val="50000"/>
                  </a:schemeClr>
                </a:solidFill>
              </a:endParaRPr>
            </a:p>
          </p:txBody>
        </p:sp>
        <p:pic>
          <p:nvPicPr>
            <p:cNvPr id="305" name="그래픽 304" descr="오른쪽 캐럿 단색으로 채워진">
              <a:extLst>
                <a:ext uri="{FF2B5EF4-FFF2-40B4-BE49-F238E27FC236}">
                  <a16:creationId xmlns:a16="http://schemas.microsoft.com/office/drawing/2014/main" id="{423FB84F-2719-2185-262D-042F13BF850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859838" y="2670369"/>
              <a:ext cx="82518" cy="82518"/>
            </a:xfrm>
            <a:prstGeom prst="rect">
              <a:avLst/>
            </a:prstGeom>
          </p:spPr>
        </p:pic>
      </p:grpSp>
      <p:pic>
        <p:nvPicPr>
          <p:cNvPr id="308" name="그래픽 307" descr="이미지 단색으로 채워진">
            <a:extLst>
              <a:ext uri="{FF2B5EF4-FFF2-40B4-BE49-F238E27FC236}">
                <a16:creationId xmlns:a16="http://schemas.microsoft.com/office/drawing/2014/main" id="{BCC93213-4F2B-B359-B77F-C5B996DC9CF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19380" y="1864148"/>
            <a:ext cx="87571" cy="87571"/>
          </a:xfrm>
          <a:prstGeom prst="rect">
            <a:avLst/>
          </a:prstGeom>
        </p:spPr>
      </p:pic>
      <p:pic>
        <p:nvPicPr>
          <p:cNvPr id="316" name="그래픽 315" descr="쓰레기 단색으로 채워진">
            <a:extLst>
              <a:ext uri="{FF2B5EF4-FFF2-40B4-BE49-F238E27FC236}">
                <a16:creationId xmlns:a16="http://schemas.microsoft.com/office/drawing/2014/main" id="{389DD934-DFFD-1D0F-1733-F6CA5E1EDB0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53323" y="1698456"/>
            <a:ext cx="73500" cy="73500"/>
          </a:xfrm>
          <a:prstGeom prst="rect">
            <a:avLst/>
          </a:prstGeom>
        </p:spPr>
      </p:pic>
      <p:pic>
        <p:nvPicPr>
          <p:cNvPr id="317" name="그래픽 316" descr="쓰레기 단색으로 채워진">
            <a:extLst>
              <a:ext uri="{FF2B5EF4-FFF2-40B4-BE49-F238E27FC236}">
                <a16:creationId xmlns:a16="http://schemas.microsoft.com/office/drawing/2014/main" id="{4F4FBF45-E970-6D4B-01E6-C4671DC5679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53323" y="2016821"/>
            <a:ext cx="73500" cy="73500"/>
          </a:xfrm>
          <a:prstGeom prst="rect">
            <a:avLst/>
          </a:prstGeom>
        </p:spPr>
      </p:pic>
      <p:sp>
        <p:nvSpPr>
          <p:cNvPr id="282" name="직사각형 281">
            <a:extLst>
              <a:ext uri="{FF2B5EF4-FFF2-40B4-BE49-F238E27FC236}">
                <a16:creationId xmlns:a16="http://schemas.microsoft.com/office/drawing/2014/main" id="{BDD8321E-D0F5-64BA-658C-3B726B3AD746}"/>
              </a:ext>
            </a:extLst>
          </p:cNvPr>
          <p:cNvSpPr/>
          <p:nvPr/>
        </p:nvSpPr>
        <p:spPr>
          <a:xfrm>
            <a:off x="3393078" y="1645750"/>
            <a:ext cx="187405" cy="1900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3" name="모서리가 둥근 직사각형 299">
            <a:extLst>
              <a:ext uri="{FF2B5EF4-FFF2-40B4-BE49-F238E27FC236}">
                <a16:creationId xmlns:a16="http://schemas.microsoft.com/office/drawing/2014/main" id="{E48BE402-C644-A6E3-A175-71861E115D76}"/>
              </a:ext>
            </a:extLst>
          </p:cNvPr>
          <p:cNvSpPr/>
          <p:nvPr/>
        </p:nvSpPr>
        <p:spPr>
          <a:xfrm>
            <a:off x="3265585" y="152864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pSp>
        <p:nvGrpSpPr>
          <p:cNvPr id="3" name="그룹 2">
            <a:extLst>
              <a:ext uri="{FF2B5EF4-FFF2-40B4-BE49-F238E27FC236}">
                <a16:creationId xmlns:a16="http://schemas.microsoft.com/office/drawing/2014/main" id="{C61D5BC7-2AD9-FA05-B0B6-625A1CC3D4DB}"/>
              </a:ext>
            </a:extLst>
          </p:cNvPr>
          <p:cNvGrpSpPr/>
          <p:nvPr/>
        </p:nvGrpSpPr>
        <p:grpSpPr>
          <a:xfrm>
            <a:off x="4827116" y="2497178"/>
            <a:ext cx="2537768" cy="1247008"/>
            <a:chOff x="7281323" y="3823467"/>
            <a:chExt cx="3867324" cy="1900325"/>
          </a:xfrm>
        </p:grpSpPr>
        <p:sp>
          <p:nvSpPr>
            <p:cNvPr id="8" name="모서리가 둥근 직사각형 44">
              <a:extLst>
                <a:ext uri="{FF2B5EF4-FFF2-40B4-BE49-F238E27FC236}">
                  <a16:creationId xmlns:a16="http://schemas.microsoft.com/office/drawing/2014/main" id="{02161ECA-0C0F-339E-CDFE-B02622B91F4B}"/>
                </a:ext>
              </a:extLst>
            </p:cNvPr>
            <p:cNvSpPr/>
            <p:nvPr/>
          </p:nvSpPr>
          <p:spPr>
            <a:xfrm>
              <a:off x="7281323" y="3823467"/>
              <a:ext cx="3867324" cy="1900325"/>
            </a:xfrm>
            <a:prstGeom prst="roundRect">
              <a:avLst>
                <a:gd name="adj" fmla="val 5907"/>
              </a:avLst>
            </a:prstGeom>
            <a:solidFill>
              <a:schemeClr val="bg1"/>
            </a:solidFill>
            <a:ln w="9525">
              <a:solidFill>
                <a:srgbClr val="8FAADC"/>
              </a:solidFill>
            </a:ln>
            <a:effectLst>
              <a:outerShdw blurRad="114300" dist="381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7" name="TextBox 286">
              <a:extLst>
                <a:ext uri="{FF2B5EF4-FFF2-40B4-BE49-F238E27FC236}">
                  <a16:creationId xmlns:a16="http://schemas.microsoft.com/office/drawing/2014/main" id="{CBD9BD37-A5AD-9906-C17C-F90CD031BC7A}"/>
                </a:ext>
              </a:extLst>
            </p:cNvPr>
            <p:cNvSpPr txBox="1"/>
            <p:nvPr/>
          </p:nvSpPr>
          <p:spPr>
            <a:xfrm>
              <a:off x="8174308" y="4081814"/>
              <a:ext cx="2129202" cy="386945"/>
            </a:xfrm>
            <a:prstGeom prst="rect">
              <a:avLst/>
            </a:prstGeom>
            <a:noFill/>
          </p:spPr>
          <p:txBody>
            <a:bodyPr wrap="square" rtlCol="0">
              <a:spAutoFit/>
            </a:bodyPr>
            <a:lstStyle/>
            <a:p>
              <a:pPr algn="ctr"/>
              <a:r>
                <a:rPr lang="ko-KR" altLang="en-US" sz="1050" b="1" dirty="0"/>
                <a:t>데이터 삭제 알림</a:t>
              </a:r>
            </a:p>
          </p:txBody>
        </p:sp>
        <p:sp>
          <p:nvSpPr>
            <p:cNvPr id="309" name="TextBox 308">
              <a:extLst>
                <a:ext uri="{FF2B5EF4-FFF2-40B4-BE49-F238E27FC236}">
                  <a16:creationId xmlns:a16="http://schemas.microsoft.com/office/drawing/2014/main" id="{ACD313C5-C56F-1FF1-786E-77227A52C709}"/>
                </a:ext>
              </a:extLst>
            </p:cNvPr>
            <p:cNvSpPr txBox="1"/>
            <p:nvPr/>
          </p:nvSpPr>
          <p:spPr>
            <a:xfrm>
              <a:off x="7705359" y="4411115"/>
              <a:ext cx="3067097" cy="601425"/>
            </a:xfrm>
            <a:prstGeom prst="rect">
              <a:avLst/>
            </a:prstGeom>
            <a:noFill/>
          </p:spPr>
          <p:txBody>
            <a:bodyPr wrap="square" rtlCol="0">
              <a:spAutoFit/>
            </a:bodyPr>
            <a:lstStyle/>
            <a:p>
              <a:pPr algn="ctr">
                <a:lnSpc>
                  <a:spcPct val="150000"/>
                </a:lnSpc>
              </a:pPr>
              <a:r>
                <a:rPr lang="ko-KR" altLang="en-US" sz="700" dirty="0">
                  <a:solidFill>
                    <a:schemeClr val="tx1">
                      <a:lumMod val="50000"/>
                      <a:lumOff val="50000"/>
                    </a:schemeClr>
                  </a:solidFill>
                  <a:latin typeface="+mj-lt"/>
                </a:rPr>
                <a:t>삭제된 데이터는 복구가 불가능합니다</a:t>
              </a:r>
              <a:r>
                <a:rPr lang="en-US" altLang="ko-KR" sz="700" dirty="0">
                  <a:solidFill>
                    <a:schemeClr val="tx1">
                      <a:lumMod val="50000"/>
                      <a:lumOff val="50000"/>
                    </a:schemeClr>
                  </a:solidFill>
                  <a:latin typeface="+mj-lt"/>
                </a:rPr>
                <a:t>.</a:t>
              </a:r>
            </a:p>
            <a:p>
              <a:pPr algn="ctr">
                <a:lnSpc>
                  <a:spcPct val="150000"/>
                </a:lnSpc>
              </a:pPr>
              <a:r>
                <a:rPr lang="ko-KR" altLang="en-US" sz="700" dirty="0">
                  <a:solidFill>
                    <a:schemeClr val="tx1">
                      <a:lumMod val="50000"/>
                      <a:lumOff val="50000"/>
                    </a:schemeClr>
                  </a:solidFill>
                  <a:latin typeface="+mj-lt"/>
                </a:rPr>
                <a:t>목록에서 삭제 하시겠습니까</a:t>
              </a:r>
              <a:r>
                <a:rPr lang="en-US" altLang="ko-KR" sz="700" dirty="0">
                  <a:solidFill>
                    <a:schemeClr val="tx1">
                      <a:lumMod val="50000"/>
                      <a:lumOff val="50000"/>
                    </a:schemeClr>
                  </a:solidFill>
                  <a:latin typeface="+mj-lt"/>
                </a:rPr>
                <a:t>?</a:t>
              </a:r>
              <a:endParaRPr lang="ko-KR" altLang="en-US" sz="700" dirty="0">
                <a:solidFill>
                  <a:schemeClr val="tx1">
                    <a:lumMod val="50000"/>
                    <a:lumOff val="50000"/>
                  </a:schemeClr>
                </a:solidFill>
                <a:latin typeface="+mj-lt"/>
              </a:endParaRPr>
            </a:p>
          </p:txBody>
        </p:sp>
        <p:grpSp>
          <p:nvGrpSpPr>
            <p:cNvPr id="310" name="그룹 309">
              <a:extLst>
                <a:ext uri="{FF2B5EF4-FFF2-40B4-BE49-F238E27FC236}">
                  <a16:creationId xmlns:a16="http://schemas.microsoft.com/office/drawing/2014/main" id="{A83A7C03-DEAE-1691-A1BA-91E2EB202036}"/>
                </a:ext>
              </a:extLst>
            </p:cNvPr>
            <p:cNvGrpSpPr/>
            <p:nvPr/>
          </p:nvGrpSpPr>
          <p:grpSpPr>
            <a:xfrm>
              <a:off x="8158911" y="5113545"/>
              <a:ext cx="2284546" cy="288000"/>
              <a:chOff x="5844884" y="4339822"/>
              <a:chExt cx="2284546" cy="288000"/>
            </a:xfrm>
          </p:grpSpPr>
          <p:sp>
            <p:nvSpPr>
              <p:cNvPr id="311" name="모서리가 둥근 직사각형 49">
                <a:extLst>
                  <a:ext uri="{FF2B5EF4-FFF2-40B4-BE49-F238E27FC236}">
                    <a16:creationId xmlns:a16="http://schemas.microsoft.com/office/drawing/2014/main" id="{CAAA991A-53C6-B768-4009-FB3341B2C271}"/>
                  </a:ext>
                </a:extLst>
              </p:cNvPr>
              <p:cNvSpPr/>
              <p:nvPr/>
            </p:nvSpPr>
            <p:spPr>
              <a:xfrm>
                <a:off x="5844884" y="4339822"/>
                <a:ext cx="1080000" cy="288000"/>
              </a:xfrm>
              <a:prstGeom prst="roundRect">
                <a:avLst>
                  <a:gd name="adj" fmla="val 50000"/>
                </a:avLst>
              </a:prstGeom>
              <a:solidFill>
                <a:srgbClr val="7F7F7F"/>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tx1"/>
                    </a:solidFill>
                  </a:rPr>
                  <a:t>취소</a:t>
                </a:r>
              </a:p>
            </p:txBody>
          </p:sp>
          <p:sp>
            <p:nvSpPr>
              <p:cNvPr id="312" name="모서리가 둥근 직사각형 50">
                <a:extLst>
                  <a:ext uri="{FF2B5EF4-FFF2-40B4-BE49-F238E27FC236}">
                    <a16:creationId xmlns:a16="http://schemas.microsoft.com/office/drawing/2014/main" id="{050ACBA9-4218-338E-CF81-821C0856FB00}"/>
                  </a:ext>
                </a:extLst>
              </p:cNvPr>
              <p:cNvSpPr/>
              <p:nvPr/>
            </p:nvSpPr>
            <p:spPr>
              <a:xfrm>
                <a:off x="7049430" y="4339822"/>
                <a:ext cx="1080000" cy="288000"/>
              </a:xfrm>
              <a:prstGeom prst="roundRect">
                <a:avLst>
                  <a:gd name="adj" fmla="val 50000"/>
                </a:avLst>
              </a:prstGeom>
              <a:solidFill>
                <a:srgbClr val="2F5597"/>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확인</a:t>
                </a:r>
              </a:p>
            </p:txBody>
          </p:sp>
        </p:grpSp>
      </p:grpSp>
      <p:sp>
        <p:nvSpPr>
          <p:cNvPr id="313" name="모서리가 둥근 직사각형 299">
            <a:extLst>
              <a:ext uri="{FF2B5EF4-FFF2-40B4-BE49-F238E27FC236}">
                <a16:creationId xmlns:a16="http://schemas.microsoft.com/office/drawing/2014/main" id="{4D1778CA-51F0-1A0B-FA17-CE32453FE4B0}"/>
              </a:ext>
            </a:extLst>
          </p:cNvPr>
          <p:cNvSpPr/>
          <p:nvPr/>
        </p:nvSpPr>
        <p:spPr>
          <a:xfrm>
            <a:off x="4806648" y="243175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pic>
        <p:nvPicPr>
          <p:cNvPr id="15" name="그림 14">
            <a:extLst>
              <a:ext uri="{FF2B5EF4-FFF2-40B4-BE49-F238E27FC236}">
                <a16:creationId xmlns:a16="http://schemas.microsoft.com/office/drawing/2014/main" id="{6AC03575-A002-D9CB-5719-D9522C297CC0}"/>
              </a:ext>
            </a:extLst>
          </p:cNvPr>
          <p:cNvPicPr>
            <a:picLocks noChangeAspect="1"/>
          </p:cNvPicPr>
          <p:nvPr/>
        </p:nvPicPr>
        <p:blipFill rotWithShape="1">
          <a:blip r:embed="rId21"/>
          <a:srcRect t="1" r="33936" b="487"/>
          <a:stretch/>
        </p:blipFill>
        <p:spPr>
          <a:xfrm>
            <a:off x="3730817" y="1191727"/>
            <a:ext cx="5746475" cy="224160"/>
          </a:xfrm>
          <a:prstGeom prst="rect">
            <a:avLst/>
          </a:prstGeom>
        </p:spPr>
      </p:pic>
    </p:spTree>
    <p:extLst>
      <p:ext uri="{BB962C8B-B14F-4D97-AF65-F5344CB8AC3E}">
        <p14:creationId xmlns:p14="http://schemas.microsoft.com/office/powerpoint/2010/main" val="3916899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7506906"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부서 데이터 관리 템플릿</a:t>
            </a:r>
            <a:r>
              <a:rPr lang="en-US" altLang="ko-KR" dirty="0">
                <a:latin typeface="맑은 고딕" panose="020B0503020000020004" pitchFamily="50" charset="-127"/>
              </a:rPr>
              <a:t>_</a:t>
            </a:r>
            <a:r>
              <a:rPr lang="ko-KR" altLang="en-US" dirty="0">
                <a:latin typeface="맑은 고딕" panose="020B0503020000020004" pitchFamily="50" charset="-127"/>
              </a:rPr>
              <a:t>데이터 상세 정보</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LXPFA_SB_2D_WA_050</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pic>
        <p:nvPicPr>
          <p:cNvPr id="2" name="그림 1">
            <a:extLst>
              <a:ext uri="{FF2B5EF4-FFF2-40B4-BE49-F238E27FC236}">
                <a16:creationId xmlns:a16="http://schemas.microsoft.com/office/drawing/2014/main" id="{AB52A929-3CEC-EEA1-9A0F-F2502307E831}"/>
              </a:ext>
            </a:extLst>
          </p:cNvPr>
          <p:cNvPicPr>
            <a:picLocks noChangeAspect="1"/>
          </p:cNvPicPr>
          <p:nvPr/>
        </p:nvPicPr>
        <p:blipFill rotWithShape="1">
          <a:blip r:embed="rId2"/>
          <a:srcRect r="83118" b="23512"/>
          <a:stretch/>
        </p:blipFill>
        <p:spPr>
          <a:xfrm>
            <a:off x="142876" y="910803"/>
            <a:ext cx="2116678" cy="4672590"/>
          </a:xfrm>
          <a:prstGeom prst="rect">
            <a:avLst/>
          </a:prstGeom>
        </p:spPr>
      </p:pic>
      <p:grpSp>
        <p:nvGrpSpPr>
          <p:cNvPr id="22" name="그룹 21">
            <a:extLst>
              <a:ext uri="{FF2B5EF4-FFF2-40B4-BE49-F238E27FC236}">
                <a16:creationId xmlns:a16="http://schemas.microsoft.com/office/drawing/2014/main" id="{456C152C-D6EE-1A4F-F859-05D0EF92F22A}"/>
              </a:ext>
            </a:extLst>
          </p:cNvPr>
          <p:cNvGrpSpPr/>
          <p:nvPr/>
        </p:nvGrpSpPr>
        <p:grpSpPr>
          <a:xfrm>
            <a:off x="799793" y="919763"/>
            <a:ext cx="981381" cy="200055"/>
            <a:chOff x="638712" y="898666"/>
            <a:chExt cx="635000" cy="200055"/>
          </a:xfrm>
        </p:grpSpPr>
        <p:sp>
          <p:nvSpPr>
            <p:cNvPr id="18" name="직사각형 17">
              <a:extLst>
                <a:ext uri="{FF2B5EF4-FFF2-40B4-BE49-F238E27FC236}">
                  <a16:creationId xmlns:a16="http://schemas.microsoft.com/office/drawing/2014/main" id="{5E4BB9A9-9D3F-43C6-A971-F240F4B3FF00}"/>
                </a:ext>
              </a:extLst>
            </p:cNvPr>
            <p:cNvSpPr/>
            <p:nvPr/>
          </p:nvSpPr>
          <p:spPr>
            <a:xfrm>
              <a:off x="689870" y="933450"/>
              <a:ext cx="433387" cy="13096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23CE898F-1CC0-2012-1061-F05C9CA1386E}"/>
                </a:ext>
              </a:extLst>
            </p:cNvPr>
            <p:cNvSpPr txBox="1"/>
            <p:nvPr/>
          </p:nvSpPr>
          <p:spPr>
            <a:xfrm>
              <a:off x="638712" y="898666"/>
              <a:ext cx="635000" cy="200055"/>
            </a:xfrm>
            <a:prstGeom prst="rect">
              <a:avLst/>
            </a:prstGeom>
            <a:noFill/>
          </p:spPr>
          <p:txBody>
            <a:bodyPr wrap="square" rtlCol="0">
              <a:spAutoFit/>
            </a:bodyPr>
            <a:lstStyle/>
            <a:p>
              <a:r>
                <a:rPr lang="en-US" altLang="ko-KR" sz="700" b="1" dirty="0">
                  <a:solidFill>
                    <a:schemeClr val="bg1"/>
                  </a:solidFill>
                </a:rPr>
                <a:t>(</a:t>
              </a:r>
              <a:r>
                <a:rPr lang="ko-KR" altLang="en-US" sz="700" b="1" dirty="0">
                  <a:solidFill>
                    <a:schemeClr val="bg1"/>
                  </a:solidFill>
                </a:rPr>
                <a:t>부서 데이터 관리</a:t>
              </a:r>
              <a:r>
                <a:rPr lang="en-US" altLang="ko-KR" sz="700" b="1" dirty="0">
                  <a:solidFill>
                    <a:schemeClr val="bg1"/>
                  </a:solidFill>
                </a:rPr>
                <a:t>)</a:t>
              </a:r>
              <a:endParaRPr lang="ko-KR" altLang="en-US" sz="700" b="1" dirty="0">
                <a:solidFill>
                  <a:schemeClr val="bg1"/>
                </a:solidFill>
              </a:endParaRPr>
            </a:p>
          </p:txBody>
        </p:sp>
      </p:grpSp>
      <p:pic>
        <p:nvPicPr>
          <p:cNvPr id="6" name="그림 5">
            <a:extLst>
              <a:ext uri="{FF2B5EF4-FFF2-40B4-BE49-F238E27FC236}">
                <a16:creationId xmlns:a16="http://schemas.microsoft.com/office/drawing/2014/main" id="{4FAA5EE3-B385-5475-8790-AA9D907EFF0F}"/>
              </a:ext>
            </a:extLst>
          </p:cNvPr>
          <p:cNvPicPr>
            <a:picLocks noChangeAspect="1"/>
          </p:cNvPicPr>
          <p:nvPr/>
        </p:nvPicPr>
        <p:blipFill rotWithShape="1">
          <a:blip r:embed="rId2"/>
          <a:srcRect l="17002" r="37225" b="23512"/>
          <a:stretch/>
        </p:blipFill>
        <p:spPr>
          <a:xfrm>
            <a:off x="3739372" y="915972"/>
            <a:ext cx="5739049" cy="4672590"/>
          </a:xfrm>
          <a:prstGeom prst="rect">
            <a:avLst/>
          </a:prstGeom>
        </p:spPr>
      </p:pic>
      <p:grpSp>
        <p:nvGrpSpPr>
          <p:cNvPr id="224" name="그룹 223">
            <a:extLst>
              <a:ext uri="{FF2B5EF4-FFF2-40B4-BE49-F238E27FC236}">
                <a16:creationId xmlns:a16="http://schemas.microsoft.com/office/drawing/2014/main" id="{580881A2-E306-613F-F2DE-273D9EAE253C}"/>
              </a:ext>
            </a:extLst>
          </p:cNvPr>
          <p:cNvGrpSpPr/>
          <p:nvPr/>
        </p:nvGrpSpPr>
        <p:grpSpPr>
          <a:xfrm>
            <a:off x="472364" y="1163169"/>
            <a:ext cx="1751724" cy="385204"/>
            <a:chOff x="472364" y="1163169"/>
            <a:chExt cx="1751724" cy="385204"/>
          </a:xfrm>
        </p:grpSpPr>
        <p:sp>
          <p:nvSpPr>
            <p:cNvPr id="229" name="사각형: 둥근 모서리 228">
              <a:extLst>
                <a:ext uri="{FF2B5EF4-FFF2-40B4-BE49-F238E27FC236}">
                  <a16:creationId xmlns:a16="http://schemas.microsoft.com/office/drawing/2014/main" id="{0AE5E9CE-A5DC-ACB6-6FF4-8959D790A777}"/>
                </a:ext>
              </a:extLst>
            </p:cNvPr>
            <p:cNvSpPr/>
            <p:nvPr/>
          </p:nvSpPr>
          <p:spPr>
            <a:xfrm>
              <a:off x="472364" y="1163169"/>
              <a:ext cx="1751724" cy="385204"/>
            </a:xfrm>
            <a:prstGeom prst="roundRect">
              <a:avLst>
                <a:gd name="adj" fmla="val 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그룹 30">
              <a:extLst>
                <a:ext uri="{FF2B5EF4-FFF2-40B4-BE49-F238E27FC236}">
                  <a16:creationId xmlns:a16="http://schemas.microsoft.com/office/drawing/2014/main" id="{DDB5E8A6-5C28-8F67-B447-BB3460AD8435}"/>
                </a:ext>
              </a:extLst>
            </p:cNvPr>
            <p:cNvGrpSpPr/>
            <p:nvPr/>
          </p:nvGrpSpPr>
          <p:grpSpPr>
            <a:xfrm>
              <a:off x="484700" y="1169260"/>
              <a:ext cx="1690624" cy="162789"/>
              <a:chOff x="468363" y="1169260"/>
              <a:chExt cx="1690624" cy="162789"/>
            </a:xfrm>
          </p:grpSpPr>
          <p:sp>
            <p:nvSpPr>
              <p:cNvPr id="23" name="사각형: 둥근 모서리 22">
                <a:extLst>
                  <a:ext uri="{FF2B5EF4-FFF2-40B4-BE49-F238E27FC236}">
                    <a16:creationId xmlns:a16="http://schemas.microsoft.com/office/drawing/2014/main" id="{66308E46-C0FA-DC02-EF3F-5C030EA45AE2}"/>
                  </a:ext>
                </a:extLst>
              </p:cNvPr>
              <p:cNvSpPr/>
              <p:nvPr/>
            </p:nvSpPr>
            <p:spPr>
              <a:xfrm>
                <a:off x="1148523" y="1169260"/>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25" name="사각형: 둥근 모서리 24">
                <a:extLst>
                  <a:ext uri="{FF2B5EF4-FFF2-40B4-BE49-F238E27FC236}">
                    <a16:creationId xmlns:a16="http://schemas.microsoft.com/office/drawing/2014/main" id="{D6738F8E-ECAA-67A5-CA9F-BF917047C8F4}"/>
                  </a:ext>
                </a:extLst>
              </p:cNvPr>
              <p:cNvSpPr/>
              <p:nvPr/>
            </p:nvSpPr>
            <p:spPr>
              <a:xfrm>
                <a:off x="1492037" y="1171845"/>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위젯</a:t>
                </a:r>
              </a:p>
            </p:txBody>
          </p:sp>
          <p:sp>
            <p:nvSpPr>
              <p:cNvPr id="26" name="사각형: 둥근 모서리 25">
                <a:extLst>
                  <a:ext uri="{FF2B5EF4-FFF2-40B4-BE49-F238E27FC236}">
                    <a16:creationId xmlns:a16="http://schemas.microsoft.com/office/drawing/2014/main" id="{58E2DD42-CC63-D0D5-35A3-3939118E9C4B}"/>
                  </a:ext>
                </a:extLst>
              </p:cNvPr>
              <p:cNvSpPr/>
              <p:nvPr/>
            </p:nvSpPr>
            <p:spPr>
              <a:xfrm>
                <a:off x="468363" y="1169260"/>
                <a:ext cx="322967"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메인</a:t>
                </a:r>
              </a:p>
            </p:txBody>
          </p:sp>
          <p:sp>
            <p:nvSpPr>
              <p:cNvPr id="27" name="사각형: 둥근 모서리 26">
                <a:extLst>
                  <a:ext uri="{FF2B5EF4-FFF2-40B4-BE49-F238E27FC236}">
                    <a16:creationId xmlns:a16="http://schemas.microsoft.com/office/drawing/2014/main" id="{53C536AA-355A-552D-8DAE-760AED7AA0DB}"/>
                  </a:ext>
                </a:extLst>
              </p:cNvPr>
              <p:cNvSpPr/>
              <p:nvPr/>
            </p:nvSpPr>
            <p:spPr>
              <a:xfrm>
                <a:off x="808443" y="1169260"/>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sp>
            <p:nvSpPr>
              <p:cNvPr id="230" name="사각형: 둥근 모서리 229">
                <a:extLst>
                  <a:ext uri="{FF2B5EF4-FFF2-40B4-BE49-F238E27FC236}">
                    <a16:creationId xmlns:a16="http://schemas.microsoft.com/office/drawing/2014/main" id="{3C38A86C-01D1-7D30-3A03-53A2D89C89C5}"/>
                  </a:ext>
                </a:extLst>
              </p:cNvPr>
              <p:cNvSpPr/>
              <p:nvPr/>
            </p:nvSpPr>
            <p:spPr>
              <a:xfrm>
                <a:off x="1836020" y="1171339"/>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부서설정</a:t>
                </a:r>
              </a:p>
            </p:txBody>
          </p:sp>
        </p:grpSp>
      </p:grpSp>
      <p:pic>
        <p:nvPicPr>
          <p:cNvPr id="4" name="그림 3">
            <a:extLst>
              <a:ext uri="{FF2B5EF4-FFF2-40B4-BE49-F238E27FC236}">
                <a16:creationId xmlns:a16="http://schemas.microsoft.com/office/drawing/2014/main" id="{10DD36C1-9858-3DB2-E624-DD2074D15F6D}"/>
              </a:ext>
            </a:extLst>
          </p:cNvPr>
          <p:cNvPicPr>
            <a:picLocks noChangeAspect="1"/>
          </p:cNvPicPr>
          <p:nvPr/>
        </p:nvPicPr>
        <p:blipFill rotWithShape="1">
          <a:blip r:embed="rId3"/>
          <a:srcRect t="53817" r="17835" b="9599"/>
          <a:stretch/>
        </p:blipFill>
        <p:spPr>
          <a:xfrm>
            <a:off x="494038" y="1415961"/>
            <a:ext cx="1715279" cy="1323240"/>
          </a:xfrm>
          <a:prstGeom prst="rect">
            <a:avLst/>
          </a:prstGeom>
        </p:spPr>
      </p:pic>
      <p:pic>
        <p:nvPicPr>
          <p:cNvPr id="12" name="그림 11">
            <a:extLst>
              <a:ext uri="{FF2B5EF4-FFF2-40B4-BE49-F238E27FC236}">
                <a16:creationId xmlns:a16="http://schemas.microsoft.com/office/drawing/2014/main" id="{84D25734-C064-7281-D054-4CE661102120}"/>
              </a:ext>
            </a:extLst>
          </p:cNvPr>
          <p:cNvPicPr>
            <a:picLocks noChangeAspect="1"/>
          </p:cNvPicPr>
          <p:nvPr/>
        </p:nvPicPr>
        <p:blipFill rotWithShape="1">
          <a:blip r:embed="rId4"/>
          <a:srcRect l="1642" t="2904" r="2008" b="3757"/>
          <a:stretch/>
        </p:blipFill>
        <p:spPr>
          <a:xfrm>
            <a:off x="522211" y="1565133"/>
            <a:ext cx="1654251" cy="1144730"/>
          </a:xfrm>
          <a:prstGeom prst="rect">
            <a:avLst/>
          </a:prstGeom>
        </p:spPr>
      </p:pic>
      <p:grpSp>
        <p:nvGrpSpPr>
          <p:cNvPr id="19" name="그룹 18">
            <a:extLst>
              <a:ext uri="{FF2B5EF4-FFF2-40B4-BE49-F238E27FC236}">
                <a16:creationId xmlns:a16="http://schemas.microsoft.com/office/drawing/2014/main" id="{43282827-2737-FB38-F3D9-DD81D25AC6EE}"/>
              </a:ext>
            </a:extLst>
          </p:cNvPr>
          <p:cNvGrpSpPr/>
          <p:nvPr/>
        </p:nvGrpSpPr>
        <p:grpSpPr>
          <a:xfrm>
            <a:off x="446820" y="1357774"/>
            <a:ext cx="1729642" cy="184667"/>
            <a:chOff x="382636" y="1325507"/>
            <a:chExt cx="1488643" cy="153454"/>
          </a:xfrm>
        </p:grpSpPr>
        <p:sp>
          <p:nvSpPr>
            <p:cNvPr id="20" name="사각형: 둥근 모서리 19">
              <a:extLst>
                <a:ext uri="{FF2B5EF4-FFF2-40B4-BE49-F238E27FC236}">
                  <a16:creationId xmlns:a16="http://schemas.microsoft.com/office/drawing/2014/main" id="{FE8CC144-47B9-521E-0B2F-9AE1F7164E58}"/>
                </a:ext>
              </a:extLst>
            </p:cNvPr>
            <p:cNvSpPr/>
            <p:nvPr/>
          </p:nvSpPr>
          <p:spPr>
            <a:xfrm>
              <a:off x="438726" y="1346407"/>
              <a:ext cx="1432553" cy="103058"/>
            </a:xfrm>
            <a:prstGeom prst="roundRect">
              <a:avLst>
                <a:gd name="adj" fmla="val 600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3800C68E-9CD4-562B-3858-F44793D63486}"/>
                </a:ext>
              </a:extLst>
            </p:cNvPr>
            <p:cNvSpPr txBox="1"/>
            <p:nvPr/>
          </p:nvSpPr>
          <p:spPr>
            <a:xfrm>
              <a:off x="382636" y="1325507"/>
              <a:ext cx="318029" cy="153454"/>
            </a:xfrm>
            <a:prstGeom prst="rect">
              <a:avLst/>
            </a:prstGeom>
            <a:noFill/>
          </p:spPr>
          <p:txBody>
            <a:bodyPr wrap="square" rtlCol="0">
              <a:spAutoFit/>
            </a:bodyPr>
            <a:lstStyle/>
            <a:p>
              <a:pPr algn="ctr"/>
              <a:r>
                <a:rPr lang="ko-KR" altLang="en-US" sz="600" b="1" dirty="0">
                  <a:solidFill>
                    <a:schemeClr val="bg1">
                      <a:lumMod val="50000"/>
                    </a:schemeClr>
                  </a:solidFill>
                </a:rPr>
                <a:t>탭 </a:t>
              </a:r>
              <a:r>
                <a:rPr lang="en-US" altLang="ko-KR" sz="600" b="1" dirty="0">
                  <a:solidFill>
                    <a:schemeClr val="bg1">
                      <a:lumMod val="50000"/>
                    </a:schemeClr>
                  </a:solidFill>
                </a:rPr>
                <a:t>1</a:t>
              </a:r>
              <a:endParaRPr lang="ko-KR" altLang="en-US" sz="600" b="1" dirty="0">
                <a:solidFill>
                  <a:schemeClr val="bg1">
                    <a:lumMod val="50000"/>
                  </a:schemeClr>
                </a:solidFill>
              </a:endParaRPr>
            </a:p>
          </p:txBody>
        </p:sp>
      </p:grpSp>
      <p:pic>
        <p:nvPicPr>
          <p:cNvPr id="29" name="그림 28">
            <a:extLst>
              <a:ext uri="{FF2B5EF4-FFF2-40B4-BE49-F238E27FC236}">
                <a16:creationId xmlns:a16="http://schemas.microsoft.com/office/drawing/2014/main" id="{E0F3DC33-E5A4-4391-6899-9159F112C99C}"/>
              </a:ext>
            </a:extLst>
          </p:cNvPr>
          <p:cNvPicPr>
            <a:picLocks noChangeAspect="1"/>
          </p:cNvPicPr>
          <p:nvPr/>
        </p:nvPicPr>
        <p:blipFill rotWithShape="1">
          <a:blip r:embed="rId5"/>
          <a:srcRect t="5440" r="20533"/>
          <a:stretch/>
        </p:blipFill>
        <p:spPr>
          <a:xfrm>
            <a:off x="3733534" y="1405878"/>
            <a:ext cx="5746474" cy="4205867"/>
          </a:xfrm>
          <a:prstGeom prst="rect">
            <a:avLst/>
          </a:prstGeom>
        </p:spPr>
      </p:pic>
      <p:sp>
        <p:nvSpPr>
          <p:cNvPr id="231" name="직사각형 230">
            <a:extLst>
              <a:ext uri="{FF2B5EF4-FFF2-40B4-BE49-F238E27FC236}">
                <a16:creationId xmlns:a16="http://schemas.microsoft.com/office/drawing/2014/main" id="{CE129AD0-DD48-1A02-5580-4FBEAA9B70D0}"/>
              </a:ext>
            </a:extLst>
          </p:cNvPr>
          <p:cNvSpPr/>
          <p:nvPr/>
        </p:nvSpPr>
        <p:spPr>
          <a:xfrm>
            <a:off x="522212" y="2427780"/>
            <a:ext cx="1652663" cy="1011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2" name="그림 231">
            <a:extLst>
              <a:ext uri="{FF2B5EF4-FFF2-40B4-BE49-F238E27FC236}">
                <a16:creationId xmlns:a16="http://schemas.microsoft.com/office/drawing/2014/main" id="{11853FC0-9AD3-6D99-42F3-B8BB1DCA25C8}"/>
              </a:ext>
            </a:extLst>
          </p:cNvPr>
          <p:cNvPicPr>
            <a:picLocks noChangeAspect="1"/>
          </p:cNvPicPr>
          <p:nvPr/>
        </p:nvPicPr>
        <p:blipFill rotWithShape="1">
          <a:blip r:embed="rId4"/>
          <a:srcRect l="70204" t="75746" r="7266" b="10134"/>
          <a:stretch/>
        </p:blipFill>
        <p:spPr>
          <a:xfrm>
            <a:off x="1669857" y="3182232"/>
            <a:ext cx="386557" cy="173168"/>
          </a:xfrm>
          <a:prstGeom prst="rect">
            <a:avLst/>
          </a:prstGeom>
        </p:spPr>
      </p:pic>
      <p:grpSp>
        <p:nvGrpSpPr>
          <p:cNvPr id="244" name="그룹 243">
            <a:extLst>
              <a:ext uri="{FF2B5EF4-FFF2-40B4-BE49-F238E27FC236}">
                <a16:creationId xmlns:a16="http://schemas.microsoft.com/office/drawing/2014/main" id="{4C38E8DD-72F4-FF52-4C12-0560E9F344CD}"/>
              </a:ext>
            </a:extLst>
          </p:cNvPr>
          <p:cNvGrpSpPr/>
          <p:nvPr/>
        </p:nvGrpSpPr>
        <p:grpSpPr>
          <a:xfrm>
            <a:off x="522212" y="2197235"/>
            <a:ext cx="1580949" cy="310728"/>
            <a:chOff x="522212" y="2228850"/>
            <a:chExt cx="1580949" cy="310728"/>
          </a:xfrm>
        </p:grpSpPr>
        <p:sp>
          <p:nvSpPr>
            <p:cNvPr id="241" name="직사각형 240">
              <a:extLst>
                <a:ext uri="{FF2B5EF4-FFF2-40B4-BE49-F238E27FC236}">
                  <a16:creationId xmlns:a16="http://schemas.microsoft.com/office/drawing/2014/main" id="{375B6EAF-1C94-1A76-5E97-5008A7550128}"/>
                </a:ext>
              </a:extLst>
            </p:cNvPr>
            <p:cNvSpPr/>
            <p:nvPr/>
          </p:nvSpPr>
          <p:spPr>
            <a:xfrm>
              <a:off x="575735" y="2228850"/>
              <a:ext cx="648228" cy="180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3" name="그림 242">
              <a:extLst>
                <a:ext uri="{FF2B5EF4-FFF2-40B4-BE49-F238E27FC236}">
                  <a16:creationId xmlns:a16="http://schemas.microsoft.com/office/drawing/2014/main" id="{02B087A9-F0FA-3AF0-46FD-9B83FF16F3D7}"/>
                </a:ext>
              </a:extLst>
            </p:cNvPr>
            <p:cNvPicPr>
              <a:picLocks noChangeAspect="1"/>
            </p:cNvPicPr>
            <p:nvPr/>
          </p:nvPicPr>
          <p:blipFill>
            <a:blip r:embed="rId6"/>
            <a:stretch>
              <a:fillRect/>
            </a:stretch>
          </p:blipFill>
          <p:spPr>
            <a:xfrm>
              <a:off x="522212" y="2229035"/>
              <a:ext cx="1580949" cy="310543"/>
            </a:xfrm>
            <a:prstGeom prst="rect">
              <a:avLst/>
            </a:prstGeom>
          </p:spPr>
        </p:pic>
      </p:grpSp>
      <p:sp>
        <p:nvSpPr>
          <p:cNvPr id="233" name="직사각형 232">
            <a:extLst>
              <a:ext uri="{FF2B5EF4-FFF2-40B4-BE49-F238E27FC236}">
                <a16:creationId xmlns:a16="http://schemas.microsoft.com/office/drawing/2014/main" id="{6EED851F-10AB-55FE-E13F-318E8591C496}"/>
              </a:ext>
            </a:extLst>
          </p:cNvPr>
          <p:cNvSpPr/>
          <p:nvPr/>
        </p:nvSpPr>
        <p:spPr>
          <a:xfrm>
            <a:off x="2255520" y="919763"/>
            <a:ext cx="1460372" cy="4663630"/>
          </a:xfrm>
          <a:prstGeom prst="rect">
            <a:avLst/>
          </a:prstGeom>
          <a:solidFill>
            <a:srgbClr val="F6F9FE"/>
          </a:soli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4" name="직사각형 233">
            <a:extLst>
              <a:ext uri="{FF2B5EF4-FFF2-40B4-BE49-F238E27FC236}">
                <a16:creationId xmlns:a16="http://schemas.microsoft.com/office/drawing/2014/main" id="{1EC35292-CDD6-D5C0-BD71-EC8EFA4F9AC0}"/>
              </a:ext>
            </a:extLst>
          </p:cNvPr>
          <p:cNvSpPr/>
          <p:nvPr/>
        </p:nvSpPr>
        <p:spPr>
          <a:xfrm>
            <a:off x="2265617" y="913184"/>
            <a:ext cx="1450276" cy="234578"/>
          </a:xfrm>
          <a:prstGeom prst="rect">
            <a:avLst/>
          </a:pr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6" name="그래픽 235" descr="닫기 윤곽선">
            <a:extLst>
              <a:ext uri="{FF2B5EF4-FFF2-40B4-BE49-F238E27FC236}">
                <a16:creationId xmlns:a16="http://schemas.microsoft.com/office/drawing/2014/main" id="{2A584520-6CCC-D38B-B3AE-FF02552D6C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5708" y="964138"/>
            <a:ext cx="132670" cy="132670"/>
          </a:xfrm>
          <a:prstGeom prst="rect">
            <a:avLst/>
          </a:prstGeom>
        </p:spPr>
      </p:pic>
      <p:sp>
        <p:nvSpPr>
          <p:cNvPr id="237" name="직사각형 236">
            <a:extLst>
              <a:ext uri="{FF2B5EF4-FFF2-40B4-BE49-F238E27FC236}">
                <a16:creationId xmlns:a16="http://schemas.microsoft.com/office/drawing/2014/main" id="{F16B1D0E-AE2F-414F-A4D2-EC4D9633B338}"/>
              </a:ext>
            </a:extLst>
          </p:cNvPr>
          <p:cNvSpPr/>
          <p:nvPr/>
        </p:nvSpPr>
        <p:spPr>
          <a:xfrm>
            <a:off x="515018" y="1548860"/>
            <a:ext cx="1659857" cy="1910977"/>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사각형: 둥근 모서리 4">
            <a:extLst>
              <a:ext uri="{FF2B5EF4-FFF2-40B4-BE49-F238E27FC236}">
                <a16:creationId xmlns:a16="http://schemas.microsoft.com/office/drawing/2014/main" id="{A0A801F6-FAE0-C45F-3904-DEB004F1ACA6}"/>
              </a:ext>
            </a:extLst>
          </p:cNvPr>
          <p:cNvSpPr/>
          <p:nvPr/>
        </p:nvSpPr>
        <p:spPr>
          <a:xfrm>
            <a:off x="1084114" y="2704776"/>
            <a:ext cx="432860"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데이터</a:t>
            </a:r>
          </a:p>
        </p:txBody>
      </p:sp>
      <p:sp>
        <p:nvSpPr>
          <p:cNvPr id="7" name="사각형: 둥근 모서리 6">
            <a:extLst>
              <a:ext uri="{FF2B5EF4-FFF2-40B4-BE49-F238E27FC236}">
                <a16:creationId xmlns:a16="http://schemas.microsoft.com/office/drawing/2014/main" id="{3DE4C99F-4991-85D5-5AF6-C396D010016A}"/>
              </a:ext>
            </a:extLst>
          </p:cNvPr>
          <p:cNvSpPr/>
          <p:nvPr/>
        </p:nvSpPr>
        <p:spPr>
          <a:xfrm>
            <a:off x="621150" y="2704776"/>
            <a:ext cx="432860"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err="1">
                <a:solidFill>
                  <a:srgbClr val="2F5597"/>
                </a:solidFill>
              </a:rPr>
              <a:t>정보창</a:t>
            </a:r>
            <a:endParaRPr lang="ko-KR" altLang="en-US" sz="500" b="1" dirty="0">
              <a:solidFill>
                <a:srgbClr val="2F5597"/>
              </a:solidFill>
            </a:endParaRPr>
          </a:p>
        </p:txBody>
      </p:sp>
      <p:sp>
        <p:nvSpPr>
          <p:cNvPr id="238" name="TextBox 237">
            <a:extLst>
              <a:ext uri="{FF2B5EF4-FFF2-40B4-BE49-F238E27FC236}">
                <a16:creationId xmlns:a16="http://schemas.microsoft.com/office/drawing/2014/main" id="{2F89BA13-8D53-9B33-0C85-04D8744F8D4A}"/>
              </a:ext>
            </a:extLst>
          </p:cNvPr>
          <p:cNvSpPr txBox="1"/>
          <p:nvPr/>
        </p:nvSpPr>
        <p:spPr>
          <a:xfrm>
            <a:off x="534620" y="2551568"/>
            <a:ext cx="369515" cy="176972"/>
          </a:xfrm>
          <a:prstGeom prst="rect">
            <a:avLst/>
          </a:prstGeom>
          <a:noFill/>
        </p:spPr>
        <p:txBody>
          <a:bodyPr wrap="square" rtlCol="0">
            <a:spAutoFit/>
          </a:bodyPr>
          <a:lstStyle/>
          <a:p>
            <a:r>
              <a:rPr lang="ko-KR" altLang="en-US" sz="550" b="1" dirty="0"/>
              <a:t>기타</a:t>
            </a:r>
          </a:p>
        </p:txBody>
      </p:sp>
      <p:sp>
        <p:nvSpPr>
          <p:cNvPr id="240" name="TextBox 239">
            <a:extLst>
              <a:ext uri="{FF2B5EF4-FFF2-40B4-BE49-F238E27FC236}">
                <a16:creationId xmlns:a16="http://schemas.microsoft.com/office/drawing/2014/main" id="{17A86DF7-1ECB-0F71-6BA4-C071F5B412B9}"/>
              </a:ext>
            </a:extLst>
          </p:cNvPr>
          <p:cNvSpPr txBox="1"/>
          <p:nvPr/>
        </p:nvSpPr>
        <p:spPr>
          <a:xfrm>
            <a:off x="2266631" y="924095"/>
            <a:ext cx="981381" cy="200055"/>
          </a:xfrm>
          <a:prstGeom prst="rect">
            <a:avLst/>
          </a:prstGeom>
          <a:noFill/>
        </p:spPr>
        <p:txBody>
          <a:bodyPr wrap="square" rtlCol="0">
            <a:spAutoFit/>
          </a:bodyPr>
          <a:lstStyle/>
          <a:p>
            <a:r>
              <a:rPr lang="ko-KR" altLang="en-US" sz="700" b="1" dirty="0">
                <a:solidFill>
                  <a:schemeClr val="bg1"/>
                </a:solidFill>
              </a:rPr>
              <a:t>데이터</a:t>
            </a:r>
          </a:p>
        </p:txBody>
      </p:sp>
      <p:graphicFrame>
        <p:nvGraphicFramePr>
          <p:cNvPr id="286" name="표 285">
            <a:extLst>
              <a:ext uri="{FF2B5EF4-FFF2-40B4-BE49-F238E27FC236}">
                <a16:creationId xmlns:a16="http://schemas.microsoft.com/office/drawing/2014/main" id="{4EB4EF53-ED77-FAE6-FA65-4B8D919443A3}"/>
              </a:ext>
            </a:extLst>
          </p:cNvPr>
          <p:cNvGraphicFramePr>
            <a:graphicFrameLocks noGrp="1"/>
          </p:cNvGraphicFramePr>
          <p:nvPr>
            <p:extLst>
              <p:ext uri="{D42A27DB-BD31-4B8C-83A1-F6EECF244321}">
                <p14:modId xmlns:p14="http://schemas.microsoft.com/office/powerpoint/2010/main" val="2628407310"/>
              </p:ext>
            </p:extLst>
          </p:nvPr>
        </p:nvGraphicFramePr>
        <p:xfrm>
          <a:off x="9560865" y="904523"/>
          <a:ext cx="2486025" cy="29653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부서 데이터 관리</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특정 부서간 레이어 및 데이터를 공유할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데이터 상세 정보</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데이터 목록의 항목 클릭 시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2</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번 데이터 상세 정보 팝업 표시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데이터 상세 정보 팝업</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7963588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해당 데이터의 기본 정보 표시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2-1</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번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삭제 버튼</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버튼 클릭 시 </a:t>
                      </a:r>
                      <a:r>
                        <a:rPr lang="en-US" altLang="ko-KR" sz="800" b="0" baseline="0" dirty="0">
                          <a:solidFill>
                            <a:schemeClr val="tx1"/>
                          </a:solidFill>
                          <a:latin typeface="맑은 고딕" panose="020B0503020000020004" pitchFamily="50" charset="-127"/>
                          <a:ea typeface="+mn-ea"/>
                          <a:sym typeface="Wingdings" pitchFamily="2" charset="2"/>
                        </a:rPr>
                        <a:t>2-3</a:t>
                      </a:r>
                      <a:r>
                        <a:rPr lang="ko-KR" altLang="en-US" sz="800" b="0" baseline="0" dirty="0">
                          <a:solidFill>
                            <a:schemeClr val="tx1"/>
                          </a:solidFill>
                          <a:latin typeface="맑은 고딕" panose="020B0503020000020004" pitchFamily="50" charset="-127"/>
                          <a:ea typeface="+mn-ea"/>
                          <a:sym typeface="Wingdings" pitchFamily="2" charset="2"/>
                        </a:rPr>
                        <a:t>번 삭제 알림 표시되며</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데이터 목록에서 삭제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2-2</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번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다운로드 버튼</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버튼 클릭 시 해당 데이터 형식에 맞는 파일 다운로드</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94185647"/>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24" name="그래픽 23" descr="표식 단색으로 채워진">
            <a:extLst>
              <a:ext uri="{FF2B5EF4-FFF2-40B4-BE49-F238E27FC236}">
                <a16:creationId xmlns:a16="http://schemas.microsoft.com/office/drawing/2014/main" id="{64178FD5-9858-FD7C-ED0B-EB5054E7E08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28406" y="1657791"/>
            <a:ext cx="144772" cy="144772"/>
          </a:xfrm>
          <a:prstGeom prst="rect">
            <a:avLst/>
          </a:prstGeom>
        </p:spPr>
      </p:pic>
      <p:sp>
        <p:nvSpPr>
          <p:cNvPr id="239" name="TextBox 238">
            <a:extLst>
              <a:ext uri="{FF2B5EF4-FFF2-40B4-BE49-F238E27FC236}">
                <a16:creationId xmlns:a16="http://schemas.microsoft.com/office/drawing/2014/main" id="{789DDA14-4664-B080-6929-19C57E99F5C3}"/>
              </a:ext>
            </a:extLst>
          </p:cNvPr>
          <p:cNvSpPr txBox="1"/>
          <p:nvPr/>
        </p:nvSpPr>
        <p:spPr>
          <a:xfrm>
            <a:off x="2329429" y="1195472"/>
            <a:ext cx="624949" cy="184666"/>
          </a:xfrm>
          <a:prstGeom prst="rect">
            <a:avLst/>
          </a:prstGeom>
          <a:noFill/>
        </p:spPr>
        <p:txBody>
          <a:bodyPr wrap="square" rtlCol="0">
            <a:spAutoFit/>
          </a:bodyPr>
          <a:lstStyle/>
          <a:p>
            <a:r>
              <a:rPr lang="ko-KR" altLang="en-US" sz="600" b="1" dirty="0">
                <a:solidFill>
                  <a:srgbClr val="436AEB"/>
                </a:solidFill>
              </a:rPr>
              <a:t>데이터 추가</a:t>
            </a:r>
          </a:p>
        </p:txBody>
      </p:sp>
      <p:pic>
        <p:nvPicPr>
          <p:cNvPr id="293" name="그래픽 292" descr="돋보기 단색으로 채워진">
            <a:extLst>
              <a:ext uri="{FF2B5EF4-FFF2-40B4-BE49-F238E27FC236}">
                <a16:creationId xmlns:a16="http://schemas.microsoft.com/office/drawing/2014/main" id="{0E3CA23A-CD1C-53E8-633A-210E691BDF5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29429" y="1245585"/>
            <a:ext cx="84439" cy="84439"/>
          </a:xfrm>
          <a:prstGeom prst="rect">
            <a:avLst/>
          </a:prstGeom>
        </p:spPr>
      </p:pic>
      <p:sp>
        <p:nvSpPr>
          <p:cNvPr id="294" name="TextBox 293">
            <a:extLst>
              <a:ext uri="{FF2B5EF4-FFF2-40B4-BE49-F238E27FC236}">
                <a16:creationId xmlns:a16="http://schemas.microsoft.com/office/drawing/2014/main" id="{F2C97133-F880-46D7-0DCF-A0296DEACDAA}"/>
              </a:ext>
            </a:extLst>
          </p:cNvPr>
          <p:cNvSpPr txBox="1"/>
          <p:nvPr/>
        </p:nvSpPr>
        <p:spPr>
          <a:xfrm>
            <a:off x="2206047" y="1327090"/>
            <a:ext cx="1002269" cy="213007"/>
          </a:xfrm>
          <a:prstGeom prst="rect">
            <a:avLst/>
          </a:prstGeom>
          <a:noFill/>
        </p:spPr>
        <p:txBody>
          <a:bodyPr wrap="square" rtlCol="0">
            <a:spAutoFit/>
          </a:bodyPr>
          <a:lstStyle/>
          <a:p>
            <a:pPr marL="171450" indent="-72000">
              <a:lnSpc>
                <a:spcPct val="150000"/>
              </a:lnSpc>
              <a:buFont typeface="Arial" panose="020B0604020202020204" pitchFamily="34" charset="0"/>
              <a:buChar char="•"/>
            </a:pPr>
            <a:r>
              <a:rPr lang="ko-KR" altLang="en-US" sz="600" b="1" dirty="0">
                <a:solidFill>
                  <a:schemeClr val="bg1">
                    <a:lumMod val="50000"/>
                  </a:schemeClr>
                </a:solidFill>
              </a:rPr>
              <a:t>데이터</a:t>
            </a:r>
          </a:p>
        </p:txBody>
      </p:sp>
      <p:grpSp>
        <p:nvGrpSpPr>
          <p:cNvPr id="295" name="그룹 294">
            <a:extLst>
              <a:ext uri="{FF2B5EF4-FFF2-40B4-BE49-F238E27FC236}">
                <a16:creationId xmlns:a16="http://schemas.microsoft.com/office/drawing/2014/main" id="{30DA8B91-02F7-2979-1C79-F6C3ACD37D1E}"/>
              </a:ext>
            </a:extLst>
          </p:cNvPr>
          <p:cNvGrpSpPr/>
          <p:nvPr/>
        </p:nvGrpSpPr>
        <p:grpSpPr>
          <a:xfrm>
            <a:off x="2349107" y="1503561"/>
            <a:ext cx="1314325" cy="294172"/>
            <a:chOff x="1643559" y="2470545"/>
            <a:chExt cx="1314325" cy="294172"/>
          </a:xfrm>
        </p:grpSpPr>
        <p:sp>
          <p:nvSpPr>
            <p:cNvPr id="301" name="직사각형 300">
              <a:extLst>
                <a:ext uri="{FF2B5EF4-FFF2-40B4-BE49-F238E27FC236}">
                  <a16:creationId xmlns:a16="http://schemas.microsoft.com/office/drawing/2014/main" id="{9EC321B4-E1F7-7997-700F-D66DDC66E361}"/>
                </a:ext>
              </a:extLst>
            </p:cNvPr>
            <p:cNvSpPr/>
            <p:nvPr/>
          </p:nvSpPr>
          <p:spPr>
            <a:xfrm>
              <a:off x="1689160" y="2504253"/>
              <a:ext cx="1268724" cy="260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7" name="그래픽 296" descr="열린 폴더 단색으로 채워진">
              <a:extLst>
                <a:ext uri="{FF2B5EF4-FFF2-40B4-BE49-F238E27FC236}">
                  <a16:creationId xmlns:a16="http://schemas.microsoft.com/office/drawing/2014/main" id="{D49EF169-AC9C-AD20-2F9E-B901D3123C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06741" y="2528052"/>
              <a:ext cx="97696" cy="97696"/>
            </a:xfrm>
            <a:prstGeom prst="rect">
              <a:avLst/>
            </a:prstGeom>
          </p:spPr>
        </p:pic>
        <p:sp>
          <p:nvSpPr>
            <p:cNvPr id="298" name="TextBox 297">
              <a:extLst>
                <a:ext uri="{FF2B5EF4-FFF2-40B4-BE49-F238E27FC236}">
                  <a16:creationId xmlns:a16="http://schemas.microsoft.com/office/drawing/2014/main" id="{AF8B699A-C2B2-966C-B0D0-232681DF80FB}"/>
                </a:ext>
              </a:extLst>
            </p:cNvPr>
            <p:cNvSpPr txBox="1"/>
            <p:nvPr/>
          </p:nvSpPr>
          <p:spPr>
            <a:xfrm>
              <a:off x="1643559" y="2470545"/>
              <a:ext cx="1200249" cy="182871"/>
            </a:xfrm>
            <a:prstGeom prst="rect">
              <a:avLst/>
            </a:prstGeom>
            <a:noFill/>
          </p:spPr>
          <p:txBody>
            <a:bodyPr wrap="square" rtlCol="0">
              <a:spAutoFit/>
            </a:bodyPr>
            <a:lstStyle/>
            <a:p>
              <a:pPr marL="99450">
                <a:lnSpc>
                  <a:spcPct val="150000"/>
                </a:lnSpc>
              </a:pPr>
              <a:r>
                <a:rPr lang="ko-KR" altLang="en-US" sz="450" b="1" dirty="0">
                  <a:solidFill>
                    <a:schemeClr val="bg1">
                      <a:lumMod val="50000"/>
                    </a:schemeClr>
                  </a:solidFill>
                </a:rPr>
                <a:t>전주시</a:t>
              </a:r>
              <a:r>
                <a:rPr lang="en-US" altLang="ko-KR" sz="450" b="1" dirty="0">
                  <a:solidFill>
                    <a:schemeClr val="bg1">
                      <a:lumMod val="50000"/>
                    </a:schemeClr>
                  </a:solidFill>
                </a:rPr>
                <a:t>_</a:t>
              </a:r>
              <a:r>
                <a:rPr lang="ko-KR" altLang="en-US" sz="450" b="1" dirty="0">
                  <a:solidFill>
                    <a:schemeClr val="bg1">
                      <a:lumMod val="50000"/>
                    </a:schemeClr>
                  </a:solidFill>
                </a:rPr>
                <a:t>동물병원</a:t>
              </a:r>
              <a:r>
                <a:rPr lang="en-US" altLang="ko-KR" sz="450" b="1" dirty="0">
                  <a:solidFill>
                    <a:schemeClr val="bg1">
                      <a:lumMod val="50000"/>
                    </a:schemeClr>
                  </a:solidFill>
                </a:rPr>
                <a:t>.csv</a:t>
              </a:r>
              <a:endParaRPr lang="ko-KR" altLang="en-US" sz="450" b="1" dirty="0">
                <a:solidFill>
                  <a:schemeClr val="bg1">
                    <a:lumMod val="50000"/>
                  </a:schemeClr>
                </a:solidFill>
              </a:endParaRPr>
            </a:p>
          </p:txBody>
        </p:sp>
        <p:pic>
          <p:nvPicPr>
            <p:cNvPr id="299" name="그래픽 298" descr="오른쪽 캐럿 단색으로 채워진">
              <a:extLst>
                <a:ext uri="{FF2B5EF4-FFF2-40B4-BE49-F238E27FC236}">
                  <a16:creationId xmlns:a16="http://schemas.microsoft.com/office/drawing/2014/main" id="{0FA8023F-C0E8-BD88-FB7D-2E8872C7E73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853985" y="2665440"/>
              <a:ext cx="82518" cy="82518"/>
            </a:xfrm>
            <a:prstGeom prst="rect">
              <a:avLst/>
            </a:prstGeom>
          </p:spPr>
        </p:pic>
      </p:grpSp>
      <p:grpSp>
        <p:nvGrpSpPr>
          <p:cNvPr id="302" name="그룹 301">
            <a:extLst>
              <a:ext uri="{FF2B5EF4-FFF2-40B4-BE49-F238E27FC236}">
                <a16:creationId xmlns:a16="http://schemas.microsoft.com/office/drawing/2014/main" id="{EF4AE280-B553-43C6-666B-6DA8A76F1B54}"/>
              </a:ext>
            </a:extLst>
          </p:cNvPr>
          <p:cNvGrpSpPr/>
          <p:nvPr/>
        </p:nvGrpSpPr>
        <p:grpSpPr>
          <a:xfrm>
            <a:off x="2349107" y="1805191"/>
            <a:ext cx="1314324" cy="303267"/>
            <a:chOff x="1643559" y="2461450"/>
            <a:chExt cx="1314324" cy="303267"/>
          </a:xfrm>
        </p:grpSpPr>
        <p:sp>
          <p:nvSpPr>
            <p:cNvPr id="307" name="직사각형 306">
              <a:extLst>
                <a:ext uri="{FF2B5EF4-FFF2-40B4-BE49-F238E27FC236}">
                  <a16:creationId xmlns:a16="http://schemas.microsoft.com/office/drawing/2014/main" id="{F24E72A1-B723-2FA0-1AE4-5962078A1BEB}"/>
                </a:ext>
              </a:extLst>
            </p:cNvPr>
            <p:cNvSpPr/>
            <p:nvPr/>
          </p:nvSpPr>
          <p:spPr>
            <a:xfrm>
              <a:off x="1689160" y="2504253"/>
              <a:ext cx="1268723" cy="260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4" name="TextBox 303">
              <a:extLst>
                <a:ext uri="{FF2B5EF4-FFF2-40B4-BE49-F238E27FC236}">
                  <a16:creationId xmlns:a16="http://schemas.microsoft.com/office/drawing/2014/main" id="{9F40AEB4-7DF2-9AEB-9809-EB1AFE238392}"/>
                </a:ext>
              </a:extLst>
            </p:cNvPr>
            <p:cNvSpPr txBox="1"/>
            <p:nvPr/>
          </p:nvSpPr>
          <p:spPr>
            <a:xfrm>
              <a:off x="1643559" y="2461450"/>
              <a:ext cx="1200249" cy="182871"/>
            </a:xfrm>
            <a:prstGeom prst="rect">
              <a:avLst/>
            </a:prstGeom>
            <a:noFill/>
          </p:spPr>
          <p:txBody>
            <a:bodyPr wrap="square" rtlCol="0">
              <a:spAutoFit/>
            </a:bodyPr>
            <a:lstStyle/>
            <a:p>
              <a:pPr marL="99450">
                <a:lnSpc>
                  <a:spcPct val="150000"/>
                </a:lnSpc>
              </a:pPr>
              <a:r>
                <a:rPr lang="ko-KR" altLang="en-US" sz="450" b="1" dirty="0">
                  <a:solidFill>
                    <a:schemeClr val="bg1">
                      <a:lumMod val="50000"/>
                    </a:schemeClr>
                  </a:solidFill>
                </a:rPr>
                <a:t>이미지 데이터 </a:t>
              </a:r>
              <a:r>
                <a:rPr lang="en-US" altLang="ko-KR" sz="450" b="1" dirty="0">
                  <a:solidFill>
                    <a:schemeClr val="bg1">
                      <a:lumMod val="50000"/>
                    </a:schemeClr>
                  </a:solidFill>
                </a:rPr>
                <a:t>1</a:t>
              </a:r>
              <a:endParaRPr lang="ko-KR" altLang="en-US" sz="450" b="1" dirty="0">
                <a:solidFill>
                  <a:schemeClr val="bg1">
                    <a:lumMod val="50000"/>
                  </a:schemeClr>
                </a:solidFill>
              </a:endParaRPr>
            </a:p>
          </p:txBody>
        </p:sp>
        <p:pic>
          <p:nvPicPr>
            <p:cNvPr id="305" name="그래픽 304" descr="오른쪽 캐럿 단색으로 채워진">
              <a:extLst>
                <a:ext uri="{FF2B5EF4-FFF2-40B4-BE49-F238E27FC236}">
                  <a16:creationId xmlns:a16="http://schemas.microsoft.com/office/drawing/2014/main" id="{423FB84F-2719-2185-262D-042F13BF850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859838" y="2670369"/>
              <a:ext cx="82518" cy="82518"/>
            </a:xfrm>
            <a:prstGeom prst="rect">
              <a:avLst/>
            </a:prstGeom>
          </p:spPr>
        </p:pic>
      </p:grpSp>
      <p:pic>
        <p:nvPicPr>
          <p:cNvPr id="308" name="그래픽 307" descr="이미지 단색으로 채워진">
            <a:extLst>
              <a:ext uri="{FF2B5EF4-FFF2-40B4-BE49-F238E27FC236}">
                <a16:creationId xmlns:a16="http://schemas.microsoft.com/office/drawing/2014/main" id="{BCC93213-4F2B-B359-B77F-C5B996DC9CF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19380" y="1864148"/>
            <a:ext cx="87571" cy="87571"/>
          </a:xfrm>
          <a:prstGeom prst="rect">
            <a:avLst/>
          </a:prstGeom>
        </p:spPr>
      </p:pic>
      <p:pic>
        <p:nvPicPr>
          <p:cNvPr id="316" name="그래픽 315" descr="쓰레기 단색으로 채워진">
            <a:extLst>
              <a:ext uri="{FF2B5EF4-FFF2-40B4-BE49-F238E27FC236}">
                <a16:creationId xmlns:a16="http://schemas.microsoft.com/office/drawing/2014/main" id="{389DD934-DFFD-1D0F-1733-F6CA5E1EDB0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53323" y="1698456"/>
            <a:ext cx="73500" cy="73500"/>
          </a:xfrm>
          <a:prstGeom prst="rect">
            <a:avLst/>
          </a:prstGeom>
        </p:spPr>
      </p:pic>
      <p:pic>
        <p:nvPicPr>
          <p:cNvPr id="317" name="그래픽 316" descr="쓰레기 단색으로 채워진">
            <a:extLst>
              <a:ext uri="{FF2B5EF4-FFF2-40B4-BE49-F238E27FC236}">
                <a16:creationId xmlns:a16="http://schemas.microsoft.com/office/drawing/2014/main" id="{4F4FBF45-E970-6D4B-01E6-C4671DC5679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53323" y="2016821"/>
            <a:ext cx="73500" cy="73500"/>
          </a:xfrm>
          <a:prstGeom prst="rect">
            <a:avLst/>
          </a:prstGeom>
        </p:spPr>
      </p:pic>
      <p:sp>
        <p:nvSpPr>
          <p:cNvPr id="282" name="직사각형 281">
            <a:extLst>
              <a:ext uri="{FF2B5EF4-FFF2-40B4-BE49-F238E27FC236}">
                <a16:creationId xmlns:a16="http://schemas.microsoft.com/office/drawing/2014/main" id="{BDD8321E-D0F5-64BA-658C-3B726B3AD746}"/>
              </a:ext>
            </a:extLst>
          </p:cNvPr>
          <p:cNvSpPr/>
          <p:nvPr/>
        </p:nvSpPr>
        <p:spPr>
          <a:xfrm>
            <a:off x="2347969" y="1841945"/>
            <a:ext cx="1325209" cy="2753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3" name="모서리가 둥근 직사각형 299">
            <a:extLst>
              <a:ext uri="{FF2B5EF4-FFF2-40B4-BE49-F238E27FC236}">
                <a16:creationId xmlns:a16="http://schemas.microsoft.com/office/drawing/2014/main" id="{E48BE402-C644-A6E3-A175-71861E115D76}"/>
              </a:ext>
            </a:extLst>
          </p:cNvPr>
          <p:cNvSpPr/>
          <p:nvPr/>
        </p:nvSpPr>
        <p:spPr>
          <a:xfrm>
            <a:off x="2220476" y="172484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pic>
        <p:nvPicPr>
          <p:cNvPr id="15" name="그래픽 14" descr="커서 단색으로 채워진">
            <a:extLst>
              <a:ext uri="{FF2B5EF4-FFF2-40B4-BE49-F238E27FC236}">
                <a16:creationId xmlns:a16="http://schemas.microsoft.com/office/drawing/2014/main" id="{745EBA3F-2D97-F7B9-63B4-26F7406ABC9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39723" y="1929184"/>
            <a:ext cx="216000" cy="216000"/>
          </a:xfrm>
          <a:prstGeom prst="rect">
            <a:avLst/>
          </a:prstGeom>
        </p:spPr>
      </p:pic>
      <p:grpSp>
        <p:nvGrpSpPr>
          <p:cNvPr id="16" name="그룹 15">
            <a:extLst>
              <a:ext uri="{FF2B5EF4-FFF2-40B4-BE49-F238E27FC236}">
                <a16:creationId xmlns:a16="http://schemas.microsoft.com/office/drawing/2014/main" id="{D063B551-11AC-79A4-0383-F42AA1A049FE}"/>
              </a:ext>
            </a:extLst>
          </p:cNvPr>
          <p:cNvGrpSpPr/>
          <p:nvPr/>
        </p:nvGrpSpPr>
        <p:grpSpPr>
          <a:xfrm>
            <a:off x="4470168" y="2013080"/>
            <a:ext cx="4526577" cy="1690995"/>
            <a:chOff x="6257896" y="1490028"/>
            <a:chExt cx="4526577" cy="1657696"/>
          </a:xfrm>
        </p:grpSpPr>
        <p:sp>
          <p:nvSpPr>
            <p:cNvPr id="17" name="직사각형 16">
              <a:extLst>
                <a:ext uri="{FF2B5EF4-FFF2-40B4-BE49-F238E27FC236}">
                  <a16:creationId xmlns:a16="http://schemas.microsoft.com/office/drawing/2014/main" id="{8DE4545B-6605-08E3-BEF1-A8AF43541309}"/>
                </a:ext>
              </a:extLst>
            </p:cNvPr>
            <p:cNvSpPr/>
            <p:nvPr/>
          </p:nvSpPr>
          <p:spPr>
            <a:xfrm>
              <a:off x="6257896" y="1490028"/>
              <a:ext cx="4509645" cy="1657696"/>
            </a:xfrm>
            <a:prstGeom prst="rect">
              <a:avLst/>
            </a:prstGeom>
            <a:solidFill>
              <a:srgbClr val="FFFFFF"/>
            </a:solidFill>
            <a:ln w="9525">
              <a:noFill/>
            </a:ln>
            <a:effectLst>
              <a:outerShdw blurRad="406400" sx="72000" sy="7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8" name="직사각형 227">
              <a:extLst>
                <a:ext uri="{FF2B5EF4-FFF2-40B4-BE49-F238E27FC236}">
                  <a16:creationId xmlns:a16="http://schemas.microsoft.com/office/drawing/2014/main" id="{020D5185-741D-55D0-F8FB-CC07D560FDFA}"/>
                </a:ext>
              </a:extLst>
            </p:cNvPr>
            <p:cNvSpPr/>
            <p:nvPr/>
          </p:nvSpPr>
          <p:spPr>
            <a:xfrm>
              <a:off x="6257896" y="1490031"/>
              <a:ext cx="4526577" cy="255948"/>
            </a:xfrm>
            <a:prstGeom prst="rect">
              <a:avLst/>
            </a:prstGeom>
            <a:solidFill>
              <a:srgbClr val="4A6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35" name="그림 234">
              <a:extLst>
                <a:ext uri="{FF2B5EF4-FFF2-40B4-BE49-F238E27FC236}">
                  <a16:creationId xmlns:a16="http://schemas.microsoft.com/office/drawing/2014/main" id="{4EF18A97-DF11-B53B-2E63-F30CC4E8352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547365" y="1551526"/>
              <a:ext cx="127741" cy="127741"/>
            </a:xfrm>
            <a:prstGeom prst="rect">
              <a:avLst/>
            </a:prstGeom>
          </p:spPr>
        </p:pic>
        <p:sp>
          <p:nvSpPr>
            <p:cNvPr id="242" name="TextBox 241">
              <a:extLst>
                <a:ext uri="{FF2B5EF4-FFF2-40B4-BE49-F238E27FC236}">
                  <a16:creationId xmlns:a16="http://schemas.microsoft.com/office/drawing/2014/main" id="{6F374F15-D78C-4E3F-CBB2-F33AB7B29845}"/>
                </a:ext>
              </a:extLst>
            </p:cNvPr>
            <p:cNvSpPr txBox="1"/>
            <p:nvPr/>
          </p:nvSpPr>
          <p:spPr>
            <a:xfrm>
              <a:off x="7775909" y="1507674"/>
              <a:ext cx="1490549" cy="215444"/>
            </a:xfrm>
            <a:prstGeom prst="rect">
              <a:avLst/>
            </a:prstGeom>
            <a:noFill/>
          </p:spPr>
          <p:txBody>
            <a:bodyPr wrap="square" rtlCol="0">
              <a:spAutoFit/>
            </a:bodyPr>
            <a:lstStyle/>
            <a:p>
              <a:pPr algn="ctr"/>
              <a:r>
                <a:rPr lang="ko-KR" altLang="en-US" sz="800" b="1" dirty="0">
                  <a:solidFill>
                    <a:schemeClr val="bg1"/>
                  </a:solidFill>
                </a:rPr>
                <a:t>데이터 상세 정보</a:t>
              </a:r>
            </a:p>
          </p:txBody>
        </p:sp>
      </p:grpSp>
      <p:graphicFrame>
        <p:nvGraphicFramePr>
          <p:cNvPr id="245" name="표 244">
            <a:extLst>
              <a:ext uri="{FF2B5EF4-FFF2-40B4-BE49-F238E27FC236}">
                <a16:creationId xmlns:a16="http://schemas.microsoft.com/office/drawing/2014/main" id="{325968D9-FD37-EC45-6A51-6FD9C695B474}"/>
              </a:ext>
            </a:extLst>
          </p:cNvPr>
          <p:cNvGraphicFramePr>
            <a:graphicFrameLocks noGrp="1"/>
          </p:cNvGraphicFramePr>
          <p:nvPr>
            <p:extLst>
              <p:ext uri="{D42A27DB-BD31-4B8C-83A1-F6EECF244321}">
                <p14:modId xmlns:p14="http://schemas.microsoft.com/office/powerpoint/2010/main" val="923992148"/>
              </p:ext>
            </p:extLst>
          </p:nvPr>
        </p:nvGraphicFramePr>
        <p:xfrm>
          <a:off x="4556321" y="2307486"/>
          <a:ext cx="4322667" cy="925332"/>
        </p:xfrm>
        <a:graphic>
          <a:graphicData uri="http://schemas.openxmlformats.org/drawingml/2006/table">
            <a:tbl>
              <a:tblPr firstRow="1" bandRow="1">
                <a:tableStyleId>{5C22544A-7EE6-4342-B048-85BDC9FD1C3A}</a:tableStyleId>
              </a:tblPr>
              <a:tblGrid>
                <a:gridCol w="769879">
                  <a:extLst>
                    <a:ext uri="{9D8B030D-6E8A-4147-A177-3AD203B41FA5}">
                      <a16:colId xmlns:a16="http://schemas.microsoft.com/office/drawing/2014/main" val="2923356746"/>
                    </a:ext>
                  </a:extLst>
                </a:gridCol>
                <a:gridCol w="1395696">
                  <a:extLst>
                    <a:ext uri="{9D8B030D-6E8A-4147-A177-3AD203B41FA5}">
                      <a16:colId xmlns:a16="http://schemas.microsoft.com/office/drawing/2014/main" val="20000"/>
                    </a:ext>
                  </a:extLst>
                </a:gridCol>
                <a:gridCol w="645440">
                  <a:extLst>
                    <a:ext uri="{9D8B030D-6E8A-4147-A177-3AD203B41FA5}">
                      <a16:colId xmlns:a16="http://schemas.microsoft.com/office/drawing/2014/main" val="2057750612"/>
                    </a:ext>
                  </a:extLst>
                </a:gridCol>
                <a:gridCol w="1511652">
                  <a:extLst>
                    <a:ext uri="{9D8B030D-6E8A-4147-A177-3AD203B41FA5}">
                      <a16:colId xmlns:a16="http://schemas.microsoft.com/office/drawing/2014/main" val="1061244644"/>
                    </a:ext>
                  </a:extLst>
                </a:gridCol>
              </a:tblGrid>
              <a:tr h="308444">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700" b="1" dirty="0">
                          <a:solidFill>
                            <a:schemeClr val="tx1"/>
                          </a:solidFill>
                          <a:latin typeface="+mn-ea"/>
                          <a:ea typeface="+mn-ea"/>
                        </a:rPr>
                        <a:t>파일명</a:t>
                      </a: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700" b="0" dirty="0">
                          <a:solidFill>
                            <a:schemeClr val="tx1"/>
                          </a:solidFill>
                          <a:latin typeface="+mn-ea"/>
                          <a:ea typeface="+mn-ea"/>
                        </a:rPr>
                        <a:t>전주시</a:t>
                      </a:r>
                      <a:r>
                        <a:rPr lang="en-US" altLang="ko-KR" sz="700" b="0" dirty="0">
                          <a:solidFill>
                            <a:schemeClr val="tx1"/>
                          </a:solidFill>
                          <a:latin typeface="+mn-ea"/>
                          <a:ea typeface="+mn-ea"/>
                        </a:rPr>
                        <a:t>_</a:t>
                      </a:r>
                      <a:r>
                        <a:rPr lang="ko-KR" altLang="en-US" sz="700" b="0" dirty="0">
                          <a:solidFill>
                            <a:schemeClr val="tx1"/>
                          </a:solidFill>
                          <a:latin typeface="+mn-ea"/>
                          <a:ea typeface="+mn-ea"/>
                        </a:rPr>
                        <a:t>동물병원</a:t>
                      </a:r>
                      <a:r>
                        <a:rPr lang="en-US" altLang="ko-KR" sz="700" b="0" dirty="0">
                          <a:solidFill>
                            <a:schemeClr val="tx1"/>
                          </a:solidFill>
                          <a:latin typeface="+mn-ea"/>
                          <a:ea typeface="+mn-ea"/>
                        </a:rPr>
                        <a:t>.csv</a:t>
                      </a:r>
                      <a:endParaRPr lang="ko-KR" altLang="en-US" sz="7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800" b="1" kern="1200" dirty="0">
                        <a:solidFill>
                          <a:schemeClr val="tx1"/>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800" b="1" kern="1200" dirty="0">
                        <a:solidFill>
                          <a:schemeClr val="tx1"/>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8444">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700" b="1" kern="1200" dirty="0">
                          <a:solidFill>
                            <a:schemeClr val="tx1"/>
                          </a:solidFill>
                          <a:latin typeface="+mn-ea"/>
                          <a:ea typeface="+mn-ea"/>
                          <a:cs typeface="+mn-cs"/>
                        </a:rPr>
                        <a:t>소유자</a:t>
                      </a: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kern="1200" dirty="0">
                          <a:solidFill>
                            <a:schemeClr val="tx1"/>
                          </a:solidFill>
                          <a:latin typeface="+mn-ea"/>
                          <a:ea typeface="+mn-ea"/>
                          <a:cs typeface="+mn-cs"/>
                        </a:rPr>
                        <a:t>manager</a:t>
                      </a:r>
                      <a:endParaRPr lang="ko-KR" altLang="en-US" sz="700" b="0" kern="1200" dirty="0">
                        <a:solidFill>
                          <a:schemeClr val="tx1"/>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700" b="1" kern="1200" dirty="0">
                          <a:solidFill>
                            <a:schemeClr val="tx1"/>
                          </a:solidFill>
                          <a:latin typeface="+mn-ea"/>
                          <a:ea typeface="+mn-ea"/>
                          <a:cs typeface="+mn-cs"/>
                        </a:rPr>
                        <a:t>올린 날짜</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kern="1200" dirty="0">
                          <a:solidFill>
                            <a:schemeClr val="tx1"/>
                          </a:solidFill>
                          <a:latin typeface="+mn-ea"/>
                          <a:ea typeface="+mn-ea"/>
                          <a:cs typeface="+mn-cs"/>
                        </a:rPr>
                        <a:t>2023-05-01</a:t>
                      </a:r>
                      <a:endParaRPr lang="ko-KR" altLang="en-US" sz="700" b="0" kern="1200" dirty="0">
                        <a:solidFill>
                          <a:schemeClr val="tx1"/>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8444">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700" b="1" kern="1200" dirty="0">
                          <a:solidFill>
                            <a:schemeClr val="tx1"/>
                          </a:solidFill>
                          <a:latin typeface="+mn-ea"/>
                          <a:ea typeface="+mn-ea"/>
                          <a:cs typeface="+mn-cs"/>
                        </a:rPr>
                        <a:t>유형</a:t>
                      </a: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kern="1200" dirty="0">
                          <a:solidFill>
                            <a:schemeClr val="tx1"/>
                          </a:solidFill>
                          <a:latin typeface="+mn-ea"/>
                          <a:ea typeface="+mn-ea"/>
                          <a:cs typeface="+mn-cs"/>
                        </a:rPr>
                        <a:t>csv</a:t>
                      </a:r>
                      <a:endParaRPr lang="ko-KR" altLang="en-US" sz="700" b="0" kern="1200" dirty="0">
                        <a:solidFill>
                          <a:schemeClr val="tx1"/>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700" b="1" kern="1200" dirty="0">
                          <a:solidFill>
                            <a:schemeClr val="tx1"/>
                          </a:solidFill>
                          <a:latin typeface="+mn-ea"/>
                          <a:ea typeface="+mn-ea"/>
                          <a:cs typeface="+mn-cs"/>
                        </a:rPr>
                        <a:t>크기</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kern="1200" dirty="0">
                          <a:solidFill>
                            <a:schemeClr val="tx1"/>
                          </a:solidFill>
                          <a:latin typeface="+mn-ea"/>
                          <a:ea typeface="+mn-ea"/>
                          <a:cs typeface="+mn-cs"/>
                        </a:rPr>
                        <a:t>13.2KB</a:t>
                      </a:r>
                      <a:endParaRPr lang="ko-KR" altLang="en-US" sz="700" b="0" kern="1200" dirty="0">
                        <a:solidFill>
                          <a:schemeClr val="tx1"/>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1811753"/>
                  </a:ext>
                </a:extLst>
              </a:tr>
            </a:tbl>
          </a:graphicData>
        </a:graphic>
      </p:graphicFrame>
      <p:grpSp>
        <p:nvGrpSpPr>
          <p:cNvPr id="246" name="그룹 245">
            <a:extLst>
              <a:ext uri="{FF2B5EF4-FFF2-40B4-BE49-F238E27FC236}">
                <a16:creationId xmlns:a16="http://schemas.microsoft.com/office/drawing/2014/main" id="{1D0652FB-6E98-A900-0E09-0D157D46C5EA}"/>
              </a:ext>
            </a:extLst>
          </p:cNvPr>
          <p:cNvGrpSpPr/>
          <p:nvPr/>
        </p:nvGrpSpPr>
        <p:grpSpPr>
          <a:xfrm>
            <a:off x="8328376" y="3283883"/>
            <a:ext cx="583869" cy="208637"/>
            <a:chOff x="929843" y="6071518"/>
            <a:chExt cx="375379" cy="208637"/>
          </a:xfrm>
        </p:grpSpPr>
        <p:sp>
          <p:nvSpPr>
            <p:cNvPr id="247" name="사각형: 둥근 모서리 246">
              <a:extLst>
                <a:ext uri="{FF2B5EF4-FFF2-40B4-BE49-F238E27FC236}">
                  <a16:creationId xmlns:a16="http://schemas.microsoft.com/office/drawing/2014/main" id="{3911309B-64BC-DB18-E518-22AA850E712C}"/>
                </a:ext>
              </a:extLst>
            </p:cNvPr>
            <p:cNvSpPr/>
            <p:nvPr/>
          </p:nvSpPr>
          <p:spPr>
            <a:xfrm>
              <a:off x="946948" y="6071518"/>
              <a:ext cx="341169" cy="208637"/>
            </a:xfrm>
            <a:prstGeom prst="roundRect">
              <a:avLst/>
            </a:prstGeom>
            <a:solidFill>
              <a:srgbClr val="436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8" name="TextBox 247">
              <a:extLst>
                <a:ext uri="{FF2B5EF4-FFF2-40B4-BE49-F238E27FC236}">
                  <a16:creationId xmlns:a16="http://schemas.microsoft.com/office/drawing/2014/main" id="{CF90CB9C-B5E1-46C8-1F23-B3F976EE2D60}"/>
                </a:ext>
              </a:extLst>
            </p:cNvPr>
            <p:cNvSpPr txBox="1"/>
            <p:nvPr/>
          </p:nvSpPr>
          <p:spPr>
            <a:xfrm>
              <a:off x="929843" y="6075808"/>
              <a:ext cx="375379" cy="200055"/>
            </a:xfrm>
            <a:prstGeom prst="rect">
              <a:avLst/>
            </a:prstGeom>
            <a:noFill/>
          </p:spPr>
          <p:txBody>
            <a:bodyPr wrap="square" rtlCol="0" anchor="ctr">
              <a:spAutoFit/>
            </a:bodyPr>
            <a:lstStyle/>
            <a:p>
              <a:pPr algn="ctr"/>
              <a:r>
                <a:rPr lang="ko-KR" altLang="en-US" sz="700" b="1" dirty="0">
                  <a:solidFill>
                    <a:schemeClr val="bg1"/>
                  </a:solidFill>
                </a:rPr>
                <a:t>다운로드</a:t>
              </a:r>
            </a:p>
          </p:txBody>
        </p:sp>
      </p:grpSp>
      <p:grpSp>
        <p:nvGrpSpPr>
          <p:cNvPr id="249" name="그룹 248">
            <a:extLst>
              <a:ext uri="{FF2B5EF4-FFF2-40B4-BE49-F238E27FC236}">
                <a16:creationId xmlns:a16="http://schemas.microsoft.com/office/drawing/2014/main" id="{0BA4072D-27E9-3E70-9BE7-0D850107FEF9}"/>
              </a:ext>
            </a:extLst>
          </p:cNvPr>
          <p:cNvGrpSpPr/>
          <p:nvPr/>
        </p:nvGrpSpPr>
        <p:grpSpPr>
          <a:xfrm>
            <a:off x="7918307" y="3283883"/>
            <a:ext cx="431936" cy="208637"/>
            <a:chOff x="929843" y="6071518"/>
            <a:chExt cx="375379" cy="208637"/>
          </a:xfrm>
        </p:grpSpPr>
        <p:sp>
          <p:nvSpPr>
            <p:cNvPr id="250" name="사각형: 둥근 모서리 249">
              <a:extLst>
                <a:ext uri="{FF2B5EF4-FFF2-40B4-BE49-F238E27FC236}">
                  <a16:creationId xmlns:a16="http://schemas.microsoft.com/office/drawing/2014/main" id="{492F6118-887B-4DBB-AEB5-A36652A31508}"/>
                </a:ext>
              </a:extLst>
            </p:cNvPr>
            <p:cNvSpPr/>
            <p:nvPr/>
          </p:nvSpPr>
          <p:spPr>
            <a:xfrm>
              <a:off x="946948" y="6071518"/>
              <a:ext cx="341169" cy="208637"/>
            </a:xfrm>
            <a:prstGeom prst="roundRect">
              <a:avLst/>
            </a:prstGeom>
            <a:solidFill>
              <a:schemeClr val="bg1"/>
            </a:solidFill>
            <a:ln>
              <a:solidFill>
                <a:srgbClr val="436A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1" name="TextBox 250">
              <a:extLst>
                <a:ext uri="{FF2B5EF4-FFF2-40B4-BE49-F238E27FC236}">
                  <a16:creationId xmlns:a16="http://schemas.microsoft.com/office/drawing/2014/main" id="{4BC56CED-4C2F-4914-C80B-DCAAE40800FB}"/>
                </a:ext>
              </a:extLst>
            </p:cNvPr>
            <p:cNvSpPr txBox="1"/>
            <p:nvPr/>
          </p:nvSpPr>
          <p:spPr>
            <a:xfrm>
              <a:off x="929843" y="6075807"/>
              <a:ext cx="375379" cy="200055"/>
            </a:xfrm>
            <a:prstGeom prst="rect">
              <a:avLst/>
            </a:prstGeom>
            <a:noFill/>
          </p:spPr>
          <p:txBody>
            <a:bodyPr wrap="square" rtlCol="0" anchor="ctr">
              <a:spAutoFit/>
            </a:bodyPr>
            <a:lstStyle>
              <a:defPPr>
                <a:defRPr lang="ko-KR"/>
              </a:defPPr>
              <a:lvl1pPr algn="ctr">
                <a:defRPr sz="700" b="1">
                  <a:solidFill>
                    <a:srgbClr val="436AEB"/>
                  </a:solidFill>
                </a:defRPr>
              </a:lvl1pPr>
            </a:lstStyle>
            <a:p>
              <a:r>
                <a:rPr lang="ko-KR" altLang="en-US" dirty="0"/>
                <a:t>삭제</a:t>
              </a:r>
            </a:p>
          </p:txBody>
        </p:sp>
      </p:grpSp>
      <p:sp>
        <p:nvSpPr>
          <p:cNvPr id="252" name="모서리가 둥근 직사각형 299">
            <a:extLst>
              <a:ext uri="{FF2B5EF4-FFF2-40B4-BE49-F238E27FC236}">
                <a16:creationId xmlns:a16="http://schemas.microsoft.com/office/drawing/2014/main" id="{62D1FCCB-F0C3-1D63-2026-FBA9FBD6CEEF}"/>
              </a:ext>
            </a:extLst>
          </p:cNvPr>
          <p:cNvSpPr/>
          <p:nvPr/>
        </p:nvSpPr>
        <p:spPr>
          <a:xfrm>
            <a:off x="4372198" y="192598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253" name="모서리가 둥근 직사각형 299">
            <a:extLst>
              <a:ext uri="{FF2B5EF4-FFF2-40B4-BE49-F238E27FC236}">
                <a16:creationId xmlns:a16="http://schemas.microsoft.com/office/drawing/2014/main" id="{C77E4894-E237-79F9-9796-9BD9C1590E3F}"/>
              </a:ext>
            </a:extLst>
          </p:cNvPr>
          <p:cNvSpPr/>
          <p:nvPr/>
        </p:nvSpPr>
        <p:spPr>
          <a:xfrm>
            <a:off x="7843815" y="318395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sp>
        <p:nvSpPr>
          <p:cNvPr id="254" name="모서리가 둥근 직사각형 299">
            <a:extLst>
              <a:ext uri="{FF2B5EF4-FFF2-40B4-BE49-F238E27FC236}">
                <a16:creationId xmlns:a16="http://schemas.microsoft.com/office/drawing/2014/main" id="{F6E99037-0781-7F39-4039-2B647C5084CB}"/>
              </a:ext>
            </a:extLst>
          </p:cNvPr>
          <p:cNvSpPr/>
          <p:nvPr/>
        </p:nvSpPr>
        <p:spPr>
          <a:xfrm>
            <a:off x="8788233" y="318017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2-2</a:t>
            </a:r>
            <a:endParaRPr lang="ko-KR" altLang="en-US" sz="750" b="1" dirty="0"/>
          </a:p>
        </p:txBody>
      </p:sp>
      <p:grpSp>
        <p:nvGrpSpPr>
          <p:cNvPr id="255" name="그룹 254">
            <a:extLst>
              <a:ext uri="{FF2B5EF4-FFF2-40B4-BE49-F238E27FC236}">
                <a16:creationId xmlns:a16="http://schemas.microsoft.com/office/drawing/2014/main" id="{FAC97267-9A7C-AEBE-67C6-DA6514EE7F3D}"/>
              </a:ext>
            </a:extLst>
          </p:cNvPr>
          <p:cNvGrpSpPr/>
          <p:nvPr/>
        </p:nvGrpSpPr>
        <p:grpSpPr>
          <a:xfrm>
            <a:off x="4940962" y="3958161"/>
            <a:ext cx="2537768" cy="1247008"/>
            <a:chOff x="7281323" y="3823467"/>
            <a:chExt cx="3867324" cy="1900325"/>
          </a:xfrm>
        </p:grpSpPr>
        <p:sp>
          <p:nvSpPr>
            <p:cNvPr id="256" name="모서리가 둥근 직사각형 44">
              <a:extLst>
                <a:ext uri="{FF2B5EF4-FFF2-40B4-BE49-F238E27FC236}">
                  <a16:creationId xmlns:a16="http://schemas.microsoft.com/office/drawing/2014/main" id="{C1B44862-F2C6-2D55-7D58-F6524E1AF454}"/>
                </a:ext>
              </a:extLst>
            </p:cNvPr>
            <p:cNvSpPr/>
            <p:nvPr/>
          </p:nvSpPr>
          <p:spPr>
            <a:xfrm>
              <a:off x="7281323" y="3823467"/>
              <a:ext cx="3867324" cy="1900325"/>
            </a:xfrm>
            <a:prstGeom prst="roundRect">
              <a:avLst>
                <a:gd name="adj" fmla="val 5907"/>
              </a:avLst>
            </a:prstGeom>
            <a:solidFill>
              <a:schemeClr val="bg1"/>
            </a:solidFill>
            <a:ln w="9525">
              <a:solidFill>
                <a:srgbClr val="8FAADC"/>
              </a:solidFill>
            </a:ln>
            <a:effectLst>
              <a:outerShdw blurRad="114300" dist="381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7" name="TextBox 256">
              <a:extLst>
                <a:ext uri="{FF2B5EF4-FFF2-40B4-BE49-F238E27FC236}">
                  <a16:creationId xmlns:a16="http://schemas.microsoft.com/office/drawing/2014/main" id="{9E1374E7-50D9-0D91-CD7E-CEF3AA1CF961}"/>
                </a:ext>
              </a:extLst>
            </p:cNvPr>
            <p:cNvSpPr txBox="1"/>
            <p:nvPr/>
          </p:nvSpPr>
          <p:spPr>
            <a:xfrm>
              <a:off x="8174308" y="4081814"/>
              <a:ext cx="2129202" cy="386945"/>
            </a:xfrm>
            <a:prstGeom prst="rect">
              <a:avLst/>
            </a:prstGeom>
            <a:noFill/>
          </p:spPr>
          <p:txBody>
            <a:bodyPr wrap="square" rtlCol="0">
              <a:spAutoFit/>
            </a:bodyPr>
            <a:lstStyle/>
            <a:p>
              <a:pPr algn="ctr"/>
              <a:r>
                <a:rPr lang="ko-KR" altLang="en-US" sz="1050" b="1" dirty="0"/>
                <a:t>데이터 삭제 알림</a:t>
              </a:r>
            </a:p>
          </p:txBody>
        </p:sp>
        <p:sp>
          <p:nvSpPr>
            <p:cNvPr id="258" name="TextBox 257">
              <a:extLst>
                <a:ext uri="{FF2B5EF4-FFF2-40B4-BE49-F238E27FC236}">
                  <a16:creationId xmlns:a16="http://schemas.microsoft.com/office/drawing/2014/main" id="{5DD34857-CA34-988C-6381-3612CF6D62CC}"/>
                </a:ext>
              </a:extLst>
            </p:cNvPr>
            <p:cNvSpPr txBox="1"/>
            <p:nvPr/>
          </p:nvSpPr>
          <p:spPr>
            <a:xfrm>
              <a:off x="7705359" y="4411115"/>
              <a:ext cx="3067097" cy="601425"/>
            </a:xfrm>
            <a:prstGeom prst="rect">
              <a:avLst/>
            </a:prstGeom>
            <a:noFill/>
          </p:spPr>
          <p:txBody>
            <a:bodyPr wrap="square" rtlCol="0">
              <a:spAutoFit/>
            </a:bodyPr>
            <a:lstStyle/>
            <a:p>
              <a:pPr algn="ctr">
                <a:lnSpc>
                  <a:spcPct val="150000"/>
                </a:lnSpc>
              </a:pPr>
              <a:r>
                <a:rPr lang="ko-KR" altLang="en-US" sz="700" dirty="0">
                  <a:solidFill>
                    <a:schemeClr val="tx1">
                      <a:lumMod val="50000"/>
                      <a:lumOff val="50000"/>
                    </a:schemeClr>
                  </a:solidFill>
                  <a:latin typeface="+mj-lt"/>
                </a:rPr>
                <a:t>삭제된 데이터는 복구가 불가능합니다</a:t>
              </a:r>
              <a:r>
                <a:rPr lang="en-US" altLang="ko-KR" sz="700" dirty="0">
                  <a:solidFill>
                    <a:schemeClr val="tx1">
                      <a:lumMod val="50000"/>
                      <a:lumOff val="50000"/>
                    </a:schemeClr>
                  </a:solidFill>
                  <a:latin typeface="+mj-lt"/>
                </a:rPr>
                <a:t>.</a:t>
              </a:r>
            </a:p>
            <a:p>
              <a:pPr algn="ctr">
                <a:lnSpc>
                  <a:spcPct val="150000"/>
                </a:lnSpc>
              </a:pPr>
              <a:r>
                <a:rPr lang="ko-KR" altLang="en-US" sz="700" dirty="0">
                  <a:solidFill>
                    <a:schemeClr val="tx1">
                      <a:lumMod val="50000"/>
                      <a:lumOff val="50000"/>
                    </a:schemeClr>
                  </a:solidFill>
                  <a:latin typeface="+mj-lt"/>
                </a:rPr>
                <a:t>목록에서 삭제 하시겠습니까</a:t>
              </a:r>
              <a:r>
                <a:rPr lang="en-US" altLang="ko-KR" sz="700" dirty="0">
                  <a:solidFill>
                    <a:schemeClr val="tx1">
                      <a:lumMod val="50000"/>
                      <a:lumOff val="50000"/>
                    </a:schemeClr>
                  </a:solidFill>
                  <a:latin typeface="+mj-lt"/>
                </a:rPr>
                <a:t>?</a:t>
              </a:r>
              <a:endParaRPr lang="ko-KR" altLang="en-US" sz="700" dirty="0">
                <a:solidFill>
                  <a:schemeClr val="tx1">
                    <a:lumMod val="50000"/>
                    <a:lumOff val="50000"/>
                  </a:schemeClr>
                </a:solidFill>
                <a:latin typeface="+mj-lt"/>
              </a:endParaRPr>
            </a:p>
          </p:txBody>
        </p:sp>
        <p:grpSp>
          <p:nvGrpSpPr>
            <p:cNvPr id="259" name="그룹 258">
              <a:extLst>
                <a:ext uri="{FF2B5EF4-FFF2-40B4-BE49-F238E27FC236}">
                  <a16:creationId xmlns:a16="http://schemas.microsoft.com/office/drawing/2014/main" id="{A667FC4D-D2E0-8893-EB38-BDADBCF0A01F}"/>
                </a:ext>
              </a:extLst>
            </p:cNvPr>
            <p:cNvGrpSpPr/>
            <p:nvPr/>
          </p:nvGrpSpPr>
          <p:grpSpPr>
            <a:xfrm>
              <a:off x="8158911" y="5113545"/>
              <a:ext cx="2284546" cy="288000"/>
              <a:chOff x="5844884" y="4339822"/>
              <a:chExt cx="2284546" cy="288000"/>
            </a:xfrm>
          </p:grpSpPr>
          <p:sp>
            <p:nvSpPr>
              <p:cNvPr id="260" name="모서리가 둥근 직사각형 49">
                <a:extLst>
                  <a:ext uri="{FF2B5EF4-FFF2-40B4-BE49-F238E27FC236}">
                    <a16:creationId xmlns:a16="http://schemas.microsoft.com/office/drawing/2014/main" id="{7ADA7108-C8A3-81FE-7F40-62539CEFF40A}"/>
                  </a:ext>
                </a:extLst>
              </p:cNvPr>
              <p:cNvSpPr/>
              <p:nvPr/>
            </p:nvSpPr>
            <p:spPr>
              <a:xfrm>
                <a:off x="5844884" y="4339822"/>
                <a:ext cx="1080000" cy="288000"/>
              </a:xfrm>
              <a:prstGeom prst="roundRect">
                <a:avLst>
                  <a:gd name="adj" fmla="val 50000"/>
                </a:avLst>
              </a:prstGeom>
              <a:solidFill>
                <a:srgbClr val="7F7F7F"/>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tx1"/>
                    </a:solidFill>
                  </a:rPr>
                  <a:t>취소</a:t>
                </a:r>
              </a:p>
            </p:txBody>
          </p:sp>
          <p:sp>
            <p:nvSpPr>
              <p:cNvPr id="261" name="모서리가 둥근 직사각형 50">
                <a:extLst>
                  <a:ext uri="{FF2B5EF4-FFF2-40B4-BE49-F238E27FC236}">
                    <a16:creationId xmlns:a16="http://schemas.microsoft.com/office/drawing/2014/main" id="{43A27FBD-8B91-D756-E666-EF91782E5888}"/>
                  </a:ext>
                </a:extLst>
              </p:cNvPr>
              <p:cNvSpPr/>
              <p:nvPr/>
            </p:nvSpPr>
            <p:spPr>
              <a:xfrm>
                <a:off x="7049430" y="4339822"/>
                <a:ext cx="1080000" cy="288000"/>
              </a:xfrm>
              <a:prstGeom prst="roundRect">
                <a:avLst>
                  <a:gd name="adj" fmla="val 50000"/>
                </a:avLst>
              </a:prstGeom>
              <a:solidFill>
                <a:srgbClr val="2F5597"/>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확인</a:t>
                </a:r>
              </a:p>
            </p:txBody>
          </p:sp>
        </p:grpSp>
      </p:grpSp>
      <p:sp>
        <p:nvSpPr>
          <p:cNvPr id="262" name="모서리가 둥근 직사각형 299">
            <a:extLst>
              <a:ext uri="{FF2B5EF4-FFF2-40B4-BE49-F238E27FC236}">
                <a16:creationId xmlns:a16="http://schemas.microsoft.com/office/drawing/2014/main" id="{8EB0C6E3-1968-4A4A-1983-5809AF6B61E6}"/>
              </a:ext>
            </a:extLst>
          </p:cNvPr>
          <p:cNvSpPr/>
          <p:nvPr/>
        </p:nvSpPr>
        <p:spPr>
          <a:xfrm>
            <a:off x="4920494" y="389273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2-3</a:t>
            </a:r>
            <a:endParaRPr lang="ko-KR" altLang="en-US" sz="750" b="1" dirty="0"/>
          </a:p>
        </p:txBody>
      </p:sp>
      <p:pic>
        <p:nvPicPr>
          <p:cNvPr id="3" name="그림 2">
            <a:extLst>
              <a:ext uri="{FF2B5EF4-FFF2-40B4-BE49-F238E27FC236}">
                <a16:creationId xmlns:a16="http://schemas.microsoft.com/office/drawing/2014/main" id="{03C2CE3E-58A4-102A-7B98-43F1DDBC0472}"/>
              </a:ext>
            </a:extLst>
          </p:cNvPr>
          <p:cNvPicPr>
            <a:picLocks noChangeAspect="1"/>
          </p:cNvPicPr>
          <p:nvPr/>
        </p:nvPicPr>
        <p:blipFill rotWithShape="1">
          <a:blip r:embed="rId24"/>
          <a:srcRect t="1" r="33936" b="487"/>
          <a:stretch/>
        </p:blipFill>
        <p:spPr>
          <a:xfrm>
            <a:off x="3730817" y="1191727"/>
            <a:ext cx="5746475" cy="224160"/>
          </a:xfrm>
          <a:prstGeom prst="rect">
            <a:avLst/>
          </a:prstGeom>
        </p:spPr>
      </p:pic>
    </p:spTree>
    <p:extLst>
      <p:ext uri="{BB962C8B-B14F-4D97-AF65-F5344CB8AC3E}">
        <p14:creationId xmlns:p14="http://schemas.microsoft.com/office/powerpoint/2010/main" val="26611781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5822485"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부서 데이터 관리 템플릿</a:t>
            </a:r>
            <a:r>
              <a:rPr lang="en-US" altLang="ko-KR" dirty="0">
                <a:latin typeface="맑은 고딕" panose="020B0503020000020004" pitchFamily="50" charset="-127"/>
              </a:rPr>
              <a:t>_</a:t>
            </a:r>
            <a:r>
              <a:rPr lang="ko-KR" altLang="en-US" dirty="0">
                <a:latin typeface="맑은 고딕" panose="020B0503020000020004" pitchFamily="50" charset="-127"/>
              </a:rPr>
              <a:t>레이아웃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LXPFA_SB_2D_WA_051</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graphicFrame>
        <p:nvGraphicFramePr>
          <p:cNvPr id="16" name="표 15">
            <a:extLst>
              <a:ext uri="{FF2B5EF4-FFF2-40B4-BE49-F238E27FC236}">
                <a16:creationId xmlns:a16="http://schemas.microsoft.com/office/drawing/2014/main" id="{ECABF706-7DD3-C6F7-0B40-021BCDD44504}"/>
              </a:ext>
            </a:extLst>
          </p:cNvPr>
          <p:cNvGraphicFramePr>
            <a:graphicFrameLocks noGrp="1"/>
          </p:cNvGraphicFramePr>
          <p:nvPr>
            <p:extLst>
              <p:ext uri="{D42A27DB-BD31-4B8C-83A1-F6EECF244321}">
                <p14:modId xmlns:p14="http://schemas.microsoft.com/office/powerpoint/2010/main" val="110545105"/>
              </p:ext>
            </p:extLst>
          </p:nvPr>
        </p:nvGraphicFramePr>
        <p:xfrm>
          <a:off x="9563100" y="897079"/>
          <a:ext cx="2486025" cy="18668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부서 데이터 관리</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특정 부서간 레이어 및 데이터를 공유할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레이아웃</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템플릿 레이아웃 설정</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기존 기능과 동일</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4" name="그림 3">
            <a:extLst>
              <a:ext uri="{FF2B5EF4-FFF2-40B4-BE49-F238E27FC236}">
                <a16:creationId xmlns:a16="http://schemas.microsoft.com/office/drawing/2014/main" id="{EE432CB8-0479-0A68-218D-52006F46F4E2}"/>
              </a:ext>
            </a:extLst>
          </p:cNvPr>
          <p:cNvPicPr>
            <a:picLocks noChangeAspect="1"/>
          </p:cNvPicPr>
          <p:nvPr/>
        </p:nvPicPr>
        <p:blipFill>
          <a:blip r:embed="rId2"/>
          <a:stretch>
            <a:fillRect/>
          </a:stretch>
        </p:blipFill>
        <p:spPr>
          <a:xfrm>
            <a:off x="142875" y="917506"/>
            <a:ext cx="9310681" cy="4747574"/>
          </a:xfrm>
          <a:prstGeom prst="rect">
            <a:avLst/>
          </a:prstGeom>
        </p:spPr>
      </p:pic>
      <p:sp>
        <p:nvSpPr>
          <p:cNvPr id="13" name="직사각형 12">
            <a:extLst>
              <a:ext uri="{FF2B5EF4-FFF2-40B4-BE49-F238E27FC236}">
                <a16:creationId xmlns:a16="http://schemas.microsoft.com/office/drawing/2014/main" id="{F31AEE2B-1377-DC43-4F5F-EA8B25A3E054}"/>
              </a:ext>
            </a:extLst>
          </p:cNvPr>
          <p:cNvSpPr/>
          <p:nvPr/>
        </p:nvSpPr>
        <p:spPr>
          <a:xfrm>
            <a:off x="481217" y="1584104"/>
            <a:ext cx="1742871" cy="1332892"/>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12" name="그룹 111">
            <a:extLst>
              <a:ext uri="{FF2B5EF4-FFF2-40B4-BE49-F238E27FC236}">
                <a16:creationId xmlns:a16="http://schemas.microsoft.com/office/drawing/2014/main" id="{CFAA4E49-C4C1-2DE4-219D-3F02DFD37253}"/>
              </a:ext>
            </a:extLst>
          </p:cNvPr>
          <p:cNvGrpSpPr/>
          <p:nvPr/>
        </p:nvGrpSpPr>
        <p:grpSpPr>
          <a:xfrm>
            <a:off x="799016" y="927383"/>
            <a:ext cx="981381" cy="200055"/>
            <a:chOff x="638712" y="898666"/>
            <a:chExt cx="635000" cy="200055"/>
          </a:xfrm>
        </p:grpSpPr>
        <p:sp>
          <p:nvSpPr>
            <p:cNvPr id="113" name="직사각형 112">
              <a:extLst>
                <a:ext uri="{FF2B5EF4-FFF2-40B4-BE49-F238E27FC236}">
                  <a16:creationId xmlns:a16="http://schemas.microsoft.com/office/drawing/2014/main" id="{9D956E50-5DE8-2F38-675D-F5ACD2722D53}"/>
                </a:ext>
              </a:extLst>
            </p:cNvPr>
            <p:cNvSpPr/>
            <p:nvPr/>
          </p:nvSpPr>
          <p:spPr>
            <a:xfrm>
              <a:off x="689870" y="933450"/>
              <a:ext cx="433387" cy="13096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TextBox 119">
              <a:extLst>
                <a:ext uri="{FF2B5EF4-FFF2-40B4-BE49-F238E27FC236}">
                  <a16:creationId xmlns:a16="http://schemas.microsoft.com/office/drawing/2014/main" id="{E71B7EB6-035E-D4E7-35F9-2559E6C12E72}"/>
                </a:ext>
              </a:extLst>
            </p:cNvPr>
            <p:cNvSpPr txBox="1"/>
            <p:nvPr/>
          </p:nvSpPr>
          <p:spPr>
            <a:xfrm>
              <a:off x="638712" y="898666"/>
              <a:ext cx="635000" cy="200055"/>
            </a:xfrm>
            <a:prstGeom prst="rect">
              <a:avLst/>
            </a:prstGeom>
            <a:noFill/>
          </p:spPr>
          <p:txBody>
            <a:bodyPr wrap="square" rtlCol="0">
              <a:spAutoFit/>
            </a:bodyPr>
            <a:lstStyle/>
            <a:p>
              <a:r>
                <a:rPr lang="en-US" altLang="ko-KR" sz="700" b="1" dirty="0">
                  <a:solidFill>
                    <a:schemeClr val="bg1"/>
                  </a:solidFill>
                </a:rPr>
                <a:t>(</a:t>
              </a:r>
              <a:r>
                <a:rPr lang="ko-KR" altLang="en-US" sz="700" b="1" dirty="0">
                  <a:solidFill>
                    <a:schemeClr val="bg1"/>
                  </a:solidFill>
                </a:rPr>
                <a:t>부서 데이터 관리</a:t>
              </a:r>
              <a:r>
                <a:rPr lang="en-US" altLang="ko-KR" sz="700" b="1" dirty="0">
                  <a:solidFill>
                    <a:schemeClr val="bg1"/>
                  </a:solidFill>
                </a:rPr>
                <a:t>)</a:t>
              </a:r>
              <a:endParaRPr lang="ko-KR" altLang="en-US" sz="700" b="1" dirty="0">
                <a:solidFill>
                  <a:schemeClr val="bg1"/>
                </a:solidFill>
              </a:endParaRPr>
            </a:p>
          </p:txBody>
        </p:sp>
      </p:grpSp>
      <p:grpSp>
        <p:nvGrpSpPr>
          <p:cNvPr id="8" name="그룹 7">
            <a:extLst>
              <a:ext uri="{FF2B5EF4-FFF2-40B4-BE49-F238E27FC236}">
                <a16:creationId xmlns:a16="http://schemas.microsoft.com/office/drawing/2014/main" id="{04182383-5970-796B-531A-C1E68966DAD7}"/>
              </a:ext>
            </a:extLst>
          </p:cNvPr>
          <p:cNvGrpSpPr/>
          <p:nvPr/>
        </p:nvGrpSpPr>
        <p:grpSpPr>
          <a:xfrm>
            <a:off x="472364" y="1163169"/>
            <a:ext cx="1751724" cy="385204"/>
            <a:chOff x="472364" y="1163169"/>
            <a:chExt cx="1751724" cy="385204"/>
          </a:xfrm>
        </p:grpSpPr>
        <p:sp>
          <p:nvSpPr>
            <p:cNvPr id="10" name="사각형: 둥근 모서리 9">
              <a:extLst>
                <a:ext uri="{FF2B5EF4-FFF2-40B4-BE49-F238E27FC236}">
                  <a16:creationId xmlns:a16="http://schemas.microsoft.com/office/drawing/2014/main" id="{D3366625-3758-7C9E-434D-90239F616267}"/>
                </a:ext>
              </a:extLst>
            </p:cNvPr>
            <p:cNvSpPr/>
            <p:nvPr/>
          </p:nvSpPr>
          <p:spPr>
            <a:xfrm>
              <a:off x="472364" y="1163169"/>
              <a:ext cx="1751724" cy="385204"/>
            </a:xfrm>
            <a:prstGeom prst="roundRect">
              <a:avLst>
                <a:gd name="adj" fmla="val 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48AD7F2F-B6B2-D143-4B10-458C8170A322}"/>
                </a:ext>
              </a:extLst>
            </p:cNvPr>
            <p:cNvGrpSpPr/>
            <p:nvPr/>
          </p:nvGrpSpPr>
          <p:grpSpPr>
            <a:xfrm>
              <a:off x="484700" y="1169260"/>
              <a:ext cx="1690624" cy="162789"/>
              <a:chOff x="468363" y="1169260"/>
              <a:chExt cx="1690624" cy="162789"/>
            </a:xfrm>
          </p:grpSpPr>
          <p:sp>
            <p:nvSpPr>
              <p:cNvPr id="12" name="사각형: 둥근 모서리 11">
                <a:extLst>
                  <a:ext uri="{FF2B5EF4-FFF2-40B4-BE49-F238E27FC236}">
                    <a16:creationId xmlns:a16="http://schemas.microsoft.com/office/drawing/2014/main" id="{E40DB333-86A2-85C1-E7A9-16D15C7DD25C}"/>
                  </a:ext>
                </a:extLst>
              </p:cNvPr>
              <p:cNvSpPr/>
              <p:nvPr/>
            </p:nvSpPr>
            <p:spPr>
              <a:xfrm>
                <a:off x="1148523" y="1169260"/>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14" name="사각형: 둥근 모서리 13">
                <a:extLst>
                  <a:ext uri="{FF2B5EF4-FFF2-40B4-BE49-F238E27FC236}">
                    <a16:creationId xmlns:a16="http://schemas.microsoft.com/office/drawing/2014/main" id="{C437395E-3A43-9203-3511-7E919BB0406C}"/>
                  </a:ext>
                </a:extLst>
              </p:cNvPr>
              <p:cNvSpPr/>
              <p:nvPr/>
            </p:nvSpPr>
            <p:spPr>
              <a:xfrm>
                <a:off x="1492037" y="1171845"/>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위젯</a:t>
                </a:r>
              </a:p>
            </p:txBody>
          </p:sp>
          <p:sp>
            <p:nvSpPr>
              <p:cNvPr id="15" name="사각형: 둥근 모서리 14">
                <a:extLst>
                  <a:ext uri="{FF2B5EF4-FFF2-40B4-BE49-F238E27FC236}">
                    <a16:creationId xmlns:a16="http://schemas.microsoft.com/office/drawing/2014/main" id="{35B5445E-C7A1-67DE-9327-0BDDE2C955BB}"/>
                  </a:ext>
                </a:extLst>
              </p:cNvPr>
              <p:cNvSpPr/>
              <p:nvPr/>
            </p:nvSpPr>
            <p:spPr>
              <a:xfrm>
                <a:off x="468363" y="1169260"/>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메인</a:t>
                </a:r>
              </a:p>
            </p:txBody>
          </p:sp>
          <p:sp>
            <p:nvSpPr>
              <p:cNvPr id="17" name="사각형: 둥근 모서리 16">
                <a:extLst>
                  <a:ext uri="{FF2B5EF4-FFF2-40B4-BE49-F238E27FC236}">
                    <a16:creationId xmlns:a16="http://schemas.microsoft.com/office/drawing/2014/main" id="{BE224D3A-58A7-A641-61AD-E84A35E845DD}"/>
                  </a:ext>
                </a:extLst>
              </p:cNvPr>
              <p:cNvSpPr/>
              <p:nvPr/>
            </p:nvSpPr>
            <p:spPr>
              <a:xfrm>
                <a:off x="808443" y="1169260"/>
                <a:ext cx="322967"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레이아웃</a:t>
                </a:r>
              </a:p>
            </p:txBody>
          </p:sp>
          <p:sp>
            <p:nvSpPr>
              <p:cNvPr id="18" name="사각형: 둥근 모서리 17">
                <a:extLst>
                  <a:ext uri="{FF2B5EF4-FFF2-40B4-BE49-F238E27FC236}">
                    <a16:creationId xmlns:a16="http://schemas.microsoft.com/office/drawing/2014/main" id="{A3B9AFD8-4803-50B0-B9B3-B6EA8B6FFF3F}"/>
                  </a:ext>
                </a:extLst>
              </p:cNvPr>
              <p:cNvSpPr/>
              <p:nvPr/>
            </p:nvSpPr>
            <p:spPr>
              <a:xfrm>
                <a:off x="1836020" y="1171339"/>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부서설정</a:t>
                </a:r>
              </a:p>
            </p:txBody>
          </p:sp>
        </p:grpSp>
      </p:grpSp>
      <p:sp>
        <p:nvSpPr>
          <p:cNvPr id="118" name="모서리가 둥근 직사각형 299">
            <a:extLst>
              <a:ext uri="{FF2B5EF4-FFF2-40B4-BE49-F238E27FC236}">
                <a16:creationId xmlns:a16="http://schemas.microsoft.com/office/drawing/2014/main" id="{F4961633-B9A9-BF8F-3E75-3FF35647B2EA}"/>
              </a:ext>
            </a:extLst>
          </p:cNvPr>
          <p:cNvSpPr/>
          <p:nvPr/>
        </p:nvSpPr>
        <p:spPr>
          <a:xfrm>
            <a:off x="723661" y="101555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pic>
        <p:nvPicPr>
          <p:cNvPr id="123" name="그림 122">
            <a:extLst>
              <a:ext uri="{FF2B5EF4-FFF2-40B4-BE49-F238E27FC236}">
                <a16:creationId xmlns:a16="http://schemas.microsoft.com/office/drawing/2014/main" id="{08486F9F-6753-6B27-9F5C-D30AE902C61A}"/>
              </a:ext>
            </a:extLst>
          </p:cNvPr>
          <p:cNvPicPr>
            <a:picLocks noChangeAspect="1"/>
          </p:cNvPicPr>
          <p:nvPr/>
        </p:nvPicPr>
        <p:blipFill>
          <a:blip r:embed="rId3"/>
          <a:stretch>
            <a:fillRect/>
          </a:stretch>
        </p:blipFill>
        <p:spPr>
          <a:xfrm>
            <a:off x="537802" y="1568495"/>
            <a:ext cx="1636910" cy="1264090"/>
          </a:xfrm>
          <a:prstGeom prst="rect">
            <a:avLst/>
          </a:prstGeom>
        </p:spPr>
      </p:pic>
      <p:grpSp>
        <p:nvGrpSpPr>
          <p:cNvPr id="6" name="그룹 5">
            <a:extLst>
              <a:ext uri="{FF2B5EF4-FFF2-40B4-BE49-F238E27FC236}">
                <a16:creationId xmlns:a16="http://schemas.microsoft.com/office/drawing/2014/main" id="{814106E3-FAE3-1DA0-3573-BB716981B32D}"/>
              </a:ext>
            </a:extLst>
          </p:cNvPr>
          <p:cNvGrpSpPr/>
          <p:nvPr/>
        </p:nvGrpSpPr>
        <p:grpSpPr>
          <a:xfrm>
            <a:off x="412258" y="1352224"/>
            <a:ext cx="899858" cy="200521"/>
            <a:chOff x="654217" y="922918"/>
            <a:chExt cx="635000" cy="141501"/>
          </a:xfrm>
        </p:grpSpPr>
        <p:sp>
          <p:nvSpPr>
            <p:cNvPr id="7" name="직사각형 6">
              <a:extLst>
                <a:ext uri="{FF2B5EF4-FFF2-40B4-BE49-F238E27FC236}">
                  <a16:creationId xmlns:a16="http://schemas.microsoft.com/office/drawing/2014/main" id="{286027E1-EAC8-968E-BD0C-6AFA8E0FE4DE}"/>
                </a:ext>
              </a:extLst>
            </p:cNvPr>
            <p:cNvSpPr/>
            <p:nvPr/>
          </p:nvSpPr>
          <p:spPr>
            <a:xfrm>
              <a:off x="702879" y="933450"/>
              <a:ext cx="433387" cy="130969"/>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9" name="TextBox 8">
              <a:extLst>
                <a:ext uri="{FF2B5EF4-FFF2-40B4-BE49-F238E27FC236}">
                  <a16:creationId xmlns:a16="http://schemas.microsoft.com/office/drawing/2014/main" id="{C0F87CA2-1750-D7F1-B2F1-6429FF9B4C8E}"/>
                </a:ext>
              </a:extLst>
            </p:cNvPr>
            <p:cNvSpPr txBox="1"/>
            <p:nvPr/>
          </p:nvSpPr>
          <p:spPr>
            <a:xfrm>
              <a:off x="654217" y="922918"/>
              <a:ext cx="635000" cy="141172"/>
            </a:xfrm>
            <a:prstGeom prst="rect">
              <a:avLst/>
            </a:prstGeom>
            <a:noFill/>
          </p:spPr>
          <p:txBody>
            <a:bodyPr wrap="square" rtlCol="0">
              <a:spAutoFit/>
            </a:bodyPr>
            <a:lstStyle/>
            <a:p>
              <a:r>
                <a:rPr lang="ko-KR" altLang="en-US" sz="700" b="1" dirty="0">
                  <a:solidFill>
                    <a:schemeClr val="bg1">
                      <a:lumMod val="50000"/>
                    </a:schemeClr>
                  </a:solidFill>
                </a:rPr>
                <a:t>부서 데이터 관리</a:t>
              </a:r>
            </a:p>
          </p:txBody>
        </p:sp>
      </p:grpSp>
      <p:sp>
        <p:nvSpPr>
          <p:cNvPr id="5" name="직사각형 4">
            <a:extLst>
              <a:ext uri="{FF2B5EF4-FFF2-40B4-BE49-F238E27FC236}">
                <a16:creationId xmlns:a16="http://schemas.microsoft.com/office/drawing/2014/main" id="{422DA9E0-8CFE-6CD7-F5B3-7A5E4545C067}"/>
              </a:ext>
            </a:extLst>
          </p:cNvPr>
          <p:cNvSpPr/>
          <p:nvPr/>
        </p:nvSpPr>
        <p:spPr>
          <a:xfrm>
            <a:off x="532842" y="1552279"/>
            <a:ext cx="1657873" cy="12515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그림 18">
            <a:extLst>
              <a:ext uri="{FF2B5EF4-FFF2-40B4-BE49-F238E27FC236}">
                <a16:creationId xmlns:a16="http://schemas.microsoft.com/office/drawing/2014/main" id="{124699B3-E29B-A062-D4BD-7FCD90F793D5}"/>
              </a:ext>
            </a:extLst>
          </p:cNvPr>
          <p:cNvPicPr>
            <a:picLocks noChangeAspect="1"/>
          </p:cNvPicPr>
          <p:nvPr/>
        </p:nvPicPr>
        <p:blipFill rotWithShape="1">
          <a:blip r:embed="rId4"/>
          <a:srcRect l="17002" r="25269" b="23512"/>
          <a:stretch/>
        </p:blipFill>
        <p:spPr>
          <a:xfrm>
            <a:off x="2254417" y="915972"/>
            <a:ext cx="7238102" cy="4672590"/>
          </a:xfrm>
          <a:prstGeom prst="rect">
            <a:avLst/>
          </a:prstGeom>
        </p:spPr>
      </p:pic>
      <p:pic>
        <p:nvPicPr>
          <p:cNvPr id="20" name="그림 19">
            <a:extLst>
              <a:ext uri="{FF2B5EF4-FFF2-40B4-BE49-F238E27FC236}">
                <a16:creationId xmlns:a16="http://schemas.microsoft.com/office/drawing/2014/main" id="{C5E49B7B-E207-111E-5E94-08ECE51A0291}"/>
              </a:ext>
            </a:extLst>
          </p:cNvPr>
          <p:cNvPicPr>
            <a:picLocks noChangeAspect="1"/>
          </p:cNvPicPr>
          <p:nvPr/>
        </p:nvPicPr>
        <p:blipFill rotWithShape="1">
          <a:blip r:embed="rId5"/>
          <a:srcRect t="5440" r="-95"/>
          <a:stretch/>
        </p:blipFill>
        <p:spPr>
          <a:xfrm>
            <a:off x="2248579" y="1451598"/>
            <a:ext cx="7238102" cy="4213482"/>
          </a:xfrm>
          <a:prstGeom prst="rect">
            <a:avLst/>
          </a:prstGeom>
        </p:spPr>
      </p:pic>
      <p:pic>
        <p:nvPicPr>
          <p:cNvPr id="2" name="그림 1">
            <a:extLst>
              <a:ext uri="{FF2B5EF4-FFF2-40B4-BE49-F238E27FC236}">
                <a16:creationId xmlns:a16="http://schemas.microsoft.com/office/drawing/2014/main" id="{C196F365-E172-58EC-31D9-B791EBCCFDCA}"/>
              </a:ext>
            </a:extLst>
          </p:cNvPr>
          <p:cNvPicPr>
            <a:picLocks noChangeAspect="1"/>
          </p:cNvPicPr>
          <p:nvPr/>
        </p:nvPicPr>
        <p:blipFill rotWithShape="1">
          <a:blip r:embed="rId6"/>
          <a:srcRect t="1" r="16819" b="-1778"/>
          <a:stretch/>
        </p:blipFill>
        <p:spPr>
          <a:xfrm>
            <a:off x="2248579" y="1222336"/>
            <a:ext cx="7235306" cy="229262"/>
          </a:xfrm>
          <a:prstGeom prst="rect">
            <a:avLst/>
          </a:prstGeom>
        </p:spPr>
      </p:pic>
    </p:spTree>
    <p:extLst>
      <p:ext uri="{BB962C8B-B14F-4D97-AF65-F5344CB8AC3E}">
        <p14:creationId xmlns:p14="http://schemas.microsoft.com/office/powerpoint/2010/main" val="1002176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6327812"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비교 템플릿</a:t>
            </a:r>
            <a:r>
              <a:rPr lang="en-US" altLang="ko-KR" dirty="0">
                <a:latin typeface="맑은 고딕" panose="020B0503020000020004" pitchFamily="50" charset="-127"/>
              </a:rPr>
              <a:t>_</a:t>
            </a:r>
            <a:r>
              <a:rPr lang="ko-KR" altLang="en-US" dirty="0">
                <a:latin typeface="맑은 고딕" panose="020B0503020000020004" pitchFamily="50" charset="-127"/>
              </a:rPr>
              <a:t>메인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LXPFA_SB_2D_WA_002</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extLst>
              <p:ext uri="{D42A27DB-BD31-4B8C-83A1-F6EECF244321}">
                <p14:modId xmlns:p14="http://schemas.microsoft.com/office/powerpoint/2010/main" val="703711998"/>
              </p:ext>
            </p:extLst>
          </p:nvPr>
        </p:nvGraphicFramePr>
        <p:xfrm>
          <a:off x="9563100" y="897079"/>
          <a:ext cx="2486025" cy="4552807"/>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비교</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0" baseline="0" dirty="0">
                          <a:latin typeface="맑은 고딕" panose="020B0503020000020004" pitchFamily="50" charset="-127"/>
                          <a:ea typeface="+mn-ea"/>
                        </a:rPr>
                        <a:t>2</a:t>
                      </a:r>
                      <a:r>
                        <a:rPr lang="ko-KR" altLang="en-US" sz="800" b="0" baseline="0" dirty="0">
                          <a:latin typeface="맑은 고딕" panose="020B0503020000020004" pitchFamily="50" charset="-127"/>
                          <a:ea typeface="+mn-ea"/>
                        </a:rPr>
                        <a:t>개의 </a:t>
                      </a:r>
                      <a:r>
                        <a:rPr lang="ko-KR" altLang="en-US" sz="800" b="0" baseline="0" dirty="0" err="1">
                          <a:latin typeface="맑은 고딕" panose="020B0503020000020004" pitchFamily="50" charset="-127"/>
                          <a:ea typeface="+mn-ea"/>
                        </a:rPr>
                        <a:t>맵을</a:t>
                      </a:r>
                      <a:r>
                        <a:rPr lang="ko-KR" altLang="en-US" sz="800" b="0" baseline="0" dirty="0">
                          <a:latin typeface="맑은 고딕" panose="020B0503020000020004" pitchFamily="50" charset="-127"/>
                          <a:ea typeface="+mn-ea"/>
                        </a:rPr>
                        <a:t> 연결하여 비교하거나 각 </a:t>
                      </a:r>
                      <a:r>
                        <a:rPr lang="ko-KR" altLang="en-US" sz="800" b="0" baseline="0" dirty="0" err="1">
                          <a:latin typeface="맑은 고딕" panose="020B0503020000020004" pitchFamily="50" charset="-127"/>
                          <a:ea typeface="+mn-ea"/>
                        </a:rPr>
                        <a:t>맵을</a:t>
                      </a:r>
                      <a:r>
                        <a:rPr lang="ko-KR" altLang="en-US" sz="800" b="0" baseline="0" dirty="0">
                          <a:latin typeface="맑은 고딕" panose="020B0503020000020004" pitchFamily="50" charset="-127"/>
                          <a:ea typeface="+mn-ea"/>
                        </a:rPr>
                        <a:t> </a:t>
                      </a:r>
                      <a:r>
                        <a:rPr lang="ko-KR" altLang="en-US" sz="800" b="0" baseline="0" dirty="0" err="1">
                          <a:latin typeface="맑은 고딕" panose="020B0503020000020004" pitchFamily="50" charset="-127"/>
                          <a:ea typeface="+mn-ea"/>
                        </a:rPr>
                        <a:t>개별적으로탐색할</a:t>
                      </a:r>
                      <a:r>
                        <a:rPr lang="ko-KR" altLang="en-US" sz="800" b="0" baseline="0" dirty="0">
                          <a:latin typeface="맑은 고딕" panose="020B0503020000020004" pitchFamily="50" charset="-127"/>
                          <a:ea typeface="+mn-ea"/>
                        </a:rPr>
                        <a:t>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메인</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웹앱</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&gt;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상세설정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&gt;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메인</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화면 지도 선택</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기존 기능 활용</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화면</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1, 2</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로 나누어 비교할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개의 화면 각각에 대한 지도 및 시작좌표 선택</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 3D</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지도 표출가능한지 확인 필요</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화면 연결 여부 설정</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6775882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 클릭하여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개의 화면을 연결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or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연결해제 여부 설정</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3-1</a:t>
                      </a: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번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연결 버튼</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2</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개의 화면을 연결하여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개의 화면이 같은 위치에서 동시 이동되어 비교</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3-2</a:t>
                      </a: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번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연결 해제 버튼</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2</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개의 화면 서로 다르게 이동</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개별적으로 이동하여 조회</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41581424"/>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4</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저장 버튼</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69275149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 클릭 시 저장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6137456"/>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3" name="그림 2">
            <a:extLst>
              <a:ext uri="{FF2B5EF4-FFF2-40B4-BE49-F238E27FC236}">
                <a16:creationId xmlns:a16="http://schemas.microsoft.com/office/drawing/2014/main" id="{2A3A7443-F148-1D45-BBA6-2213C9E203DD}"/>
              </a:ext>
            </a:extLst>
          </p:cNvPr>
          <p:cNvPicPr>
            <a:picLocks noChangeAspect="1"/>
          </p:cNvPicPr>
          <p:nvPr/>
        </p:nvPicPr>
        <p:blipFill rotWithShape="1">
          <a:blip r:embed="rId2"/>
          <a:srcRect r="16763"/>
          <a:stretch/>
        </p:blipFill>
        <p:spPr>
          <a:xfrm>
            <a:off x="142875" y="915144"/>
            <a:ext cx="9324975" cy="5469978"/>
          </a:xfrm>
          <a:prstGeom prst="rect">
            <a:avLst/>
          </a:prstGeom>
        </p:spPr>
      </p:pic>
      <p:sp>
        <p:nvSpPr>
          <p:cNvPr id="12" name="직사각형 11">
            <a:extLst>
              <a:ext uri="{FF2B5EF4-FFF2-40B4-BE49-F238E27FC236}">
                <a16:creationId xmlns:a16="http://schemas.microsoft.com/office/drawing/2014/main" id="{A055E0F4-A9DC-BB64-C143-350F7F91886B}"/>
              </a:ext>
            </a:extLst>
          </p:cNvPr>
          <p:cNvSpPr/>
          <p:nvPr/>
        </p:nvSpPr>
        <p:spPr>
          <a:xfrm>
            <a:off x="795872" y="928867"/>
            <a:ext cx="736599" cy="169277"/>
          </a:xfrm>
          <a:prstGeom prst="rect">
            <a:avLst/>
          </a:prstGeom>
          <a:solidFill>
            <a:srgbClr val="2F5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2434A5D3-51B4-2EFA-3285-16AD70B59974}"/>
              </a:ext>
            </a:extLst>
          </p:cNvPr>
          <p:cNvSpPr txBox="1"/>
          <p:nvPr/>
        </p:nvSpPr>
        <p:spPr>
          <a:xfrm>
            <a:off x="724750" y="919407"/>
            <a:ext cx="635000" cy="184666"/>
          </a:xfrm>
          <a:prstGeom prst="rect">
            <a:avLst/>
          </a:prstGeom>
          <a:noFill/>
        </p:spPr>
        <p:txBody>
          <a:bodyPr wrap="square" rtlCol="0">
            <a:spAutoFit/>
          </a:bodyPr>
          <a:lstStyle/>
          <a:p>
            <a:r>
              <a:rPr lang="en-US" altLang="ko-KR" sz="600" b="1" dirty="0">
                <a:solidFill>
                  <a:schemeClr val="bg1"/>
                </a:solidFill>
              </a:rPr>
              <a:t>(</a:t>
            </a:r>
            <a:r>
              <a:rPr lang="ko-KR" altLang="en-US" sz="600" b="1" dirty="0">
                <a:solidFill>
                  <a:schemeClr val="bg1"/>
                </a:solidFill>
              </a:rPr>
              <a:t>비교</a:t>
            </a:r>
            <a:r>
              <a:rPr lang="en-US" altLang="ko-KR" sz="600" b="1" dirty="0">
                <a:solidFill>
                  <a:schemeClr val="bg1"/>
                </a:solidFill>
              </a:rPr>
              <a:t>)</a:t>
            </a:r>
            <a:endParaRPr lang="ko-KR" altLang="en-US" sz="600" b="1" dirty="0">
              <a:solidFill>
                <a:schemeClr val="bg1"/>
              </a:solidFill>
            </a:endParaRPr>
          </a:p>
        </p:txBody>
      </p:sp>
      <p:sp>
        <p:nvSpPr>
          <p:cNvPr id="14" name="직사각형 13">
            <a:extLst>
              <a:ext uri="{FF2B5EF4-FFF2-40B4-BE49-F238E27FC236}">
                <a16:creationId xmlns:a16="http://schemas.microsoft.com/office/drawing/2014/main" id="{CA52071A-9977-DC7D-3A14-D6DD0E6E0EE4}"/>
              </a:ext>
            </a:extLst>
          </p:cNvPr>
          <p:cNvSpPr/>
          <p:nvPr/>
        </p:nvSpPr>
        <p:spPr>
          <a:xfrm>
            <a:off x="467727" y="1537577"/>
            <a:ext cx="1570428" cy="474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224AE4DC-3B23-C527-FDCD-A4B9E1A25E6F}"/>
              </a:ext>
            </a:extLst>
          </p:cNvPr>
          <p:cNvSpPr/>
          <p:nvPr/>
        </p:nvSpPr>
        <p:spPr>
          <a:xfrm>
            <a:off x="458790" y="1149551"/>
            <a:ext cx="1536698" cy="253934"/>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사각형: 둥근 모서리 25">
            <a:extLst>
              <a:ext uri="{FF2B5EF4-FFF2-40B4-BE49-F238E27FC236}">
                <a16:creationId xmlns:a16="http://schemas.microsoft.com/office/drawing/2014/main" id="{7B8361B8-E977-9B79-F4E3-D51B21E46A93}"/>
              </a:ext>
            </a:extLst>
          </p:cNvPr>
          <p:cNvSpPr/>
          <p:nvPr/>
        </p:nvSpPr>
        <p:spPr>
          <a:xfrm>
            <a:off x="1222109" y="1172419"/>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28" name="사각형: 둥근 모서리 27">
            <a:extLst>
              <a:ext uri="{FF2B5EF4-FFF2-40B4-BE49-F238E27FC236}">
                <a16:creationId xmlns:a16="http://schemas.microsoft.com/office/drawing/2014/main" id="{C806665F-7657-4AF4-0B4E-B11623804280}"/>
              </a:ext>
            </a:extLst>
          </p:cNvPr>
          <p:cNvSpPr/>
          <p:nvPr/>
        </p:nvSpPr>
        <p:spPr>
          <a:xfrm>
            <a:off x="1599668" y="1172419"/>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위젯</a:t>
            </a:r>
          </a:p>
        </p:txBody>
      </p:sp>
      <p:sp>
        <p:nvSpPr>
          <p:cNvPr id="29" name="사각형: 둥근 모서리 28">
            <a:extLst>
              <a:ext uri="{FF2B5EF4-FFF2-40B4-BE49-F238E27FC236}">
                <a16:creationId xmlns:a16="http://schemas.microsoft.com/office/drawing/2014/main" id="{34074365-2C77-E6EF-2C38-CB1987796F0A}"/>
              </a:ext>
            </a:extLst>
          </p:cNvPr>
          <p:cNvSpPr/>
          <p:nvPr/>
        </p:nvSpPr>
        <p:spPr>
          <a:xfrm>
            <a:off x="456191" y="1172419"/>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메인</a:t>
            </a:r>
          </a:p>
        </p:txBody>
      </p:sp>
      <p:sp>
        <p:nvSpPr>
          <p:cNvPr id="33" name="사각형: 둥근 모서리 32">
            <a:extLst>
              <a:ext uri="{FF2B5EF4-FFF2-40B4-BE49-F238E27FC236}">
                <a16:creationId xmlns:a16="http://schemas.microsoft.com/office/drawing/2014/main" id="{FE0EC759-FE3B-0F2F-1DB3-C47D7E153AF3}"/>
              </a:ext>
            </a:extLst>
          </p:cNvPr>
          <p:cNvSpPr/>
          <p:nvPr/>
        </p:nvSpPr>
        <p:spPr>
          <a:xfrm>
            <a:off x="837190" y="1172419"/>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pic>
        <p:nvPicPr>
          <p:cNvPr id="49" name="그림 48">
            <a:extLst>
              <a:ext uri="{FF2B5EF4-FFF2-40B4-BE49-F238E27FC236}">
                <a16:creationId xmlns:a16="http://schemas.microsoft.com/office/drawing/2014/main" id="{6094889D-1774-B8D2-8A21-A3530FE7085B}"/>
              </a:ext>
            </a:extLst>
          </p:cNvPr>
          <p:cNvPicPr>
            <a:picLocks noChangeAspect="1"/>
          </p:cNvPicPr>
          <p:nvPr/>
        </p:nvPicPr>
        <p:blipFill rotWithShape="1">
          <a:blip r:embed="rId3"/>
          <a:srcRect l="2393" t="1848" r="2835" b="3526"/>
          <a:stretch/>
        </p:blipFill>
        <p:spPr>
          <a:xfrm>
            <a:off x="484096" y="1638643"/>
            <a:ext cx="1491512" cy="1054176"/>
          </a:xfrm>
          <a:prstGeom prst="rect">
            <a:avLst/>
          </a:prstGeom>
        </p:spPr>
      </p:pic>
      <p:sp>
        <p:nvSpPr>
          <p:cNvPr id="51" name="직사각형 50">
            <a:extLst>
              <a:ext uri="{FF2B5EF4-FFF2-40B4-BE49-F238E27FC236}">
                <a16:creationId xmlns:a16="http://schemas.microsoft.com/office/drawing/2014/main" id="{CEE008A9-890B-7DD3-DA7B-7CB3416F5DA7}"/>
              </a:ext>
            </a:extLst>
          </p:cNvPr>
          <p:cNvSpPr/>
          <p:nvPr/>
        </p:nvSpPr>
        <p:spPr>
          <a:xfrm>
            <a:off x="456191" y="1361347"/>
            <a:ext cx="339681" cy="147817"/>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2" name="그림 61">
            <a:extLst>
              <a:ext uri="{FF2B5EF4-FFF2-40B4-BE49-F238E27FC236}">
                <a16:creationId xmlns:a16="http://schemas.microsoft.com/office/drawing/2014/main" id="{A00AEAE6-BBD2-FC97-C452-73C4533AB46E}"/>
              </a:ext>
            </a:extLst>
          </p:cNvPr>
          <p:cNvPicPr>
            <a:picLocks noChangeAspect="1"/>
          </p:cNvPicPr>
          <p:nvPr/>
        </p:nvPicPr>
        <p:blipFill rotWithShape="1">
          <a:blip r:embed="rId4"/>
          <a:srcRect r="56012"/>
          <a:stretch/>
        </p:blipFill>
        <p:spPr>
          <a:xfrm>
            <a:off x="4280603" y="1203325"/>
            <a:ext cx="2741535" cy="4999355"/>
          </a:xfrm>
          <a:prstGeom prst="rect">
            <a:avLst/>
          </a:prstGeom>
        </p:spPr>
      </p:pic>
      <p:pic>
        <p:nvPicPr>
          <p:cNvPr id="69" name="그림 68">
            <a:extLst>
              <a:ext uri="{FF2B5EF4-FFF2-40B4-BE49-F238E27FC236}">
                <a16:creationId xmlns:a16="http://schemas.microsoft.com/office/drawing/2014/main" id="{A4B32A3F-BF02-A606-459E-83ECDE5D085A}"/>
              </a:ext>
            </a:extLst>
          </p:cNvPr>
          <p:cNvPicPr>
            <a:picLocks noChangeAspect="1"/>
          </p:cNvPicPr>
          <p:nvPr/>
        </p:nvPicPr>
        <p:blipFill rotWithShape="1">
          <a:blip r:embed="rId5"/>
          <a:srcRect r="20124"/>
          <a:stretch/>
        </p:blipFill>
        <p:spPr>
          <a:xfrm>
            <a:off x="7087030" y="1203324"/>
            <a:ext cx="2380820" cy="4999355"/>
          </a:xfrm>
          <a:prstGeom prst="rect">
            <a:avLst/>
          </a:prstGeom>
        </p:spPr>
      </p:pic>
      <p:cxnSp>
        <p:nvCxnSpPr>
          <p:cNvPr id="71" name="연결선: 꺾임 70">
            <a:extLst>
              <a:ext uri="{FF2B5EF4-FFF2-40B4-BE49-F238E27FC236}">
                <a16:creationId xmlns:a16="http://schemas.microsoft.com/office/drawing/2014/main" id="{FF330A4D-6F7A-6450-0E7F-BD6137094BA0}"/>
              </a:ext>
            </a:extLst>
          </p:cNvPr>
          <p:cNvCxnSpPr>
            <a:cxnSpLocks/>
          </p:cNvCxnSpPr>
          <p:nvPr/>
        </p:nvCxnSpPr>
        <p:spPr>
          <a:xfrm>
            <a:off x="1982213" y="2119763"/>
            <a:ext cx="3896140" cy="852300"/>
          </a:xfrm>
          <a:prstGeom prst="bentConnector3">
            <a:avLst>
              <a:gd name="adj1" fmla="val 4217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65D4A52A-EE8E-AE0D-CEB5-72C24807F9E7}"/>
              </a:ext>
            </a:extLst>
          </p:cNvPr>
          <p:cNvCxnSpPr>
            <a:cxnSpLocks/>
            <a:endCxn id="69" idx="2"/>
          </p:cNvCxnSpPr>
          <p:nvPr/>
        </p:nvCxnSpPr>
        <p:spPr>
          <a:xfrm>
            <a:off x="1982213" y="3175777"/>
            <a:ext cx="6295227" cy="3026902"/>
          </a:xfrm>
          <a:prstGeom prst="bentConnector4">
            <a:avLst>
              <a:gd name="adj1" fmla="val 26171"/>
              <a:gd name="adj2" fmla="val 10755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그림 21">
            <a:extLst>
              <a:ext uri="{FF2B5EF4-FFF2-40B4-BE49-F238E27FC236}">
                <a16:creationId xmlns:a16="http://schemas.microsoft.com/office/drawing/2014/main" id="{268EFCCE-550C-7925-1490-02CD0CBF12D3}"/>
              </a:ext>
            </a:extLst>
          </p:cNvPr>
          <p:cNvPicPr>
            <a:picLocks noChangeAspect="1"/>
          </p:cNvPicPr>
          <p:nvPr/>
        </p:nvPicPr>
        <p:blipFill>
          <a:blip r:embed="rId6"/>
          <a:stretch>
            <a:fillRect/>
          </a:stretch>
        </p:blipFill>
        <p:spPr>
          <a:xfrm>
            <a:off x="1072219" y="4386236"/>
            <a:ext cx="430459" cy="194129"/>
          </a:xfrm>
          <a:prstGeom prst="rect">
            <a:avLst/>
          </a:prstGeom>
        </p:spPr>
      </p:pic>
      <p:grpSp>
        <p:nvGrpSpPr>
          <p:cNvPr id="25" name="그룹 24">
            <a:extLst>
              <a:ext uri="{FF2B5EF4-FFF2-40B4-BE49-F238E27FC236}">
                <a16:creationId xmlns:a16="http://schemas.microsoft.com/office/drawing/2014/main" id="{3040B763-6FE2-A713-0AA6-F09155BAB457}"/>
              </a:ext>
            </a:extLst>
          </p:cNvPr>
          <p:cNvGrpSpPr/>
          <p:nvPr/>
        </p:nvGrpSpPr>
        <p:grpSpPr>
          <a:xfrm>
            <a:off x="315381" y="1557247"/>
            <a:ext cx="109171" cy="2172086"/>
            <a:chOff x="8472854" y="3429000"/>
            <a:chExt cx="109171" cy="259517"/>
          </a:xfrm>
        </p:grpSpPr>
        <p:cxnSp>
          <p:nvCxnSpPr>
            <p:cNvPr id="27" name="직선 연결선 26">
              <a:extLst>
                <a:ext uri="{FF2B5EF4-FFF2-40B4-BE49-F238E27FC236}">
                  <a16:creationId xmlns:a16="http://schemas.microsoft.com/office/drawing/2014/main" id="{F93827CA-0780-1D8D-C36A-340811A60F9E}"/>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ADA9C813-6BFB-D61F-0F2E-D615D8A6B860}"/>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E5112A74-BD6B-F2BA-F13F-D97A734FA169}"/>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모서리가 둥근 직사각형 299">
            <a:extLst>
              <a:ext uri="{FF2B5EF4-FFF2-40B4-BE49-F238E27FC236}">
                <a16:creationId xmlns:a16="http://schemas.microsoft.com/office/drawing/2014/main" id="{D4C61636-2103-87B9-3779-9325FB39C71A}"/>
              </a:ext>
            </a:extLst>
          </p:cNvPr>
          <p:cNvSpPr/>
          <p:nvPr/>
        </p:nvSpPr>
        <p:spPr>
          <a:xfrm>
            <a:off x="976969" y="430269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a:t>
            </a:r>
            <a:endParaRPr lang="ko-KR" altLang="en-US" sz="750" b="1" dirty="0"/>
          </a:p>
        </p:txBody>
      </p:sp>
      <p:sp>
        <p:nvSpPr>
          <p:cNvPr id="37" name="모서리가 둥근 직사각형 299">
            <a:extLst>
              <a:ext uri="{FF2B5EF4-FFF2-40B4-BE49-F238E27FC236}">
                <a16:creationId xmlns:a16="http://schemas.microsoft.com/office/drawing/2014/main" id="{F2212543-0A7D-9165-AA88-1C73D37B839D}"/>
              </a:ext>
            </a:extLst>
          </p:cNvPr>
          <p:cNvSpPr/>
          <p:nvPr/>
        </p:nvSpPr>
        <p:spPr>
          <a:xfrm>
            <a:off x="373752" y="105920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pSp>
        <p:nvGrpSpPr>
          <p:cNvPr id="64" name="그룹 63">
            <a:extLst>
              <a:ext uri="{FF2B5EF4-FFF2-40B4-BE49-F238E27FC236}">
                <a16:creationId xmlns:a16="http://schemas.microsoft.com/office/drawing/2014/main" id="{BC8B0D28-F0BB-C2A7-362D-F2625C2E9116}"/>
              </a:ext>
            </a:extLst>
          </p:cNvPr>
          <p:cNvGrpSpPr/>
          <p:nvPr/>
        </p:nvGrpSpPr>
        <p:grpSpPr>
          <a:xfrm>
            <a:off x="484096" y="2236589"/>
            <a:ext cx="1433225" cy="281526"/>
            <a:chOff x="481752" y="2124721"/>
            <a:chExt cx="1433225" cy="281526"/>
          </a:xfrm>
        </p:grpSpPr>
        <p:sp>
          <p:nvSpPr>
            <p:cNvPr id="60" name="직사각형 59">
              <a:extLst>
                <a:ext uri="{FF2B5EF4-FFF2-40B4-BE49-F238E27FC236}">
                  <a16:creationId xmlns:a16="http://schemas.microsoft.com/office/drawing/2014/main" id="{B7A0D142-1511-22A0-D277-62FA15D23843}"/>
                </a:ext>
              </a:extLst>
            </p:cNvPr>
            <p:cNvSpPr/>
            <p:nvPr/>
          </p:nvSpPr>
          <p:spPr>
            <a:xfrm>
              <a:off x="545206" y="2127155"/>
              <a:ext cx="624527" cy="184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9" name="그림 58">
              <a:extLst>
                <a:ext uri="{FF2B5EF4-FFF2-40B4-BE49-F238E27FC236}">
                  <a16:creationId xmlns:a16="http://schemas.microsoft.com/office/drawing/2014/main" id="{0136B6B1-A27A-D030-6B90-844CA75B120B}"/>
                </a:ext>
              </a:extLst>
            </p:cNvPr>
            <p:cNvPicPr>
              <a:picLocks noChangeAspect="1"/>
            </p:cNvPicPr>
            <p:nvPr/>
          </p:nvPicPr>
          <p:blipFill>
            <a:blip r:embed="rId7"/>
            <a:stretch>
              <a:fillRect/>
            </a:stretch>
          </p:blipFill>
          <p:spPr>
            <a:xfrm>
              <a:off x="481752" y="2124721"/>
              <a:ext cx="1433225" cy="281526"/>
            </a:xfrm>
            <a:prstGeom prst="rect">
              <a:avLst/>
            </a:prstGeom>
          </p:spPr>
        </p:pic>
      </p:grpSp>
      <p:grpSp>
        <p:nvGrpSpPr>
          <p:cNvPr id="76" name="그룹 75">
            <a:extLst>
              <a:ext uri="{FF2B5EF4-FFF2-40B4-BE49-F238E27FC236}">
                <a16:creationId xmlns:a16="http://schemas.microsoft.com/office/drawing/2014/main" id="{66D7C0E1-A822-B0A8-0055-4FF497FCD736}"/>
              </a:ext>
            </a:extLst>
          </p:cNvPr>
          <p:cNvGrpSpPr/>
          <p:nvPr/>
        </p:nvGrpSpPr>
        <p:grpSpPr>
          <a:xfrm>
            <a:off x="388845" y="1357774"/>
            <a:ext cx="1620088" cy="184667"/>
            <a:chOff x="382636" y="1325507"/>
            <a:chExt cx="1394354" cy="153454"/>
          </a:xfrm>
        </p:grpSpPr>
        <p:sp>
          <p:nvSpPr>
            <p:cNvPr id="77" name="사각형: 둥근 모서리 76">
              <a:extLst>
                <a:ext uri="{FF2B5EF4-FFF2-40B4-BE49-F238E27FC236}">
                  <a16:creationId xmlns:a16="http://schemas.microsoft.com/office/drawing/2014/main" id="{FE48114B-0F59-3DBD-1956-AD6970FCD0B2}"/>
                </a:ext>
              </a:extLst>
            </p:cNvPr>
            <p:cNvSpPr/>
            <p:nvPr/>
          </p:nvSpPr>
          <p:spPr>
            <a:xfrm>
              <a:off x="438727" y="1346407"/>
              <a:ext cx="1338263" cy="103058"/>
            </a:xfrm>
            <a:prstGeom prst="roundRect">
              <a:avLst>
                <a:gd name="adj" fmla="val 600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TextBox 77">
              <a:extLst>
                <a:ext uri="{FF2B5EF4-FFF2-40B4-BE49-F238E27FC236}">
                  <a16:creationId xmlns:a16="http://schemas.microsoft.com/office/drawing/2014/main" id="{1327D10F-488B-0BCD-361E-7A26F92D603D}"/>
                </a:ext>
              </a:extLst>
            </p:cNvPr>
            <p:cNvSpPr txBox="1"/>
            <p:nvPr/>
          </p:nvSpPr>
          <p:spPr>
            <a:xfrm>
              <a:off x="382636" y="1325507"/>
              <a:ext cx="318029" cy="153454"/>
            </a:xfrm>
            <a:prstGeom prst="rect">
              <a:avLst/>
            </a:prstGeom>
            <a:noFill/>
          </p:spPr>
          <p:txBody>
            <a:bodyPr wrap="square" rtlCol="0">
              <a:spAutoFit/>
            </a:bodyPr>
            <a:lstStyle/>
            <a:p>
              <a:pPr algn="ctr"/>
              <a:r>
                <a:rPr lang="ko-KR" altLang="en-US" sz="600" b="1" dirty="0">
                  <a:solidFill>
                    <a:schemeClr val="bg1">
                      <a:lumMod val="50000"/>
                    </a:schemeClr>
                  </a:solidFill>
                </a:rPr>
                <a:t>탭 </a:t>
              </a:r>
              <a:r>
                <a:rPr lang="en-US" altLang="ko-KR" sz="600" b="1" dirty="0">
                  <a:solidFill>
                    <a:schemeClr val="bg1">
                      <a:lumMod val="50000"/>
                    </a:schemeClr>
                  </a:solidFill>
                </a:rPr>
                <a:t>1</a:t>
              </a:r>
              <a:endParaRPr lang="ko-KR" altLang="en-US" sz="600" b="1" dirty="0">
                <a:solidFill>
                  <a:schemeClr val="bg1">
                    <a:lumMod val="50000"/>
                  </a:schemeClr>
                </a:solidFill>
              </a:endParaRPr>
            </a:p>
          </p:txBody>
        </p:sp>
      </p:grpSp>
      <p:sp>
        <p:nvSpPr>
          <p:cNvPr id="81" name="직사각형 80">
            <a:extLst>
              <a:ext uri="{FF2B5EF4-FFF2-40B4-BE49-F238E27FC236}">
                <a16:creationId xmlns:a16="http://schemas.microsoft.com/office/drawing/2014/main" id="{519CDC4F-11E8-A230-C3E2-056B03C82399}"/>
              </a:ext>
            </a:extLst>
          </p:cNvPr>
          <p:cNvSpPr/>
          <p:nvPr/>
        </p:nvSpPr>
        <p:spPr>
          <a:xfrm>
            <a:off x="467727" y="1539087"/>
            <a:ext cx="1544436" cy="3163541"/>
          </a:xfrm>
          <a:prstGeom prst="rect">
            <a:avLst/>
          </a:prstGeom>
          <a:noFill/>
          <a:ln w="952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TextBox 81">
            <a:extLst>
              <a:ext uri="{FF2B5EF4-FFF2-40B4-BE49-F238E27FC236}">
                <a16:creationId xmlns:a16="http://schemas.microsoft.com/office/drawing/2014/main" id="{AB080020-F66F-6D65-857F-602C3665DF9F}"/>
              </a:ext>
            </a:extLst>
          </p:cNvPr>
          <p:cNvSpPr txBox="1"/>
          <p:nvPr/>
        </p:nvSpPr>
        <p:spPr>
          <a:xfrm>
            <a:off x="467116" y="1531945"/>
            <a:ext cx="1104527" cy="184666"/>
          </a:xfrm>
          <a:prstGeom prst="rect">
            <a:avLst/>
          </a:prstGeom>
          <a:noFill/>
        </p:spPr>
        <p:txBody>
          <a:bodyPr wrap="square" rtlCol="0">
            <a:spAutoFit/>
          </a:bodyPr>
          <a:lstStyle/>
          <a:p>
            <a:r>
              <a:rPr lang="ko-KR" altLang="en-US" sz="600" b="1" dirty="0">
                <a:solidFill>
                  <a:schemeClr val="tx1">
                    <a:lumMod val="50000"/>
                    <a:lumOff val="50000"/>
                  </a:schemeClr>
                </a:solidFill>
              </a:rPr>
              <a:t>화면 </a:t>
            </a:r>
            <a:r>
              <a:rPr lang="en-US" altLang="ko-KR" sz="600" b="1" dirty="0">
                <a:solidFill>
                  <a:schemeClr val="tx1">
                    <a:lumMod val="50000"/>
                    <a:lumOff val="50000"/>
                  </a:schemeClr>
                </a:solidFill>
              </a:rPr>
              <a:t>1</a:t>
            </a:r>
            <a:endParaRPr lang="ko-KR" altLang="en-US" sz="600" b="1" dirty="0">
              <a:solidFill>
                <a:schemeClr val="tx1">
                  <a:lumMod val="50000"/>
                  <a:lumOff val="50000"/>
                </a:schemeClr>
              </a:solidFill>
            </a:endParaRPr>
          </a:p>
        </p:txBody>
      </p:sp>
      <p:cxnSp>
        <p:nvCxnSpPr>
          <p:cNvPr id="83" name="직선 연결선 82">
            <a:extLst>
              <a:ext uri="{FF2B5EF4-FFF2-40B4-BE49-F238E27FC236}">
                <a16:creationId xmlns:a16="http://schemas.microsoft.com/office/drawing/2014/main" id="{E37CE881-9B14-D017-6176-F3789AB4DEE5}"/>
              </a:ext>
            </a:extLst>
          </p:cNvPr>
          <p:cNvCxnSpPr>
            <a:cxnSpLocks/>
          </p:cNvCxnSpPr>
          <p:nvPr/>
        </p:nvCxnSpPr>
        <p:spPr>
          <a:xfrm>
            <a:off x="548653" y="1688023"/>
            <a:ext cx="1368668" cy="0"/>
          </a:xfrm>
          <a:prstGeom prst="line">
            <a:avLst/>
          </a:prstGeom>
        </p:spPr>
        <p:style>
          <a:lnRef idx="1">
            <a:schemeClr val="accent1"/>
          </a:lnRef>
          <a:fillRef idx="0">
            <a:schemeClr val="accent1"/>
          </a:fillRef>
          <a:effectRef idx="0">
            <a:schemeClr val="accent1"/>
          </a:effectRef>
          <a:fontRef idx="minor">
            <a:schemeClr val="tx1"/>
          </a:fontRef>
        </p:style>
      </p:cxnSp>
      <p:pic>
        <p:nvPicPr>
          <p:cNvPr id="87" name="그림 86">
            <a:extLst>
              <a:ext uri="{FF2B5EF4-FFF2-40B4-BE49-F238E27FC236}">
                <a16:creationId xmlns:a16="http://schemas.microsoft.com/office/drawing/2014/main" id="{E05AE2F2-A04A-0EAD-7CDF-66D2413C7FC1}"/>
              </a:ext>
            </a:extLst>
          </p:cNvPr>
          <p:cNvPicPr>
            <a:picLocks noChangeAspect="1"/>
          </p:cNvPicPr>
          <p:nvPr/>
        </p:nvPicPr>
        <p:blipFill rotWithShape="1">
          <a:blip r:embed="rId3"/>
          <a:srcRect l="2393" t="1848" r="2835" b="3526"/>
          <a:stretch/>
        </p:blipFill>
        <p:spPr>
          <a:xfrm>
            <a:off x="484096" y="2808772"/>
            <a:ext cx="1491512" cy="1054176"/>
          </a:xfrm>
          <a:prstGeom prst="rect">
            <a:avLst/>
          </a:prstGeom>
        </p:spPr>
      </p:pic>
      <p:grpSp>
        <p:nvGrpSpPr>
          <p:cNvPr id="88" name="그룹 87">
            <a:extLst>
              <a:ext uri="{FF2B5EF4-FFF2-40B4-BE49-F238E27FC236}">
                <a16:creationId xmlns:a16="http://schemas.microsoft.com/office/drawing/2014/main" id="{20BADF3A-E4DB-E61D-6AAE-57B5E466BCE9}"/>
              </a:ext>
            </a:extLst>
          </p:cNvPr>
          <p:cNvGrpSpPr/>
          <p:nvPr/>
        </p:nvGrpSpPr>
        <p:grpSpPr>
          <a:xfrm>
            <a:off x="484096" y="3406718"/>
            <a:ext cx="1433225" cy="281526"/>
            <a:chOff x="481752" y="2124721"/>
            <a:chExt cx="1433225" cy="281526"/>
          </a:xfrm>
        </p:grpSpPr>
        <p:sp>
          <p:nvSpPr>
            <p:cNvPr id="89" name="직사각형 88">
              <a:extLst>
                <a:ext uri="{FF2B5EF4-FFF2-40B4-BE49-F238E27FC236}">
                  <a16:creationId xmlns:a16="http://schemas.microsoft.com/office/drawing/2014/main" id="{D5F85EFC-CF1D-9C85-874F-F5CB5D95B584}"/>
                </a:ext>
              </a:extLst>
            </p:cNvPr>
            <p:cNvSpPr/>
            <p:nvPr/>
          </p:nvSpPr>
          <p:spPr>
            <a:xfrm>
              <a:off x="545206" y="2127155"/>
              <a:ext cx="624527" cy="1846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0" name="그림 89">
              <a:extLst>
                <a:ext uri="{FF2B5EF4-FFF2-40B4-BE49-F238E27FC236}">
                  <a16:creationId xmlns:a16="http://schemas.microsoft.com/office/drawing/2014/main" id="{F2B22F10-772D-8A7E-9612-EF2A51E3CD6E}"/>
                </a:ext>
              </a:extLst>
            </p:cNvPr>
            <p:cNvPicPr>
              <a:picLocks noChangeAspect="1"/>
            </p:cNvPicPr>
            <p:nvPr/>
          </p:nvPicPr>
          <p:blipFill>
            <a:blip r:embed="rId7"/>
            <a:stretch>
              <a:fillRect/>
            </a:stretch>
          </p:blipFill>
          <p:spPr>
            <a:xfrm>
              <a:off x="481752" y="2124721"/>
              <a:ext cx="1433225" cy="281526"/>
            </a:xfrm>
            <a:prstGeom prst="rect">
              <a:avLst/>
            </a:prstGeom>
          </p:spPr>
        </p:pic>
      </p:grpSp>
      <p:sp>
        <p:nvSpPr>
          <p:cNvPr id="91" name="TextBox 90">
            <a:extLst>
              <a:ext uri="{FF2B5EF4-FFF2-40B4-BE49-F238E27FC236}">
                <a16:creationId xmlns:a16="http://schemas.microsoft.com/office/drawing/2014/main" id="{BCB0A214-3C59-6D15-BCE7-7D86EF690FDC}"/>
              </a:ext>
            </a:extLst>
          </p:cNvPr>
          <p:cNvSpPr txBox="1"/>
          <p:nvPr/>
        </p:nvSpPr>
        <p:spPr>
          <a:xfrm>
            <a:off x="467116" y="2696976"/>
            <a:ext cx="1104527" cy="184666"/>
          </a:xfrm>
          <a:prstGeom prst="rect">
            <a:avLst/>
          </a:prstGeom>
          <a:noFill/>
        </p:spPr>
        <p:txBody>
          <a:bodyPr wrap="square" rtlCol="0">
            <a:spAutoFit/>
          </a:bodyPr>
          <a:lstStyle/>
          <a:p>
            <a:r>
              <a:rPr lang="ko-KR" altLang="en-US" sz="600" b="1" dirty="0">
                <a:solidFill>
                  <a:schemeClr val="tx1">
                    <a:lumMod val="50000"/>
                    <a:lumOff val="50000"/>
                  </a:schemeClr>
                </a:solidFill>
              </a:rPr>
              <a:t>화면 </a:t>
            </a:r>
            <a:r>
              <a:rPr lang="en-US" altLang="ko-KR" sz="600" b="1" dirty="0">
                <a:solidFill>
                  <a:schemeClr val="tx1">
                    <a:lumMod val="50000"/>
                    <a:lumOff val="50000"/>
                  </a:schemeClr>
                </a:solidFill>
              </a:rPr>
              <a:t>2</a:t>
            </a:r>
            <a:endParaRPr lang="ko-KR" altLang="en-US" sz="600" b="1" dirty="0">
              <a:solidFill>
                <a:schemeClr val="tx1">
                  <a:lumMod val="50000"/>
                  <a:lumOff val="50000"/>
                </a:schemeClr>
              </a:solidFill>
            </a:endParaRPr>
          </a:p>
        </p:txBody>
      </p:sp>
      <p:cxnSp>
        <p:nvCxnSpPr>
          <p:cNvPr id="92" name="직선 연결선 91">
            <a:extLst>
              <a:ext uri="{FF2B5EF4-FFF2-40B4-BE49-F238E27FC236}">
                <a16:creationId xmlns:a16="http://schemas.microsoft.com/office/drawing/2014/main" id="{1DEC5785-9981-7DF8-3B36-2B6080A8913C}"/>
              </a:ext>
            </a:extLst>
          </p:cNvPr>
          <p:cNvCxnSpPr>
            <a:cxnSpLocks/>
          </p:cNvCxnSpPr>
          <p:nvPr/>
        </p:nvCxnSpPr>
        <p:spPr>
          <a:xfrm>
            <a:off x="548653" y="2853054"/>
            <a:ext cx="1368668"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EF3E5D65-8CC2-97D3-8D98-79D71147D492}"/>
              </a:ext>
            </a:extLst>
          </p:cNvPr>
          <p:cNvSpPr/>
          <p:nvPr/>
        </p:nvSpPr>
        <p:spPr>
          <a:xfrm>
            <a:off x="1478430" y="2442682"/>
            <a:ext cx="470861" cy="197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직사각형 92">
            <a:extLst>
              <a:ext uri="{FF2B5EF4-FFF2-40B4-BE49-F238E27FC236}">
                <a16:creationId xmlns:a16="http://schemas.microsoft.com/office/drawing/2014/main" id="{2446ED4C-DB0F-C02F-7C41-E63E4F422916}"/>
              </a:ext>
            </a:extLst>
          </p:cNvPr>
          <p:cNvSpPr/>
          <p:nvPr/>
        </p:nvSpPr>
        <p:spPr>
          <a:xfrm>
            <a:off x="1478430" y="3604766"/>
            <a:ext cx="470861" cy="197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0EA58F07-74C9-1536-BD8E-89C0E850E157}"/>
              </a:ext>
            </a:extLst>
          </p:cNvPr>
          <p:cNvSpPr txBox="1"/>
          <p:nvPr/>
        </p:nvSpPr>
        <p:spPr>
          <a:xfrm>
            <a:off x="487410" y="3865577"/>
            <a:ext cx="889873" cy="184666"/>
          </a:xfrm>
          <a:prstGeom prst="rect">
            <a:avLst/>
          </a:prstGeom>
          <a:noFill/>
        </p:spPr>
        <p:txBody>
          <a:bodyPr wrap="square" rtlCol="0">
            <a:spAutoFit/>
          </a:bodyPr>
          <a:lstStyle/>
          <a:p>
            <a:r>
              <a:rPr lang="ko-KR" altLang="en-US" sz="600" b="1" dirty="0">
                <a:solidFill>
                  <a:schemeClr val="tx1">
                    <a:lumMod val="50000"/>
                    <a:lumOff val="50000"/>
                  </a:schemeClr>
                </a:solidFill>
              </a:rPr>
              <a:t>화면 연결 여부 설정</a:t>
            </a:r>
          </a:p>
        </p:txBody>
      </p:sp>
      <p:grpSp>
        <p:nvGrpSpPr>
          <p:cNvPr id="15" name="그룹 14">
            <a:extLst>
              <a:ext uri="{FF2B5EF4-FFF2-40B4-BE49-F238E27FC236}">
                <a16:creationId xmlns:a16="http://schemas.microsoft.com/office/drawing/2014/main" id="{B433B819-9540-38CD-5A4E-CB891D8C72BE}"/>
              </a:ext>
            </a:extLst>
          </p:cNvPr>
          <p:cNvGrpSpPr/>
          <p:nvPr/>
        </p:nvGrpSpPr>
        <p:grpSpPr>
          <a:xfrm>
            <a:off x="1451228" y="4062310"/>
            <a:ext cx="415405" cy="154441"/>
            <a:chOff x="1426655" y="3919358"/>
            <a:chExt cx="455310" cy="169277"/>
          </a:xfrm>
        </p:grpSpPr>
        <p:sp>
          <p:nvSpPr>
            <p:cNvPr id="4" name="사각형: 둥근 모서리 3">
              <a:extLst>
                <a:ext uri="{FF2B5EF4-FFF2-40B4-BE49-F238E27FC236}">
                  <a16:creationId xmlns:a16="http://schemas.microsoft.com/office/drawing/2014/main" id="{C8E9C13F-876B-408F-22A2-0919E7CAD078}"/>
                </a:ext>
              </a:extLst>
            </p:cNvPr>
            <p:cNvSpPr/>
            <p:nvPr/>
          </p:nvSpPr>
          <p:spPr>
            <a:xfrm>
              <a:off x="1478105" y="3938914"/>
              <a:ext cx="403860" cy="13716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5" name="사각형: 둥근 모서리 4">
              <a:extLst>
                <a:ext uri="{FF2B5EF4-FFF2-40B4-BE49-F238E27FC236}">
                  <a16:creationId xmlns:a16="http://schemas.microsoft.com/office/drawing/2014/main" id="{599C431F-5558-4011-3910-8FD49F9C2C8C}"/>
                </a:ext>
              </a:extLst>
            </p:cNvPr>
            <p:cNvSpPr/>
            <p:nvPr/>
          </p:nvSpPr>
          <p:spPr>
            <a:xfrm>
              <a:off x="1472709" y="3938914"/>
              <a:ext cx="227504" cy="137160"/>
            </a:xfrm>
            <a:prstGeom prst="roundRect">
              <a:avLst>
                <a:gd name="adj" fmla="val 50000"/>
              </a:avLst>
            </a:prstGeom>
            <a:solidFill>
              <a:srgbClr val="8FA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7" name="TextBox 6">
              <a:extLst>
                <a:ext uri="{FF2B5EF4-FFF2-40B4-BE49-F238E27FC236}">
                  <a16:creationId xmlns:a16="http://schemas.microsoft.com/office/drawing/2014/main" id="{48723AF0-EDF4-DAC1-E8EB-B35E1A6DE204}"/>
                </a:ext>
              </a:extLst>
            </p:cNvPr>
            <p:cNvSpPr txBox="1"/>
            <p:nvPr/>
          </p:nvSpPr>
          <p:spPr>
            <a:xfrm>
              <a:off x="1426655" y="3919358"/>
              <a:ext cx="338097" cy="169277"/>
            </a:xfrm>
            <a:prstGeom prst="rect">
              <a:avLst/>
            </a:prstGeom>
            <a:noFill/>
          </p:spPr>
          <p:txBody>
            <a:bodyPr wrap="square" rtlCol="0">
              <a:spAutoFit/>
            </a:bodyPr>
            <a:lstStyle/>
            <a:p>
              <a:r>
                <a:rPr lang="ko-KR" altLang="en-US" sz="400" b="1" dirty="0">
                  <a:solidFill>
                    <a:schemeClr val="bg1"/>
                  </a:solidFill>
                </a:rPr>
                <a:t>해제</a:t>
              </a:r>
            </a:p>
          </p:txBody>
        </p:sp>
      </p:grpSp>
      <p:grpSp>
        <p:nvGrpSpPr>
          <p:cNvPr id="17" name="그룹 16">
            <a:extLst>
              <a:ext uri="{FF2B5EF4-FFF2-40B4-BE49-F238E27FC236}">
                <a16:creationId xmlns:a16="http://schemas.microsoft.com/office/drawing/2014/main" id="{98815894-90BC-ED49-2DAF-2F2638707AFB}"/>
              </a:ext>
            </a:extLst>
          </p:cNvPr>
          <p:cNvGrpSpPr/>
          <p:nvPr/>
        </p:nvGrpSpPr>
        <p:grpSpPr>
          <a:xfrm>
            <a:off x="1502678" y="3873477"/>
            <a:ext cx="429773" cy="154441"/>
            <a:chOff x="1478105" y="4088635"/>
            <a:chExt cx="471058" cy="169277"/>
          </a:xfrm>
        </p:grpSpPr>
        <p:grpSp>
          <p:nvGrpSpPr>
            <p:cNvPr id="16" name="그룹 15">
              <a:extLst>
                <a:ext uri="{FF2B5EF4-FFF2-40B4-BE49-F238E27FC236}">
                  <a16:creationId xmlns:a16="http://schemas.microsoft.com/office/drawing/2014/main" id="{E5B38683-2F0B-F743-141E-899A6D98FD69}"/>
                </a:ext>
              </a:extLst>
            </p:cNvPr>
            <p:cNvGrpSpPr/>
            <p:nvPr/>
          </p:nvGrpSpPr>
          <p:grpSpPr>
            <a:xfrm>
              <a:off x="1478105" y="4108191"/>
              <a:ext cx="403860" cy="137160"/>
              <a:chOff x="1478105" y="4108191"/>
              <a:chExt cx="403860" cy="137160"/>
            </a:xfrm>
          </p:grpSpPr>
          <p:sp>
            <p:nvSpPr>
              <p:cNvPr id="8" name="사각형: 둥근 모서리 7">
                <a:extLst>
                  <a:ext uri="{FF2B5EF4-FFF2-40B4-BE49-F238E27FC236}">
                    <a16:creationId xmlns:a16="http://schemas.microsoft.com/office/drawing/2014/main" id="{FDA73736-7D89-663C-6CD3-7C90D2D5F67A}"/>
                  </a:ext>
                </a:extLst>
              </p:cNvPr>
              <p:cNvSpPr/>
              <p:nvPr/>
            </p:nvSpPr>
            <p:spPr>
              <a:xfrm>
                <a:off x="1478105" y="4108191"/>
                <a:ext cx="403860" cy="13716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9" name="사각형: 둥근 모서리 8">
                <a:extLst>
                  <a:ext uri="{FF2B5EF4-FFF2-40B4-BE49-F238E27FC236}">
                    <a16:creationId xmlns:a16="http://schemas.microsoft.com/office/drawing/2014/main" id="{30EFF82F-B5A9-42C5-FC1B-FB7A1DEBEE2F}"/>
                  </a:ext>
                </a:extLst>
              </p:cNvPr>
              <p:cNvSpPr/>
              <p:nvPr/>
            </p:nvSpPr>
            <p:spPr>
              <a:xfrm>
                <a:off x="1653407" y="4108191"/>
                <a:ext cx="227504" cy="137160"/>
              </a:xfrm>
              <a:prstGeom prst="roundRect">
                <a:avLst>
                  <a:gd name="adj" fmla="val 50000"/>
                </a:avLst>
              </a:prstGeom>
              <a:solidFill>
                <a:srgbClr val="8FA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grpSp>
        <p:sp>
          <p:nvSpPr>
            <p:cNvPr id="10" name="TextBox 9">
              <a:extLst>
                <a:ext uri="{FF2B5EF4-FFF2-40B4-BE49-F238E27FC236}">
                  <a16:creationId xmlns:a16="http://schemas.microsoft.com/office/drawing/2014/main" id="{8507E1CB-3501-D324-9796-9EA7316B8D2C}"/>
                </a:ext>
              </a:extLst>
            </p:cNvPr>
            <p:cNvSpPr txBox="1"/>
            <p:nvPr/>
          </p:nvSpPr>
          <p:spPr>
            <a:xfrm>
              <a:off x="1611066" y="4088635"/>
              <a:ext cx="338097" cy="169277"/>
            </a:xfrm>
            <a:prstGeom prst="rect">
              <a:avLst/>
            </a:prstGeom>
            <a:noFill/>
          </p:spPr>
          <p:txBody>
            <a:bodyPr wrap="square" rtlCol="0">
              <a:spAutoFit/>
            </a:bodyPr>
            <a:lstStyle/>
            <a:p>
              <a:r>
                <a:rPr lang="ko-KR" altLang="en-US" sz="400" b="1" dirty="0">
                  <a:solidFill>
                    <a:schemeClr val="bg1"/>
                  </a:solidFill>
                </a:rPr>
                <a:t>연결</a:t>
              </a:r>
            </a:p>
          </p:txBody>
        </p:sp>
      </p:grpSp>
      <p:cxnSp>
        <p:nvCxnSpPr>
          <p:cNvPr id="11" name="연결선: 꺾임 10">
            <a:extLst>
              <a:ext uri="{FF2B5EF4-FFF2-40B4-BE49-F238E27FC236}">
                <a16:creationId xmlns:a16="http://schemas.microsoft.com/office/drawing/2014/main" id="{7F26789E-94C3-1D4C-DE1B-488004C60F11}"/>
              </a:ext>
            </a:extLst>
          </p:cNvPr>
          <p:cNvCxnSpPr>
            <a:cxnSpLocks/>
            <a:stCxn id="10" idx="3"/>
            <a:endCxn id="4" idx="3"/>
          </p:cNvCxnSpPr>
          <p:nvPr/>
        </p:nvCxnSpPr>
        <p:spPr>
          <a:xfrm flipH="1">
            <a:off x="1866633" y="3950698"/>
            <a:ext cx="65818" cy="192024"/>
          </a:xfrm>
          <a:prstGeom prst="bentConnector3">
            <a:avLst>
              <a:gd name="adj1" fmla="val -34732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B119DE28-C44A-7470-C357-31869075D080}"/>
              </a:ext>
            </a:extLst>
          </p:cNvPr>
          <p:cNvSpPr/>
          <p:nvPr/>
        </p:nvSpPr>
        <p:spPr>
          <a:xfrm>
            <a:off x="1424803" y="3861462"/>
            <a:ext cx="516087" cy="1769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모서리가 둥근 직사각형 299">
            <a:extLst>
              <a:ext uri="{FF2B5EF4-FFF2-40B4-BE49-F238E27FC236}">
                <a16:creationId xmlns:a16="http://schemas.microsoft.com/office/drawing/2014/main" id="{50D796F0-6B5F-931A-D6CB-C34A5BBDB59D}"/>
              </a:ext>
            </a:extLst>
          </p:cNvPr>
          <p:cNvSpPr/>
          <p:nvPr/>
        </p:nvSpPr>
        <p:spPr>
          <a:xfrm>
            <a:off x="1327353" y="373214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3-1</a:t>
            </a:r>
            <a:endParaRPr lang="ko-KR" altLang="en-US" sz="750" b="1" dirty="0"/>
          </a:p>
        </p:txBody>
      </p:sp>
      <p:sp>
        <p:nvSpPr>
          <p:cNvPr id="40" name="모서리가 둥근 직사각형 299">
            <a:extLst>
              <a:ext uri="{FF2B5EF4-FFF2-40B4-BE49-F238E27FC236}">
                <a16:creationId xmlns:a16="http://schemas.microsoft.com/office/drawing/2014/main" id="{07344669-5ECF-5F09-BC19-365FC8C6FA0B}"/>
              </a:ext>
            </a:extLst>
          </p:cNvPr>
          <p:cNvSpPr/>
          <p:nvPr/>
        </p:nvSpPr>
        <p:spPr>
          <a:xfrm>
            <a:off x="1286603" y="402790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3-2</a:t>
            </a:r>
            <a:endParaRPr lang="ko-KR" altLang="en-US" sz="750" b="1" dirty="0"/>
          </a:p>
        </p:txBody>
      </p:sp>
      <p:grpSp>
        <p:nvGrpSpPr>
          <p:cNvPr id="19" name="그룹 18">
            <a:extLst>
              <a:ext uri="{FF2B5EF4-FFF2-40B4-BE49-F238E27FC236}">
                <a16:creationId xmlns:a16="http://schemas.microsoft.com/office/drawing/2014/main" id="{E6C0A993-FB13-B08A-FC98-C7F306AA6D19}"/>
              </a:ext>
            </a:extLst>
          </p:cNvPr>
          <p:cNvGrpSpPr/>
          <p:nvPr/>
        </p:nvGrpSpPr>
        <p:grpSpPr>
          <a:xfrm>
            <a:off x="2038155" y="1191418"/>
            <a:ext cx="7437100" cy="212067"/>
            <a:chOff x="2038155" y="1191418"/>
            <a:chExt cx="7437100" cy="212067"/>
          </a:xfrm>
        </p:grpSpPr>
        <p:pic>
          <p:nvPicPr>
            <p:cNvPr id="73" name="그림 72">
              <a:extLst>
                <a:ext uri="{FF2B5EF4-FFF2-40B4-BE49-F238E27FC236}">
                  <a16:creationId xmlns:a16="http://schemas.microsoft.com/office/drawing/2014/main" id="{342BF1F6-24A7-FD5A-E892-1D698FEE166D}"/>
                </a:ext>
              </a:extLst>
            </p:cNvPr>
            <p:cNvPicPr>
              <a:picLocks noChangeAspect="1"/>
            </p:cNvPicPr>
            <p:nvPr/>
          </p:nvPicPr>
          <p:blipFill rotWithShape="1">
            <a:blip r:embed="rId8"/>
            <a:srcRect t="5601" r="31752" b="90554"/>
            <a:stretch/>
          </p:blipFill>
          <p:spPr>
            <a:xfrm>
              <a:off x="2038155" y="1192168"/>
              <a:ext cx="7437100" cy="211317"/>
            </a:xfrm>
            <a:prstGeom prst="rect">
              <a:avLst/>
            </a:prstGeom>
          </p:spPr>
        </p:pic>
        <p:sp>
          <p:nvSpPr>
            <p:cNvPr id="6" name="직사각형 5">
              <a:extLst>
                <a:ext uri="{FF2B5EF4-FFF2-40B4-BE49-F238E27FC236}">
                  <a16:creationId xmlns:a16="http://schemas.microsoft.com/office/drawing/2014/main" id="{912F8910-7ED0-6C8D-2B98-45FCA4BD7CA7}"/>
                </a:ext>
              </a:extLst>
            </p:cNvPr>
            <p:cNvSpPr/>
            <p:nvPr/>
          </p:nvSpPr>
          <p:spPr>
            <a:xfrm>
              <a:off x="3030583" y="1203324"/>
              <a:ext cx="422650" cy="15294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래픽 17" descr="위쪽 캐럿 단색으로 채워진">
              <a:extLst>
                <a:ext uri="{FF2B5EF4-FFF2-40B4-BE49-F238E27FC236}">
                  <a16:creationId xmlns:a16="http://schemas.microsoft.com/office/drawing/2014/main" id="{BCF6FB84-81D4-2581-9C33-31465862A1E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25700" y="1191418"/>
              <a:ext cx="198120" cy="198120"/>
            </a:xfrm>
            <a:prstGeom prst="rect">
              <a:avLst/>
            </a:prstGeom>
          </p:spPr>
        </p:pic>
      </p:grpSp>
      <p:sp>
        <p:nvSpPr>
          <p:cNvPr id="32" name="모서리가 둥근 직사각형 299">
            <a:extLst>
              <a:ext uri="{FF2B5EF4-FFF2-40B4-BE49-F238E27FC236}">
                <a16:creationId xmlns:a16="http://schemas.microsoft.com/office/drawing/2014/main" id="{EB39D4FE-A195-9CF0-BBAD-DA3AAA8D9201}"/>
              </a:ext>
            </a:extLst>
          </p:cNvPr>
          <p:cNvSpPr/>
          <p:nvPr/>
        </p:nvSpPr>
        <p:spPr>
          <a:xfrm>
            <a:off x="247910" y="239910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grpSp>
        <p:nvGrpSpPr>
          <p:cNvPr id="46" name="그룹 45">
            <a:extLst>
              <a:ext uri="{FF2B5EF4-FFF2-40B4-BE49-F238E27FC236}">
                <a16:creationId xmlns:a16="http://schemas.microsoft.com/office/drawing/2014/main" id="{C83A2AF9-7FC1-6614-3808-2CAAA3FD6E93}"/>
              </a:ext>
            </a:extLst>
          </p:cNvPr>
          <p:cNvGrpSpPr/>
          <p:nvPr/>
        </p:nvGrpSpPr>
        <p:grpSpPr>
          <a:xfrm>
            <a:off x="315381" y="3792583"/>
            <a:ext cx="109171" cy="412708"/>
            <a:chOff x="8472854" y="3429000"/>
            <a:chExt cx="109171" cy="259517"/>
          </a:xfrm>
        </p:grpSpPr>
        <p:cxnSp>
          <p:nvCxnSpPr>
            <p:cNvPr id="47" name="직선 연결선 46">
              <a:extLst>
                <a:ext uri="{FF2B5EF4-FFF2-40B4-BE49-F238E27FC236}">
                  <a16:creationId xmlns:a16="http://schemas.microsoft.com/office/drawing/2014/main" id="{069EDBE6-68B7-B50B-7D83-45E2D9C63C9B}"/>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F185CCEA-DCB2-D5DF-9149-7A8EA825F2F0}"/>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651DE5FD-5536-5E10-1C60-58B12E99AC30}"/>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3" name="모서리가 둥근 직사각형 299">
            <a:extLst>
              <a:ext uri="{FF2B5EF4-FFF2-40B4-BE49-F238E27FC236}">
                <a16:creationId xmlns:a16="http://schemas.microsoft.com/office/drawing/2014/main" id="{27BB5C50-7B80-3801-B061-43FF09A2C34C}"/>
              </a:ext>
            </a:extLst>
          </p:cNvPr>
          <p:cNvSpPr/>
          <p:nvPr/>
        </p:nvSpPr>
        <p:spPr>
          <a:xfrm>
            <a:off x="263268" y="390633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grpSp>
        <p:nvGrpSpPr>
          <p:cNvPr id="54" name="그룹 53">
            <a:extLst>
              <a:ext uri="{FF2B5EF4-FFF2-40B4-BE49-F238E27FC236}">
                <a16:creationId xmlns:a16="http://schemas.microsoft.com/office/drawing/2014/main" id="{F9DDBF51-59F8-E85D-B199-9DAD1E311466}"/>
              </a:ext>
            </a:extLst>
          </p:cNvPr>
          <p:cNvGrpSpPr/>
          <p:nvPr/>
        </p:nvGrpSpPr>
        <p:grpSpPr>
          <a:xfrm>
            <a:off x="1921022" y="1577934"/>
            <a:ext cx="109171" cy="963613"/>
            <a:chOff x="8472854" y="3429000"/>
            <a:chExt cx="109171" cy="259517"/>
          </a:xfrm>
        </p:grpSpPr>
        <p:cxnSp>
          <p:nvCxnSpPr>
            <p:cNvPr id="55" name="직선 연결선 54">
              <a:extLst>
                <a:ext uri="{FF2B5EF4-FFF2-40B4-BE49-F238E27FC236}">
                  <a16:creationId xmlns:a16="http://schemas.microsoft.com/office/drawing/2014/main" id="{25534D5A-F4E5-2421-8171-4A94CDCFC8CA}"/>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5B28FC97-E9CB-E575-5A59-0CEF0B1B7356}"/>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50FC669E-BC53-6E76-EF65-2F90B927BC81}"/>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0" name="그룹 79">
            <a:extLst>
              <a:ext uri="{FF2B5EF4-FFF2-40B4-BE49-F238E27FC236}">
                <a16:creationId xmlns:a16="http://schemas.microsoft.com/office/drawing/2014/main" id="{C8535E73-D5B8-9681-4E90-20354717A462}"/>
              </a:ext>
            </a:extLst>
          </p:cNvPr>
          <p:cNvGrpSpPr/>
          <p:nvPr/>
        </p:nvGrpSpPr>
        <p:grpSpPr>
          <a:xfrm>
            <a:off x="1921022" y="2735736"/>
            <a:ext cx="109171" cy="963613"/>
            <a:chOff x="8472854" y="3429000"/>
            <a:chExt cx="109171" cy="259517"/>
          </a:xfrm>
        </p:grpSpPr>
        <p:cxnSp>
          <p:nvCxnSpPr>
            <p:cNvPr id="84" name="직선 연결선 83">
              <a:extLst>
                <a:ext uri="{FF2B5EF4-FFF2-40B4-BE49-F238E27FC236}">
                  <a16:creationId xmlns:a16="http://schemas.microsoft.com/office/drawing/2014/main" id="{08A3341D-0743-DE72-2AE3-8D12F126A255}"/>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26430E07-BF57-D29C-DF27-BA6947A9F89A}"/>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F363E395-6CA9-CE64-27BC-31EC2991167C}"/>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41" name="그림 40">
            <a:extLst>
              <a:ext uri="{FF2B5EF4-FFF2-40B4-BE49-F238E27FC236}">
                <a16:creationId xmlns:a16="http://schemas.microsoft.com/office/drawing/2014/main" id="{ADFA9943-00E8-380D-C2D4-0DF9249BA505}"/>
              </a:ext>
            </a:extLst>
          </p:cNvPr>
          <p:cNvPicPr>
            <a:picLocks noChangeAspect="1"/>
          </p:cNvPicPr>
          <p:nvPr/>
        </p:nvPicPr>
        <p:blipFill rotWithShape="1">
          <a:blip r:embed="rId11"/>
          <a:srcRect t="2" r="14585" b="-6"/>
          <a:stretch/>
        </p:blipFill>
        <p:spPr>
          <a:xfrm>
            <a:off x="2033652" y="1181330"/>
            <a:ext cx="7429695" cy="225264"/>
          </a:xfrm>
          <a:prstGeom prst="rect">
            <a:avLst/>
          </a:prstGeom>
        </p:spPr>
      </p:pic>
    </p:spTree>
    <p:extLst>
      <p:ext uri="{BB962C8B-B14F-4D97-AF65-F5344CB8AC3E}">
        <p14:creationId xmlns:p14="http://schemas.microsoft.com/office/powerpoint/2010/main" val="622929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6604538"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부서 데이터 관리 템플릿</a:t>
            </a:r>
            <a:r>
              <a:rPr lang="en-US" altLang="ko-KR" dirty="0">
                <a:latin typeface="맑은 고딕" panose="020B0503020000020004" pitchFamily="50" charset="-127"/>
              </a:rPr>
              <a:t>_</a:t>
            </a:r>
            <a:r>
              <a:rPr lang="ko-KR" altLang="en-US" dirty="0">
                <a:latin typeface="맑은 고딕" panose="020B0503020000020004" pitchFamily="50" charset="-127"/>
              </a:rPr>
              <a:t>테마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LXPFA_SB_2D_WA_052</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graphicFrame>
        <p:nvGraphicFramePr>
          <p:cNvPr id="16" name="표 15">
            <a:extLst>
              <a:ext uri="{FF2B5EF4-FFF2-40B4-BE49-F238E27FC236}">
                <a16:creationId xmlns:a16="http://schemas.microsoft.com/office/drawing/2014/main" id="{ECABF706-7DD3-C6F7-0B40-021BCDD44504}"/>
              </a:ext>
            </a:extLst>
          </p:cNvPr>
          <p:cNvGraphicFramePr>
            <a:graphicFrameLocks noGrp="1"/>
          </p:cNvGraphicFramePr>
          <p:nvPr>
            <p:extLst>
              <p:ext uri="{D42A27DB-BD31-4B8C-83A1-F6EECF244321}">
                <p14:modId xmlns:p14="http://schemas.microsoft.com/office/powerpoint/2010/main" val="3047938466"/>
              </p:ext>
            </p:extLst>
          </p:nvPr>
        </p:nvGraphicFramePr>
        <p:xfrm>
          <a:off x="9563100" y="897079"/>
          <a:ext cx="2486025" cy="18668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부서 데이터 관리</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특정 부서간 레이어 및 데이터를 공유할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테마</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템플릿 테마 설정</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기존 기능과 동일</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4" name="그림 3">
            <a:extLst>
              <a:ext uri="{FF2B5EF4-FFF2-40B4-BE49-F238E27FC236}">
                <a16:creationId xmlns:a16="http://schemas.microsoft.com/office/drawing/2014/main" id="{EE432CB8-0479-0A68-218D-52006F46F4E2}"/>
              </a:ext>
            </a:extLst>
          </p:cNvPr>
          <p:cNvPicPr>
            <a:picLocks noChangeAspect="1"/>
          </p:cNvPicPr>
          <p:nvPr/>
        </p:nvPicPr>
        <p:blipFill>
          <a:blip r:embed="rId3"/>
          <a:stretch>
            <a:fillRect/>
          </a:stretch>
        </p:blipFill>
        <p:spPr>
          <a:xfrm>
            <a:off x="142875" y="917506"/>
            <a:ext cx="9310681" cy="4747574"/>
          </a:xfrm>
          <a:prstGeom prst="rect">
            <a:avLst/>
          </a:prstGeom>
        </p:spPr>
      </p:pic>
      <p:grpSp>
        <p:nvGrpSpPr>
          <p:cNvPr id="22" name="그룹 21">
            <a:extLst>
              <a:ext uri="{FF2B5EF4-FFF2-40B4-BE49-F238E27FC236}">
                <a16:creationId xmlns:a16="http://schemas.microsoft.com/office/drawing/2014/main" id="{456C152C-D6EE-1A4F-F859-05D0EF92F22A}"/>
              </a:ext>
            </a:extLst>
          </p:cNvPr>
          <p:cNvGrpSpPr/>
          <p:nvPr/>
        </p:nvGrpSpPr>
        <p:grpSpPr>
          <a:xfrm>
            <a:off x="799016" y="927383"/>
            <a:ext cx="981381" cy="200055"/>
            <a:chOff x="638712" y="898666"/>
            <a:chExt cx="635000" cy="200055"/>
          </a:xfrm>
        </p:grpSpPr>
        <p:sp>
          <p:nvSpPr>
            <p:cNvPr id="18" name="직사각형 17">
              <a:extLst>
                <a:ext uri="{FF2B5EF4-FFF2-40B4-BE49-F238E27FC236}">
                  <a16:creationId xmlns:a16="http://schemas.microsoft.com/office/drawing/2014/main" id="{5E4BB9A9-9D3F-43C6-A971-F240F4B3FF00}"/>
                </a:ext>
              </a:extLst>
            </p:cNvPr>
            <p:cNvSpPr/>
            <p:nvPr/>
          </p:nvSpPr>
          <p:spPr>
            <a:xfrm>
              <a:off x="689870" y="933450"/>
              <a:ext cx="433387" cy="13096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23CE898F-1CC0-2012-1061-F05C9CA1386E}"/>
                </a:ext>
              </a:extLst>
            </p:cNvPr>
            <p:cNvSpPr txBox="1"/>
            <p:nvPr/>
          </p:nvSpPr>
          <p:spPr>
            <a:xfrm>
              <a:off x="638712" y="898666"/>
              <a:ext cx="635000" cy="200055"/>
            </a:xfrm>
            <a:prstGeom prst="rect">
              <a:avLst/>
            </a:prstGeom>
            <a:noFill/>
          </p:spPr>
          <p:txBody>
            <a:bodyPr wrap="square" rtlCol="0">
              <a:spAutoFit/>
            </a:bodyPr>
            <a:lstStyle/>
            <a:p>
              <a:r>
                <a:rPr lang="en-US" altLang="ko-KR" sz="700" b="1" dirty="0">
                  <a:solidFill>
                    <a:schemeClr val="bg1"/>
                  </a:solidFill>
                </a:rPr>
                <a:t>(</a:t>
              </a:r>
              <a:r>
                <a:rPr lang="ko-KR" altLang="en-US" sz="700" b="1" dirty="0">
                  <a:solidFill>
                    <a:schemeClr val="bg1"/>
                  </a:solidFill>
                </a:rPr>
                <a:t>부서 데이터 관리</a:t>
              </a:r>
              <a:r>
                <a:rPr lang="en-US" altLang="ko-KR" sz="700" b="1" dirty="0">
                  <a:solidFill>
                    <a:schemeClr val="bg1"/>
                  </a:solidFill>
                </a:rPr>
                <a:t>)</a:t>
              </a:r>
              <a:endParaRPr lang="ko-KR" altLang="en-US" sz="700" b="1" dirty="0">
                <a:solidFill>
                  <a:schemeClr val="bg1"/>
                </a:solidFill>
              </a:endParaRPr>
            </a:p>
          </p:txBody>
        </p:sp>
      </p:grpSp>
      <p:pic>
        <p:nvPicPr>
          <p:cNvPr id="2" name="그림 1">
            <a:extLst>
              <a:ext uri="{FF2B5EF4-FFF2-40B4-BE49-F238E27FC236}">
                <a16:creationId xmlns:a16="http://schemas.microsoft.com/office/drawing/2014/main" id="{FD1AA33E-FA3B-8FEA-4E7E-A4200FEF9BFB}"/>
              </a:ext>
            </a:extLst>
          </p:cNvPr>
          <p:cNvPicPr>
            <a:picLocks noChangeAspect="1"/>
          </p:cNvPicPr>
          <p:nvPr/>
        </p:nvPicPr>
        <p:blipFill rotWithShape="1">
          <a:blip r:embed="rId4"/>
          <a:srcRect l="17002" r="25572" b="23512"/>
          <a:stretch/>
        </p:blipFill>
        <p:spPr>
          <a:xfrm>
            <a:off x="2253498" y="915972"/>
            <a:ext cx="7200057" cy="4672590"/>
          </a:xfrm>
          <a:prstGeom prst="rect">
            <a:avLst/>
          </a:prstGeom>
        </p:spPr>
      </p:pic>
      <p:grpSp>
        <p:nvGrpSpPr>
          <p:cNvPr id="5" name="그룹 4">
            <a:extLst>
              <a:ext uri="{FF2B5EF4-FFF2-40B4-BE49-F238E27FC236}">
                <a16:creationId xmlns:a16="http://schemas.microsoft.com/office/drawing/2014/main" id="{FE8C135C-9739-53CB-29E2-2D70A0A72939}"/>
              </a:ext>
            </a:extLst>
          </p:cNvPr>
          <p:cNvGrpSpPr/>
          <p:nvPr/>
        </p:nvGrpSpPr>
        <p:grpSpPr>
          <a:xfrm>
            <a:off x="472364" y="1163169"/>
            <a:ext cx="1751724" cy="385204"/>
            <a:chOff x="472364" y="1163169"/>
            <a:chExt cx="1751724" cy="385204"/>
          </a:xfrm>
        </p:grpSpPr>
        <p:sp>
          <p:nvSpPr>
            <p:cNvPr id="6" name="사각형: 둥근 모서리 5">
              <a:extLst>
                <a:ext uri="{FF2B5EF4-FFF2-40B4-BE49-F238E27FC236}">
                  <a16:creationId xmlns:a16="http://schemas.microsoft.com/office/drawing/2014/main" id="{E69B81A2-0C2E-C25A-6C10-637CAEFE0C2F}"/>
                </a:ext>
              </a:extLst>
            </p:cNvPr>
            <p:cNvSpPr/>
            <p:nvPr/>
          </p:nvSpPr>
          <p:spPr>
            <a:xfrm>
              <a:off x="472364" y="1163169"/>
              <a:ext cx="1751724" cy="385204"/>
            </a:xfrm>
            <a:prstGeom prst="roundRect">
              <a:avLst>
                <a:gd name="adj" fmla="val 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B91C2455-B150-676D-4837-15678BBD98E4}"/>
                </a:ext>
              </a:extLst>
            </p:cNvPr>
            <p:cNvGrpSpPr/>
            <p:nvPr/>
          </p:nvGrpSpPr>
          <p:grpSpPr>
            <a:xfrm>
              <a:off x="484700" y="1169260"/>
              <a:ext cx="1690624" cy="162789"/>
              <a:chOff x="468363" y="1169260"/>
              <a:chExt cx="1690624" cy="162789"/>
            </a:xfrm>
          </p:grpSpPr>
          <p:sp>
            <p:nvSpPr>
              <p:cNvPr id="8" name="사각형: 둥근 모서리 7">
                <a:extLst>
                  <a:ext uri="{FF2B5EF4-FFF2-40B4-BE49-F238E27FC236}">
                    <a16:creationId xmlns:a16="http://schemas.microsoft.com/office/drawing/2014/main" id="{6829A6C4-339E-C75F-758C-38A9608E2663}"/>
                  </a:ext>
                </a:extLst>
              </p:cNvPr>
              <p:cNvSpPr/>
              <p:nvPr/>
            </p:nvSpPr>
            <p:spPr>
              <a:xfrm>
                <a:off x="1148523" y="1169260"/>
                <a:ext cx="322967"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테마</a:t>
                </a:r>
              </a:p>
            </p:txBody>
          </p:sp>
          <p:sp>
            <p:nvSpPr>
              <p:cNvPr id="9" name="사각형: 둥근 모서리 8">
                <a:extLst>
                  <a:ext uri="{FF2B5EF4-FFF2-40B4-BE49-F238E27FC236}">
                    <a16:creationId xmlns:a16="http://schemas.microsoft.com/office/drawing/2014/main" id="{28A7FE27-A1E2-AE86-C496-85643E9363D1}"/>
                  </a:ext>
                </a:extLst>
              </p:cNvPr>
              <p:cNvSpPr/>
              <p:nvPr/>
            </p:nvSpPr>
            <p:spPr>
              <a:xfrm>
                <a:off x="1492037" y="1171845"/>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위젯</a:t>
                </a:r>
              </a:p>
            </p:txBody>
          </p:sp>
          <p:sp>
            <p:nvSpPr>
              <p:cNvPr id="10" name="사각형: 둥근 모서리 9">
                <a:extLst>
                  <a:ext uri="{FF2B5EF4-FFF2-40B4-BE49-F238E27FC236}">
                    <a16:creationId xmlns:a16="http://schemas.microsoft.com/office/drawing/2014/main" id="{E85E1688-17F2-A408-6414-9F841AF54B3B}"/>
                  </a:ext>
                </a:extLst>
              </p:cNvPr>
              <p:cNvSpPr/>
              <p:nvPr/>
            </p:nvSpPr>
            <p:spPr>
              <a:xfrm>
                <a:off x="468363" y="1169260"/>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메인</a:t>
                </a:r>
              </a:p>
            </p:txBody>
          </p:sp>
          <p:sp>
            <p:nvSpPr>
              <p:cNvPr id="11" name="사각형: 둥근 모서리 10">
                <a:extLst>
                  <a:ext uri="{FF2B5EF4-FFF2-40B4-BE49-F238E27FC236}">
                    <a16:creationId xmlns:a16="http://schemas.microsoft.com/office/drawing/2014/main" id="{20E61564-C207-5ED2-DF23-D3A61492572B}"/>
                  </a:ext>
                </a:extLst>
              </p:cNvPr>
              <p:cNvSpPr/>
              <p:nvPr/>
            </p:nvSpPr>
            <p:spPr>
              <a:xfrm>
                <a:off x="808443" y="1169260"/>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sp>
            <p:nvSpPr>
              <p:cNvPr id="12" name="사각형: 둥근 모서리 11">
                <a:extLst>
                  <a:ext uri="{FF2B5EF4-FFF2-40B4-BE49-F238E27FC236}">
                    <a16:creationId xmlns:a16="http://schemas.microsoft.com/office/drawing/2014/main" id="{8BE0526E-DC69-19BF-8908-710E59826F61}"/>
                  </a:ext>
                </a:extLst>
              </p:cNvPr>
              <p:cNvSpPr/>
              <p:nvPr/>
            </p:nvSpPr>
            <p:spPr>
              <a:xfrm>
                <a:off x="1836020" y="1171339"/>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부서설정</a:t>
                </a:r>
              </a:p>
            </p:txBody>
          </p:sp>
        </p:grpSp>
      </p:grpSp>
      <p:sp>
        <p:nvSpPr>
          <p:cNvPr id="26" name="모서리가 둥근 직사각형 299">
            <a:extLst>
              <a:ext uri="{FF2B5EF4-FFF2-40B4-BE49-F238E27FC236}">
                <a16:creationId xmlns:a16="http://schemas.microsoft.com/office/drawing/2014/main" id="{9EC1B166-2071-6E94-D107-43357D32618F}"/>
              </a:ext>
            </a:extLst>
          </p:cNvPr>
          <p:cNvSpPr/>
          <p:nvPr/>
        </p:nvSpPr>
        <p:spPr>
          <a:xfrm>
            <a:off x="1064197" y="104339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pic>
        <p:nvPicPr>
          <p:cNvPr id="3" name="그림 2">
            <a:extLst>
              <a:ext uri="{FF2B5EF4-FFF2-40B4-BE49-F238E27FC236}">
                <a16:creationId xmlns:a16="http://schemas.microsoft.com/office/drawing/2014/main" id="{7BE27E46-2A66-C8C6-A169-1261780B7924}"/>
              </a:ext>
            </a:extLst>
          </p:cNvPr>
          <p:cNvPicPr>
            <a:picLocks noChangeAspect="1"/>
          </p:cNvPicPr>
          <p:nvPr/>
        </p:nvPicPr>
        <p:blipFill rotWithShape="1">
          <a:blip r:embed="rId5"/>
          <a:srcRect t="18762" r="17835" b="71094"/>
          <a:stretch/>
        </p:blipFill>
        <p:spPr>
          <a:xfrm>
            <a:off x="472364" y="1366566"/>
            <a:ext cx="1718386" cy="1333810"/>
          </a:xfrm>
          <a:prstGeom prst="rect">
            <a:avLst/>
          </a:prstGeom>
        </p:spPr>
      </p:pic>
      <p:pic>
        <p:nvPicPr>
          <p:cNvPr id="17" name="그림 16">
            <a:extLst>
              <a:ext uri="{FF2B5EF4-FFF2-40B4-BE49-F238E27FC236}">
                <a16:creationId xmlns:a16="http://schemas.microsoft.com/office/drawing/2014/main" id="{7769305C-0CE8-C298-184E-B0407F8DE21D}"/>
              </a:ext>
            </a:extLst>
          </p:cNvPr>
          <p:cNvPicPr>
            <a:picLocks noChangeAspect="1"/>
          </p:cNvPicPr>
          <p:nvPr/>
        </p:nvPicPr>
        <p:blipFill>
          <a:blip r:embed="rId6"/>
          <a:stretch>
            <a:fillRect/>
          </a:stretch>
        </p:blipFill>
        <p:spPr>
          <a:xfrm>
            <a:off x="495036" y="1395851"/>
            <a:ext cx="1704488" cy="2881961"/>
          </a:xfrm>
          <a:prstGeom prst="rect">
            <a:avLst/>
          </a:prstGeom>
        </p:spPr>
      </p:pic>
      <p:pic>
        <p:nvPicPr>
          <p:cNvPr id="13" name="그림 12">
            <a:extLst>
              <a:ext uri="{FF2B5EF4-FFF2-40B4-BE49-F238E27FC236}">
                <a16:creationId xmlns:a16="http://schemas.microsoft.com/office/drawing/2014/main" id="{907DE5C5-B798-3DEB-2106-972D883F02F2}"/>
              </a:ext>
            </a:extLst>
          </p:cNvPr>
          <p:cNvPicPr>
            <a:picLocks noChangeAspect="1"/>
          </p:cNvPicPr>
          <p:nvPr/>
        </p:nvPicPr>
        <p:blipFill rotWithShape="1">
          <a:blip r:embed="rId4"/>
          <a:srcRect l="17002" r="25269" b="23512"/>
          <a:stretch/>
        </p:blipFill>
        <p:spPr>
          <a:xfrm>
            <a:off x="2254417" y="915972"/>
            <a:ext cx="7238102" cy="4672590"/>
          </a:xfrm>
          <a:prstGeom prst="rect">
            <a:avLst/>
          </a:prstGeom>
        </p:spPr>
      </p:pic>
      <p:pic>
        <p:nvPicPr>
          <p:cNvPr id="14" name="그림 13">
            <a:extLst>
              <a:ext uri="{FF2B5EF4-FFF2-40B4-BE49-F238E27FC236}">
                <a16:creationId xmlns:a16="http://schemas.microsoft.com/office/drawing/2014/main" id="{973C5A62-6368-7132-ADF8-552AFD216540}"/>
              </a:ext>
            </a:extLst>
          </p:cNvPr>
          <p:cNvPicPr>
            <a:picLocks noChangeAspect="1"/>
          </p:cNvPicPr>
          <p:nvPr/>
        </p:nvPicPr>
        <p:blipFill rotWithShape="1">
          <a:blip r:embed="rId7"/>
          <a:srcRect t="5440" r="-95"/>
          <a:stretch/>
        </p:blipFill>
        <p:spPr>
          <a:xfrm>
            <a:off x="2248579" y="1451598"/>
            <a:ext cx="7238102" cy="4213482"/>
          </a:xfrm>
          <a:prstGeom prst="rect">
            <a:avLst/>
          </a:prstGeom>
        </p:spPr>
      </p:pic>
      <p:pic>
        <p:nvPicPr>
          <p:cNvPr id="24" name="그림 23">
            <a:extLst>
              <a:ext uri="{FF2B5EF4-FFF2-40B4-BE49-F238E27FC236}">
                <a16:creationId xmlns:a16="http://schemas.microsoft.com/office/drawing/2014/main" id="{1400B00B-0A1D-E13A-9F75-140FD9901375}"/>
              </a:ext>
            </a:extLst>
          </p:cNvPr>
          <p:cNvPicPr>
            <a:picLocks noChangeAspect="1"/>
          </p:cNvPicPr>
          <p:nvPr/>
        </p:nvPicPr>
        <p:blipFill rotWithShape="1">
          <a:blip r:embed="rId8"/>
          <a:srcRect t="1" r="16819" b="-1778"/>
          <a:stretch/>
        </p:blipFill>
        <p:spPr>
          <a:xfrm>
            <a:off x="2248579" y="1222336"/>
            <a:ext cx="7235306" cy="229262"/>
          </a:xfrm>
          <a:prstGeom prst="rect">
            <a:avLst/>
          </a:prstGeom>
        </p:spPr>
      </p:pic>
    </p:spTree>
    <p:extLst>
      <p:ext uri="{BB962C8B-B14F-4D97-AF65-F5344CB8AC3E}">
        <p14:creationId xmlns:p14="http://schemas.microsoft.com/office/powerpoint/2010/main" val="27011798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5872617"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부서 데이터 관리 템플릿</a:t>
            </a:r>
            <a:r>
              <a:rPr lang="en-US" altLang="ko-KR" dirty="0">
                <a:latin typeface="맑은 고딕" panose="020B0503020000020004" pitchFamily="50" charset="-127"/>
              </a:rPr>
              <a:t>_</a:t>
            </a:r>
            <a:r>
              <a:rPr lang="ko-KR" altLang="en-US" dirty="0">
                <a:latin typeface="맑은 고딕" panose="020B0503020000020004" pitchFamily="50" charset="-127"/>
              </a:rPr>
              <a:t>위젯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LXPFA_SB_2D_WA_053</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graphicFrame>
        <p:nvGraphicFramePr>
          <p:cNvPr id="16" name="표 15">
            <a:extLst>
              <a:ext uri="{FF2B5EF4-FFF2-40B4-BE49-F238E27FC236}">
                <a16:creationId xmlns:a16="http://schemas.microsoft.com/office/drawing/2014/main" id="{ECABF706-7DD3-C6F7-0B40-021BCDD44504}"/>
              </a:ext>
            </a:extLst>
          </p:cNvPr>
          <p:cNvGraphicFramePr>
            <a:graphicFrameLocks noGrp="1"/>
          </p:cNvGraphicFramePr>
          <p:nvPr>
            <p:extLst>
              <p:ext uri="{D42A27DB-BD31-4B8C-83A1-F6EECF244321}">
                <p14:modId xmlns:p14="http://schemas.microsoft.com/office/powerpoint/2010/main" val="2276291062"/>
              </p:ext>
            </p:extLst>
          </p:nvPr>
        </p:nvGraphicFramePr>
        <p:xfrm>
          <a:off x="9563100" y="897079"/>
          <a:ext cx="2486025" cy="18668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부서 데이터 관리</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특정 부서간 레이어 및 데이터를 공유할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위젯</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템플릿 내 위젯 추가 및 삭제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기존 기능과 동일</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4" name="그림 3">
            <a:extLst>
              <a:ext uri="{FF2B5EF4-FFF2-40B4-BE49-F238E27FC236}">
                <a16:creationId xmlns:a16="http://schemas.microsoft.com/office/drawing/2014/main" id="{EE432CB8-0479-0A68-218D-52006F46F4E2}"/>
              </a:ext>
            </a:extLst>
          </p:cNvPr>
          <p:cNvPicPr>
            <a:picLocks noChangeAspect="1"/>
          </p:cNvPicPr>
          <p:nvPr/>
        </p:nvPicPr>
        <p:blipFill>
          <a:blip r:embed="rId3"/>
          <a:stretch>
            <a:fillRect/>
          </a:stretch>
        </p:blipFill>
        <p:spPr>
          <a:xfrm>
            <a:off x="142875" y="917506"/>
            <a:ext cx="9310681" cy="4747574"/>
          </a:xfrm>
          <a:prstGeom prst="rect">
            <a:avLst/>
          </a:prstGeom>
        </p:spPr>
      </p:pic>
      <p:grpSp>
        <p:nvGrpSpPr>
          <p:cNvPr id="22" name="그룹 21">
            <a:extLst>
              <a:ext uri="{FF2B5EF4-FFF2-40B4-BE49-F238E27FC236}">
                <a16:creationId xmlns:a16="http://schemas.microsoft.com/office/drawing/2014/main" id="{456C152C-D6EE-1A4F-F859-05D0EF92F22A}"/>
              </a:ext>
            </a:extLst>
          </p:cNvPr>
          <p:cNvGrpSpPr/>
          <p:nvPr/>
        </p:nvGrpSpPr>
        <p:grpSpPr>
          <a:xfrm>
            <a:off x="799016" y="927383"/>
            <a:ext cx="981381" cy="200055"/>
            <a:chOff x="638712" y="898666"/>
            <a:chExt cx="635000" cy="200055"/>
          </a:xfrm>
        </p:grpSpPr>
        <p:sp>
          <p:nvSpPr>
            <p:cNvPr id="18" name="직사각형 17">
              <a:extLst>
                <a:ext uri="{FF2B5EF4-FFF2-40B4-BE49-F238E27FC236}">
                  <a16:creationId xmlns:a16="http://schemas.microsoft.com/office/drawing/2014/main" id="{5E4BB9A9-9D3F-43C6-A971-F240F4B3FF00}"/>
                </a:ext>
              </a:extLst>
            </p:cNvPr>
            <p:cNvSpPr/>
            <p:nvPr/>
          </p:nvSpPr>
          <p:spPr>
            <a:xfrm>
              <a:off x="689870" y="933450"/>
              <a:ext cx="433387" cy="13096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23CE898F-1CC0-2012-1061-F05C9CA1386E}"/>
                </a:ext>
              </a:extLst>
            </p:cNvPr>
            <p:cNvSpPr txBox="1"/>
            <p:nvPr/>
          </p:nvSpPr>
          <p:spPr>
            <a:xfrm>
              <a:off x="638712" y="898666"/>
              <a:ext cx="635000" cy="200055"/>
            </a:xfrm>
            <a:prstGeom prst="rect">
              <a:avLst/>
            </a:prstGeom>
            <a:noFill/>
          </p:spPr>
          <p:txBody>
            <a:bodyPr wrap="square" rtlCol="0">
              <a:spAutoFit/>
            </a:bodyPr>
            <a:lstStyle/>
            <a:p>
              <a:r>
                <a:rPr lang="en-US" altLang="ko-KR" sz="700" b="1" dirty="0">
                  <a:solidFill>
                    <a:schemeClr val="bg1"/>
                  </a:solidFill>
                </a:rPr>
                <a:t>(</a:t>
              </a:r>
              <a:r>
                <a:rPr lang="ko-KR" altLang="en-US" sz="700" b="1" dirty="0">
                  <a:solidFill>
                    <a:schemeClr val="bg1"/>
                  </a:solidFill>
                </a:rPr>
                <a:t>부서 데이터 관리</a:t>
              </a:r>
              <a:r>
                <a:rPr lang="en-US" altLang="ko-KR" sz="700" b="1" dirty="0">
                  <a:solidFill>
                    <a:schemeClr val="bg1"/>
                  </a:solidFill>
                </a:rPr>
                <a:t>)</a:t>
              </a:r>
              <a:endParaRPr lang="ko-KR" altLang="en-US" sz="700" b="1" dirty="0">
                <a:solidFill>
                  <a:schemeClr val="bg1"/>
                </a:solidFill>
              </a:endParaRPr>
            </a:p>
          </p:txBody>
        </p:sp>
      </p:grpSp>
      <p:pic>
        <p:nvPicPr>
          <p:cNvPr id="2" name="그림 1">
            <a:extLst>
              <a:ext uri="{FF2B5EF4-FFF2-40B4-BE49-F238E27FC236}">
                <a16:creationId xmlns:a16="http://schemas.microsoft.com/office/drawing/2014/main" id="{9AD76176-3D5A-D88A-39F5-A4A6F3AC2315}"/>
              </a:ext>
            </a:extLst>
          </p:cNvPr>
          <p:cNvPicPr>
            <a:picLocks noChangeAspect="1"/>
          </p:cNvPicPr>
          <p:nvPr/>
        </p:nvPicPr>
        <p:blipFill rotWithShape="1">
          <a:blip r:embed="rId4"/>
          <a:srcRect l="17002" r="25609" b="23512"/>
          <a:stretch/>
        </p:blipFill>
        <p:spPr>
          <a:xfrm>
            <a:off x="2258183" y="915972"/>
            <a:ext cx="7195374" cy="4672590"/>
          </a:xfrm>
          <a:prstGeom prst="rect">
            <a:avLst/>
          </a:prstGeom>
        </p:spPr>
      </p:pic>
      <p:pic>
        <p:nvPicPr>
          <p:cNvPr id="5" name="그림 4">
            <a:extLst>
              <a:ext uri="{FF2B5EF4-FFF2-40B4-BE49-F238E27FC236}">
                <a16:creationId xmlns:a16="http://schemas.microsoft.com/office/drawing/2014/main" id="{5869FC9B-9193-267C-E093-CD2AF8DCF683}"/>
              </a:ext>
            </a:extLst>
          </p:cNvPr>
          <p:cNvPicPr>
            <a:picLocks noChangeAspect="1"/>
          </p:cNvPicPr>
          <p:nvPr/>
        </p:nvPicPr>
        <p:blipFill rotWithShape="1">
          <a:blip r:embed="rId5"/>
          <a:srcRect t="43096" r="17835" b="9599"/>
          <a:stretch/>
        </p:blipFill>
        <p:spPr>
          <a:xfrm>
            <a:off x="484700" y="1568799"/>
            <a:ext cx="1739388" cy="955614"/>
          </a:xfrm>
          <a:prstGeom prst="rect">
            <a:avLst/>
          </a:prstGeom>
        </p:spPr>
      </p:pic>
      <p:grpSp>
        <p:nvGrpSpPr>
          <p:cNvPr id="6" name="그룹 5">
            <a:extLst>
              <a:ext uri="{FF2B5EF4-FFF2-40B4-BE49-F238E27FC236}">
                <a16:creationId xmlns:a16="http://schemas.microsoft.com/office/drawing/2014/main" id="{60D4A638-D6A8-8ACE-BAE4-7676F03F2565}"/>
              </a:ext>
            </a:extLst>
          </p:cNvPr>
          <p:cNvGrpSpPr/>
          <p:nvPr/>
        </p:nvGrpSpPr>
        <p:grpSpPr>
          <a:xfrm>
            <a:off x="472364" y="1163169"/>
            <a:ext cx="1751724" cy="385204"/>
            <a:chOff x="472364" y="1163169"/>
            <a:chExt cx="1751724" cy="385204"/>
          </a:xfrm>
        </p:grpSpPr>
        <p:sp>
          <p:nvSpPr>
            <p:cNvPr id="7" name="사각형: 둥근 모서리 6">
              <a:extLst>
                <a:ext uri="{FF2B5EF4-FFF2-40B4-BE49-F238E27FC236}">
                  <a16:creationId xmlns:a16="http://schemas.microsoft.com/office/drawing/2014/main" id="{436DACF0-F935-132B-24AE-A104259C8AB4}"/>
                </a:ext>
              </a:extLst>
            </p:cNvPr>
            <p:cNvSpPr/>
            <p:nvPr/>
          </p:nvSpPr>
          <p:spPr>
            <a:xfrm>
              <a:off x="472364" y="1163169"/>
              <a:ext cx="1751724" cy="385204"/>
            </a:xfrm>
            <a:prstGeom prst="roundRect">
              <a:avLst>
                <a:gd name="adj" fmla="val 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3ABA47C7-6751-1E0A-C39E-1E0F83419F1A}"/>
                </a:ext>
              </a:extLst>
            </p:cNvPr>
            <p:cNvGrpSpPr/>
            <p:nvPr/>
          </p:nvGrpSpPr>
          <p:grpSpPr>
            <a:xfrm>
              <a:off x="484700" y="1169260"/>
              <a:ext cx="1690624" cy="162789"/>
              <a:chOff x="468363" y="1169260"/>
              <a:chExt cx="1690624" cy="162789"/>
            </a:xfrm>
          </p:grpSpPr>
          <p:sp>
            <p:nvSpPr>
              <p:cNvPr id="9" name="사각형: 둥근 모서리 8">
                <a:extLst>
                  <a:ext uri="{FF2B5EF4-FFF2-40B4-BE49-F238E27FC236}">
                    <a16:creationId xmlns:a16="http://schemas.microsoft.com/office/drawing/2014/main" id="{DD4BB8ED-5AD5-16CE-2BF4-E0BB5774111C}"/>
                  </a:ext>
                </a:extLst>
              </p:cNvPr>
              <p:cNvSpPr/>
              <p:nvPr/>
            </p:nvSpPr>
            <p:spPr>
              <a:xfrm>
                <a:off x="1148523" y="1169260"/>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10" name="사각형: 둥근 모서리 9">
                <a:extLst>
                  <a:ext uri="{FF2B5EF4-FFF2-40B4-BE49-F238E27FC236}">
                    <a16:creationId xmlns:a16="http://schemas.microsoft.com/office/drawing/2014/main" id="{36F39AB1-63F7-BDD5-8634-631C411DEFFF}"/>
                  </a:ext>
                </a:extLst>
              </p:cNvPr>
              <p:cNvSpPr/>
              <p:nvPr/>
            </p:nvSpPr>
            <p:spPr>
              <a:xfrm>
                <a:off x="1492037" y="1171845"/>
                <a:ext cx="322967"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위젯</a:t>
                </a:r>
              </a:p>
            </p:txBody>
          </p:sp>
          <p:sp>
            <p:nvSpPr>
              <p:cNvPr id="11" name="사각형: 둥근 모서리 10">
                <a:extLst>
                  <a:ext uri="{FF2B5EF4-FFF2-40B4-BE49-F238E27FC236}">
                    <a16:creationId xmlns:a16="http://schemas.microsoft.com/office/drawing/2014/main" id="{E905CC6E-F54C-0A92-583A-D61B5244AD96}"/>
                  </a:ext>
                </a:extLst>
              </p:cNvPr>
              <p:cNvSpPr/>
              <p:nvPr/>
            </p:nvSpPr>
            <p:spPr>
              <a:xfrm>
                <a:off x="468363" y="1169260"/>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메인</a:t>
                </a:r>
              </a:p>
            </p:txBody>
          </p:sp>
          <p:sp>
            <p:nvSpPr>
              <p:cNvPr id="12" name="사각형: 둥근 모서리 11">
                <a:extLst>
                  <a:ext uri="{FF2B5EF4-FFF2-40B4-BE49-F238E27FC236}">
                    <a16:creationId xmlns:a16="http://schemas.microsoft.com/office/drawing/2014/main" id="{54A8363A-4E88-01E0-9A5F-20469C3FB290}"/>
                  </a:ext>
                </a:extLst>
              </p:cNvPr>
              <p:cNvSpPr/>
              <p:nvPr/>
            </p:nvSpPr>
            <p:spPr>
              <a:xfrm>
                <a:off x="808443" y="1169260"/>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sp>
            <p:nvSpPr>
              <p:cNvPr id="13" name="사각형: 둥근 모서리 12">
                <a:extLst>
                  <a:ext uri="{FF2B5EF4-FFF2-40B4-BE49-F238E27FC236}">
                    <a16:creationId xmlns:a16="http://schemas.microsoft.com/office/drawing/2014/main" id="{5609D663-2CEA-687A-B184-C2F02AC45554}"/>
                  </a:ext>
                </a:extLst>
              </p:cNvPr>
              <p:cNvSpPr/>
              <p:nvPr/>
            </p:nvSpPr>
            <p:spPr>
              <a:xfrm>
                <a:off x="1836020" y="1171339"/>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부서설정</a:t>
                </a:r>
              </a:p>
            </p:txBody>
          </p:sp>
        </p:grpSp>
      </p:grpSp>
      <p:sp>
        <p:nvSpPr>
          <p:cNvPr id="26" name="모서리가 둥근 직사각형 299">
            <a:extLst>
              <a:ext uri="{FF2B5EF4-FFF2-40B4-BE49-F238E27FC236}">
                <a16:creationId xmlns:a16="http://schemas.microsoft.com/office/drawing/2014/main" id="{D3399FCE-146E-A94F-7978-B49A81EFBCCB}"/>
              </a:ext>
            </a:extLst>
          </p:cNvPr>
          <p:cNvSpPr/>
          <p:nvPr/>
        </p:nvSpPr>
        <p:spPr>
          <a:xfrm>
            <a:off x="1396875" y="103336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pic>
        <p:nvPicPr>
          <p:cNvPr id="3" name="그림 2">
            <a:extLst>
              <a:ext uri="{FF2B5EF4-FFF2-40B4-BE49-F238E27FC236}">
                <a16:creationId xmlns:a16="http://schemas.microsoft.com/office/drawing/2014/main" id="{F803EEFE-87B5-080F-0151-5FA5BBEA9321}"/>
              </a:ext>
            </a:extLst>
          </p:cNvPr>
          <p:cNvPicPr>
            <a:picLocks noChangeAspect="1"/>
          </p:cNvPicPr>
          <p:nvPr/>
        </p:nvPicPr>
        <p:blipFill>
          <a:blip r:embed="rId6"/>
          <a:stretch>
            <a:fillRect/>
          </a:stretch>
        </p:blipFill>
        <p:spPr>
          <a:xfrm>
            <a:off x="486212" y="1385818"/>
            <a:ext cx="1730256" cy="2068574"/>
          </a:xfrm>
          <a:prstGeom prst="rect">
            <a:avLst/>
          </a:prstGeom>
        </p:spPr>
      </p:pic>
      <p:pic>
        <p:nvPicPr>
          <p:cNvPr id="14" name="그림 13">
            <a:extLst>
              <a:ext uri="{FF2B5EF4-FFF2-40B4-BE49-F238E27FC236}">
                <a16:creationId xmlns:a16="http://schemas.microsoft.com/office/drawing/2014/main" id="{E7ACF0EE-BED0-A44A-5C83-07C0FE21AEE0}"/>
              </a:ext>
            </a:extLst>
          </p:cNvPr>
          <p:cNvPicPr>
            <a:picLocks noChangeAspect="1"/>
          </p:cNvPicPr>
          <p:nvPr/>
        </p:nvPicPr>
        <p:blipFill rotWithShape="1">
          <a:blip r:embed="rId4"/>
          <a:srcRect l="17002" r="25269" b="23512"/>
          <a:stretch/>
        </p:blipFill>
        <p:spPr>
          <a:xfrm>
            <a:off x="2254417" y="915972"/>
            <a:ext cx="7238102" cy="4672590"/>
          </a:xfrm>
          <a:prstGeom prst="rect">
            <a:avLst/>
          </a:prstGeom>
        </p:spPr>
      </p:pic>
      <p:pic>
        <p:nvPicPr>
          <p:cNvPr id="15" name="그림 14">
            <a:extLst>
              <a:ext uri="{FF2B5EF4-FFF2-40B4-BE49-F238E27FC236}">
                <a16:creationId xmlns:a16="http://schemas.microsoft.com/office/drawing/2014/main" id="{C31693AE-918D-8407-4890-FB22E0CF7338}"/>
              </a:ext>
            </a:extLst>
          </p:cNvPr>
          <p:cNvPicPr>
            <a:picLocks noChangeAspect="1"/>
          </p:cNvPicPr>
          <p:nvPr/>
        </p:nvPicPr>
        <p:blipFill rotWithShape="1">
          <a:blip r:embed="rId7"/>
          <a:srcRect t="5440" r="-95"/>
          <a:stretch/>
        </p:blipFill>
        <p:spPr>
          <a:xfrm>
            <a:off x="2248579" y="1451598"/>
            <a:ext cx="7238102" cy="4213482"/>
          </a:xfrm>
          <a:prstGeom prst="rect">
            <a:avLst/>
          </a:prstGeom>
        </p:spPr>
      </p:pic>
      <p:pic>
        <p:nvPicPr>
          <p:cNvPr id="24" name="그림 23">
            <a:extLst>
              <a:ext uri="{FF2B5EF4-FFF2-40B4-BE49-F238E27FC236}">
                <a16:creationId xmlns:a16="http://schemas.microsoft.com/office/drawing/2014/main" id="{A99CD704-86DE-37A8-AA5D-D770CD6C6011}"/>
              </a:ext>
            </a:extLst>
          </p:cNvPr>
          <p:cNvPicPr>
            <a:picLocks noChangeAspect="1"/>
          </p:cNvPicPr>
          <p:nvPr/>
        </p:nvPicPr>
        <p:blipFill rotWithShape="1">
          <a:blip r:embed="rId8"/>
          <a:srcRect t="1" r="16819" b="-1778"/>
          <a:stretch/>
        </p:blipFill>
        <p:spPr>
          <a:xfrm>
            <a:off x="2248579" y="1222336"/>
            <a:ext cx="7235306" cy="229262"/>
          </a:xfrm>
          <a:prstGeom prst="rect">
            <a:avLst/>
          </a:prstGeom>
        </p:spPr>
      </p:pic>
    </p:spTree>
    <p:extLst>
      <p:ext uri="{BB962C8B-B14F-4D97-AF65-F5344CB8AC3E}">
        <p14:creationId xmlns:p14="http://schemas.microsoft.com/office/powerpoint/2010/main" val="35011624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5954834"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부서 데이터 관리 템플릿</a:t>
            </a:r>
            <a:r>
              <a:rPr lang="en-US" altLang="ko-KR" dirty="0">
                <a:latin typeface="맑은 고딕" panose="020B0503020000020004" pitchFamily="50" charset="-127"/>
              </a:rPr>
              <a:t>_</a:t>
            </a:r>
            <a:r>
              <a:rPr lang="ko-KR" altLang="en-US" dirty="0">
                <a:latin typeface="맑은 고딕" panose="020B0503020000020004" pitchFamily="50" charset="-127"/>
              </a:rPr>
              <a:t>부서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LXPFA_SB_2D_WA_054</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pic>
        <p:nvPicPr>
          <p:cNvPr id="4" name="그림 3">
            <a:extLst>
              <a:ext uri="{FF2B5EF4-FFF2-40B4-BE49-F238E27FC236}">
                <a16:creationId xmlns:a16="http://schemas.microsoft.com/office/drawing/2014/main" id="{EE432CB8-0479-0A68-218D-52006F46F4E2}"/>
              </a:ext>
            </a:extLst>
          </p:cNvPr>
          <p:cNvPicPr>
            <a:picLocks noChangeAspect="1"/>
          </p:cNvPicPr>
          <p:nvPr/>
        </p:nvPicPr>
        <p:blipFill>
          <a:blip r:embed="rId3"/>
          <a:stretch>
            <a:fillRect/>
          </a:stretch>
        </p:blipFill>
        <p:spPr>
          <a:xfrm>
            <a:off x="142875" y="917506"/>
            <a:ext cx="9310681" cy="4747574"/>
          </a:xfrm>
          <a:prstGeom prst="rect">
            <a:avLst/>
          </a:prstGeom>
        </p:spPr>
      </p:pic>
      <p:grpSp>
        <p:nvGrpSpPr>
          <p:cNvPr id="22" name="그룹 21">
            <a:extLst>
              <a:ext uri="{FF2B5EF4-FFF2-40B4-BE49-F238E27FC236}">
                <a16:creationId xmlns:a16="http://schemas.microsoft.com/office/drawing/2014/main" id="{456C152C-D6EE-1A4F-F859-05D0EF92F22A}"/>
              </a:ext>
            </a:extLst>
          </p:cNvPr>
          <p:cNvGrpSpPr/>
          <p:nvPr/>
        </p:nvGrpSpPr>
        <p:grpSpPr>
          <a:xfrm>
            <a:off x="799016" y="927383"/>
            <a:ext cx="981381" cy="200055"/>
            <a:chOff x="638712" y="898666"/>
            <a:chExt cx="635000" cy="200055"/>
          </a:xfrm>
        </p:grpSpPr>
        <p:sp>
          <p:nvSpPr>
            <p:cNvPr id="18" name="직사각형 17">
              <a:extLst>
                <a:ext uri="{FF2B5EF4-FFF2-40B4-BE49-F238E27FC236}">
                  <a16:creationId xmlns:a16="http://schemas.microsoft.com/office/drawing/2014/main" id="{5E4BB9A9-9D3F-43C6-A971-F240F4B3FF00}"/>
                </a:ext>
              </a:extLst>
            </p:cNvPr>
            <p:cNvSpPr/>
            <p:nvPr/>
          </p:nvSpPr>
          <p:spPr>
            <a:xfrm>
              <a:off x="689870" y="933450"/>
              <a:ext cx="433387" cy="13096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23CE898F-1CC0-2012-1061-F05C9CA1386E}"/>
                </a:ext>
              </a:extLst>
            </p:cNvPr>
            <p:cNvSpPr txBox="1"/>
            <p:nvPr/>
          </p:nvSpPr>
          <p:spPr>
            <a:xfrm>
              <a:off x="638712" y="898666"/>
              <a:ext cx="635000" cy="200055"/>
            </a:xfrm>
            <a:prstGeom prst="rect">
              <a:avLst/>
            </a:prstGeom>
            <a:noFill/>
          </p:spPr>
          <p:txBody>
            <a:bodyPr wrap="square" rtlCol="0">
              <a:spAutoFit/>
            </a:bodyPr>
            <a:lstStyle/>
            <a:p>
              <a:r>
                <a:rPr lang="en-US" altLang="ko-KR" sz="700" b="1" dirty="0">
                  <a:solidFill>
                    <a:schemeClr val="bg1"/>
                  </a:solidFill>
                </a:rPr>
                <a:t>(</a:t>
              </a:r>
              <a:r>
                <a:rPr lang="ko-KR" altLang="en-US" sz="700" b="1" dirty="0">
                  <a:solidFill>
                    <a:schemeClr val="bg1"/>
                  </a:solidFill>
                </a:rPr>
                <a:t>부서 데이터 관리</a:t>
              </a:r>
              <a:r>
                <a:rPr lang="en-US" altLang="ko-KR" sz="700" b="1" dirty="0">
                  <a:solidFill>
                    <a:schemeClr val="bg1"/>
                  </a:solidFill>
                </a:rPr>
                <a:t>)</a:t>
              </a:r>
              <a:endParaRPr lang="ko-KR" altLang="en-US" sz="700" b="1" dirty="0">
                <a:solidFill>
                  <a:schemeClr val="bg1"/>
                </a:solidFill>
              </a:endParaRPr>
            </a:p>
          </p:txBody>
        </p:sp>
      </p:grpSp>
      <p:pic>
        <p:nvPicPr>
          <p:cNvPr id="2" name="그림 1">
            <a:extLst>
              <a:ext uri="{FF2B5EF4-FFF2-40B4-BE49-F238E27FC236}">
                <a16:creationId xmlns:a16="http://schemas.microsoft.com/office/drawing/2014/main" id="{9AD76176-3D5A-D88A-39F5-A4A6F3AC2315}"/>
              </a:ext>
            </a:extLst>
          </p:cNvPr>
          <p:cNvPicPr>
            <a:picLocks noChangeAspect="1"/>
          </p:cNvPicPr>
          <p:nvPr/>
        </p:nvPicPr>
        <p:blipFill rotWithShape="1">
          <a:blip r:embed="rId4"/>
          <a:srcRect l="17002" r="25609" b="23512"/>
          <a:stretch/>
        </p:blipFill>
        <p:spPr>
          <a:xfrm>
            <a:off x="2258183" y="915972"/>
            <a:ext cx="7195374" cy="4672590"/>
          </a:xfrm>
          <a:prstGeom prst="rect">
            <a:avLst/>
          </a:prstGeom>
        </p:spPr>
      </p:pic>
      <p:pic>
        <p:nvPicPr>
          <p:cNvPr id="5" name="그림 4">
            <a:extLst>
              <a:ext uri="{FF2B5EF4-FFF2-40B4-BE49-F238E27FC236}">
                <a16:creationId xmlns:a16="http://schemas.microsoft.com/office/drawing/2014/main" id="{5869FC9B-9193-267C-E093-CD2AF8DCF683}"/>
              </a:ext>
            </a:extLst>
          </p:cNvPr>
          <p:cNvPicPr>
            <a:picLocks noChangeAspect="1"/>
          </p:cNvPicPr>
          <p:nvPr/>
        </p:nvPicPr>
        <p:blipFill rotWithShape="1">
          <a:blip r:embed="rId5"/>
          <a:srcRect t="43096" r="17835" b="9599"/>
          <a:stretch/>
        </p:blipFill>
        <p:spPr>
          <a:xfrm>
            <a:off x="484700" y="1365218"/>
            <a:ext cx="1739388" cy="1652301"/>
          </a:xfrm>
          <a:prstGeom prst="rect">
            <a:avLst/>
          </a:prstGeom>
        </p:spPr>
      </p:pic>
      <p:grpSp>
        <p:nvGrpSpPr>
          <p:cNvPr id="6" name="그룹 5">
            <a:extLst>
              <a:ext uri="{FF2B5EF4-FFF2-40B4-BE49-F238E27FC236}">
                <a16:creationId xmlns:a16="http://schemas.microsoft.com/office/drawing/2014/main" id="{60D4A638-D6A8-8ACE-BAE4-7676F03F2565}"/>
              </a:ext>
            </a:extLst>
          </p:cNvPr>
          <p:cNvGrpSpPr/>
          <p:nvPr/>
        </p:nvGrpSpPr>
        <p:grpSpPr>
          <a:xfrm>
            <a:off x="472364" y="1163169"/>
            <a:ext cx="1751724" cy="385204"/>
            <a:chOff x="472364" y="1163169"/>
            <a:chExt cx="1751724" cy="385204"/>
          </a:xfrm>
        </p:grpSpPr>
        <p:sp>
          <p:nvSpPr>
            <p:cNvPr id="7" name="사각형: 둥근 모서리 6">
              <a:extLst>
                <a:ext uri="{FF2B5EF4-FFF2-40B4-BE49-F238E27FC236}">
                  <a16:creationId xmlns:a16="http://schemas.microsoft.com/office/drawing/2014/main" id="{436DACF0-F935-132B-24AE-A104259C8AB4}"/>
                </a:ext>
              </a:extLst>
            </p:cNvPr>
            <p:cNvSpPr/>
            <p:nvPr/>
          </p:nvSpPr>
          <p:spPr>
            <a:xfrm>
              <a:off x="472364" y="1163169"/>
              <a:ext cx="1751724" cy="385204"/>
            </a:xfrm>
            <a:prstGeom prst="roundRect">
              <a:avLst>
                <a:gd name="adj" fmla="val 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3ABA47C7-6751-1E0A-C39E-1E0F83419F1A}"/>
                </a:ext>
              </a:extLst>
            </p:cNvPr>
            <p:cNvGrpSpPr/>
            <p:nvPr/>
          </p:nvGrpSpPr>
          <p:grpSpPr>
            <a:xfrm>
              <a:off x="484700" y="1169260"/>
              <a:ext cx="1690624" cy="162789"/>
              <a:chOff x="468363" y="1169260"/>
              <a:chExt cx="1690624" cy="162789"/>
            </a:xfrm>
          </p:grpSpPr>
          <p:sp>
            <p:nvSpPr>
              <p:cNvPr id="9" name="사각형: 둥근 모서리 8">
                <a:extLst>
                  <a:ext uri="{FF2B5EF4-FFF2-40B4-BE49-F238E27FC236}">
                    <a16:creationId xmlns:a16="http://schemas.microsoft.com/office/drawing/2014/main" id="{DD4BB8ED-5AD5-16CE-2BF4-E0BB5774111C}"/>
                  </a:ext>
                </a:extLst>
              </p:cNvPr>
              <p:cNvSpPr/>
              <p:nvPr/>
            </p:nvSpPr>
            <p:spPr>
              <a:xfrm>
                <a:off x="1148523" y="1169260"/>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10" name="사각형: 둥근 모서리 9">
                <a:extLst>
                  <a:ext uri="{FF2B5EF4-FFF2-40B4-BE49-F238E27FC236}">
                    <a16:creationId xmlns:a16="http://schemas.microsoft.com/office/drawing/2014/main" id="{36F39AB1-63F7-BDD5-8634-631C411DEFFF}"/>
                  </a:ext>
                </a:extLst>
              </p:cNvPr>
              <p:cNvSpPr/>
              <p:nvPr/>
            </p:nvSpPr>
            <p:spPr>
              <a:xfrm>
                <a:off x="1492037" y="1171845"/>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위젯</a:t>
                </a:r>
              </a:p>
            </p:txBody>
          </p:sp>
          <p:sp>
            <p:nvSpPr>
              <p:cNvPr id="11" name="사각형: 둥근 모서리 10">
                <a:extLst>
                  <a:ext uri="{FF2B5EF4-FFF2-40B4-BE49-F238E27FC236}">
                    <a16:creationId xmlns:a16="http://schemas.microsoft.com/office/drawing/2014/main" id="{E905CC6E-F54C-0A92-583A-D61B5244AD96}"/>
                  </a:ext>
                </a:extLst>
              </p:cNvPr>
              <p:cNvSpPr/>
              <p:nvPr/>
            </p:nvSpPr>
            <p:spPr>
              <a:xfrm>
                <a:off x="468363" y="1169260"/>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메인</a:t>
                </a:r>
              </a:p>
            </p:txBody>
          </p:sp>
          <p:sp>
            <p:nvSpPr>
              <p:cNvPr id="12" name="사각형: 둥근 모서리 11">
                <a:extLst>
                  <a:ext uri="{FF2B5EF4-FFF2-40B4-BE49-F238E27FC236}">
                    <a16:creationId xmlns:a16="http://schemas.microsoft.com/office/drawing/2014/main" id="{54A8363A-4E88-01E0-9A5F-20469C3FB290}"/>
                  </a:ext>
                </a:extLst>
              </p:cNvPr>
              <p:cNvSpPr/>
              <p:nvPr/>
            </p:nvSpPr>
            <p:spPr>
              <a:xfrm>
                <a:off x="808443" y="1169260"/>
                <a:ext cx="322967"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sp>
            <p:nvSpPr>
              <p:cNvPr id="13" name="사각형: 둥근 모서리 12">
                <a:extLst>
                  <a:ext uri="{FF2B5EF4-FFF2-40B4-BE49-F238E27FC236}">
                    <a16:creationId xmlns:a16="http://schemas.microsoft.com/office/drawing/2014/main" id="{5609D663-2CEA-687A-B184-C2F02AC45554}"/>
                  </a:ext>
                </a:extLst>
              </p:cNvPr>
              <p:cNvSpPr/>
              <p:nvPr/>
            </p:nvSpPr>
            <p:spPr>
              <a:xfrm>
                <a:off x="1836020" y="1171339"/>
                <a:ext cx="322967"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부서설정</a:t>
                </a:r>
              </a:p>
            </p:txBody>
          </p:sp>
        </p:grpSp>
      </p:grpSp>
      <p:sp>
        <p:nvSpPr>
          <p:cNvPr id="26" name="모서리가 둥근 직사각형 299">
            <a:extLst>
              <a:ext uri="{FF2B5EF4-FFF2-40B4-BE49-F238E27FC236}">
                <a16:creationId xmlns:a16="http://schemas.microsoft.com/office/drawing/2014/main" id="{D3399FCE-146E-A94F-7978-B49A81EFBCCB}"/>
              </a:ext>
            </a:extLst>
          </p:cNvPr>
          <p:cNvSpPr/>
          <p:nvPr/>
        </p:nvSpPr>
        <p:spPr>
          <a:xfrm>
            <a:off x="1740389" y="103336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14" name="직사각형 13">
            <a:extLst>
              <a:ext uri="{FF2B5EF4-FFF2-40B4-BE49-F238E27FC236}">
                <a16:creationId xmlns:a16="http://schemas.microsoft.com/office/drawing/2014/main" id="{743D10DD-6905-59FB-4054-C5B128C8E5A2}"/>
              </a:ext>
            </a:extLst>
          </p:cNvPr>
          <p:cNvSpPr/>
          <p:nvPr/>
        </p:nvSpPr>
        <p:spPr>
          <a:xfrm>
            <a:off x="485421" y="2219206"/>
            <a:ext cx="1772924" cy="389451"/>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a:extLst>
              <a:ext uri="{FF2B5EF4-FFF2-40B4-BE49-F238E27FC236}">
                <a16:creationId xmlns:a16="http://schemas.microsoft.com/office/drawing/2014/main" id="{D3188656-10A9-1DA7-C9E6-D8B5857D6048}"/>
              </a:ext>
            </a:extLst>
          </p:cNvPr>
          <p:cNvSpPr/>
          <p:nvPr/>
        </p:nvSpPr>
        <p:spPr>
          <a:xfrm>
            <a:off x="531676" y="1362470"/>
            <a:ext cx="1708539" cy="1824328"/>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718B71D3-F1F0-4378-0618-E3C1CAEE2EF2}"/>
              </a:ext>
            </a:extLst>
          </p:cNvPr>
          <p:cNvGrpSpPr/>
          <p:nvPr/>
        </p:nvGrpSpPr>
        <p:grpSpPr>
          <a:xfrm>
            <a:off x="424801" y="1544527"/>
            <a:ext cx="829173" cy="184666"/>
            <a:chOff x="920462" y="1764064"/>
            <a:chExt cx="522821" cy="184666"/>
          </a:xfrm>
        </p:grpSpPr>
        <p:sp>
          <p:nvSpPr>
            <p:cNvPr id="24" name="사각형: 둥근 모서리 23">
              <a:extLst>
                <a:ext uri="{FF2B5EF4-FFF2-40B4-BE49-F238E27FC236}">
                  <a16:creationId xmlns:a16="http://schemas.microsoft.com/office/drawing/2014/main" id="{02C04F69-AC1F-E901-8565-3DA114763C6C}"/>
                </a:ext>
              </a:extLst>
            </p:cNvPr>
            <p:cNvSpPr/>
            <p:nvPr/>
          </p:nvSpPr>
          <p:spPr>
            <a:xfrm>
              <a:off x="980190" y="1775723"/>
              <a:ext cx="416066" cy="171018"/>
            </a:xfrm>
            <a:prstGeom prst="roundRect">
              <a:avLst>
                <a:gd name="adj" fmla="val 16913"/>
              </a:avLst>
            </a:prstGeom>
            <a:solidFill>
              <a:srgbClr val="436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p>
          </p:txBody>
        </p:sp>
        <p:sp>
          <p:nvSpPr>
            <p:cNvPr id="25" name="TextBox 24">
              <a:extLst>
                <a:ext uri="{FF2B5EF4-FFF2-40B4-BE49-F238E27FC236}">
                  <a16:creationId xmlns:a16="http://schemas.microsoft.com/office/drawing/2014/main" id="{69BF1634-FD8C-F6B9-A837-EE106485EDDE}"/>
                </a:ext>
              </a:extLst>
            </p:cNvPr>
            <p:cNvSpPr txBox="1"/>
            <p:nvPr/>
          </p:nvSpPr>
          <p:spPr>
            <a:xfrm>
              <a:off x="920462" y="1764064"/>
              <a:ext cx="522821" cy="184666"/>
            </a:xfrm>
            <a:prstGeom prst="rect">
              <a:avLst/>
            </a:prstGeom>
            <a:noFill/>
          </p:spPr>
          <p:txBody>
            <a:bodyPr wrap="square" rtlCol="0">
              <a:spAutoFit/>
            </a:bodyPr>
            <a:lstStyle/>
            <a:p>
              <a:pPr algn="ctr"/>
              <a:r>
                <a:rPr lang="ko-KR" altLang="en-US" sz="600" b="1" dirty="0">
                  <a:solidFill>
                    <a:schemeClr val="bg1"/>
                  </a:solidFill>
                </a:rPr>
                <a:t>협업 부서설정</a:t>
              </a:r>
            </a:p>
          </p:txBody>
        </p:sp>
      </p:grpSp>
      <p:graphicFrame>
        <p:nvGraphicFramePr>
          <p:cNvPr id="28" name="표 27">
            <a:extLst>
              <a:ext uri="{FF2B5EF4-FFF2-40B4-BE49-F238E27FC236}">
                <a16:creationId xmlns:a16="http://schemas.microsoft.com/office/drawing/2014/main" id="{BD7EC7B6-6B7E-81BD-383B-C7414DA52FF9}"/>
              </a:ext>
            </a:extLst>
          </p:cNvPr>
          <p:cNvGraphicFramePr>
            <a:graphicFrameLocks noGrp="1"/>
          </p:cNvGraphicFramePr>
          <p:nvPr>
            <p:extLst>
              <p:ext uri="{D42A27DB-BD31-4B8C-83A1-F6EECF244321}">
                <p14:modId xmlns:p14="http://schemas.microsoft.com/office/powerpoint/2010/main" val="3369152131"/>
              </p:ext>
            </p:extLst>
          </p:nvPr>
        </p:nvGraphicFramePr>
        <p:xfrm>
          <a:off x="514591" y="1766852"/>
          <a:ext cx="1617427" cy="1189572"/>
        </p:xfrm>
        <a:graphic>
          <a:graphicData uri="http://schemas.openxmlformats.org/drawingml/2006/table">
            <a:tbl>
              <a:tblPr firstRow="1" bandRow="1">
                <a:tableStyleId>{5C22544A-7EE6-4342-B048-85BDC9FD1C3A}</a:tableStyleId>
              </a:tblPr>
              <a:tblGrid>
                <a:gridCol w="548555">
                  <a:extLst>
                    <a:ext uri="{9D8B030D-6E8A-4147-A177-3AD203B41FA5}">
                      <a16:colId xmlns:a16="http://schemas.microsoft.com/office/drawing/2014/main" val="2923356746"/>
                    </a:ext>
                  </a:extLst>
                </a:gridCol>
                <a:gridCol w="758902">
                  <a:extLst>
                    <a:ext uri="{9D8B030D-6E8A-4147-A177-3AD203B41FA5}">
                      <a16:colId xmlns:a16="http://schemas.microsoft.com/office/drawing/2014/main" val="3711872827"/>
                    </a:ext>
                  </a:extLst>
                </a:gridCol>
                <a:gridCol w="309970">
                  <a:extLst>
                    <a:ext uri="{9D8B030D-6E8A-4147-A177-3AD203B41FA5}">
                      <a16:colId xmlns:a16="http://schemas.microsoft.com/office/drawing/2014/main" val="1946237677"/>
                    </a:ext>
                  </a:extLst>
                </a:gridCol>
              </a:tblGrid>
              <a:tr h="20164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600" b="1" dirty="0">
                          <a:solidFill>
                            <a:schemeClr val="tx1"/>
                          </a:solidFill>
                          <a:latin typeface="+mn-ea"/>
                          <a:ea typeface="+mn-ea"/>
                        </a:rPr>
                        <a:t>사용자</a:t>
                      </a: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600" b="1" kern="1200" dirty="0">
                          <a:solidFill>
                            <a:schemeClr val="tx1"/>
                          </a:solidFill>
                          <a:latin typeface="+mn-ea"/>
                          <a:ea typeface="+mn-ea"/>
                          <a:cs typeface="+mn-cs"/>
                        </a:rPr>
                        <a:t>기관</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600" b="1" kern="1200" dirty="0">
                          <a:solidFill>
                            <a:schemeClr val="tx1"/>
                          </a:solidFill>
                          <a:latin typeface="+mn-ea"/>
                          <a:ea typeface="+mn-ea"/>
                          <a:cs typeface="+mn-cs"/>
                        </a:rPr>
                        <a:t>삭제</a:t>
                      </a: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197585">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500" b="0" dirty="0">
                          <a:solidFill>
                            <a:schemeClr val="tx1"/>
                          </a:solidFill>
                          <a:latin typeface="+mn-ea"/>
                          <a:ea typeface="+mn-ea"/>
                        </a:rPr>
                        <a:t>사용자명</a:t>
                      </a: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500" b="0" dirty="0">
                          <a:solidFill>
                            <a:schemeClr val="tx1"/>
                          </a:solidFill>
                          <a:latin typeface="+mn-ea"/>
                          <a:ea typeface="+mn-ea"/>
                        </a:rPr>
                        <a:t>기관명</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5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97585">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500" b="0" dirty="0">
                          <a:solidFill>
                            <a:schemeClr val="tx1"/>
                          </a:solidFill>
                          <a:latin typeface="+mn-ea"/>
                          <a:ea typeface="+mn-ea"/>
                        </a:rPr>
                        <a:t>사용자명</a:t>
                      </a:r>
                      <a:endParaRPr lang="en-US" altLang="ko-KR" sz="500" b="0" dirty="0">
                        <a:solidFill>
                          <a:schemeClr val="tx1"/>
                        </a:solidFill>
                        <a:latin typeface="+mn-ea"/>
                        <a:ea typeface="+mn-ea"/>
                      </a:endParaRP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500" b="0" dirty="0">
                          <a:solidFill>
                            <a:schemeClr val="tx1"/>
                          </a:solidFill>
                          <a:latin typeface="+mn-ea"/>
                          <a:ea typeface="+mn-ea"/>
                        </a:rPr>
                        <a:t>기관명</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5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61987"/>
                  </a:ext>
                </a:extLst>
              </a:tr>
              <a:tr h="197585">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500" b="0" dirty="0">
                          <a:solidFill>
                            <a:schemeClr val="tx1"/>
                          </a:solidFill>
                          <a:latin typeface="+mn-ea"/>
                          <a:ea typeface="+mn-ea"/>
                        </a:rPr>
                        <a:t>사용자명</a:t>
                      </a: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기관명</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5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1519958"/>
                  </a:ext>
                </a:extLst>
              </a:tr>
              <a:tr h="197585">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500" b="0" dirty="0">
                          <a:solidFill>
                            <a:schemeClr val="tx1"/>
                          </a:solidFill>
                          <a:latin typeface="+mn-ea"/>
                          <a:ea typeface="+mn-ea"/>
                        </a:rPr>
                        <a:t>사용자명</a:t>
                      </a: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기관명</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5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4411215"/>
                  </a:ext>
                </a:extLst>
              </a:tr>
              <a:tr h="197585">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500" b="0" dirty="0">
                          <a:solidFill>
                            <a:schemeClr val="tx1"/>
                          </a:solidFill>
                          <a:latin typeface="+mn-ea"/>
                          <a:ea typeface="+mn-ea"/>
                        </a:rPr>
                        <a:t>사용자명</a:t>
                      </a: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기관명</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5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txBody>
                  <a:tcPr marL="45720" marR="45720" anchor="ct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7572906"/>
                  </a:ext>
                </a:extLst>
              </a:tr>
            </a:tbl>
          </a:graphicData>
        </a:graphic>
      </p:graphicFrame>
      <p:grpSp>
        <p:nvGrpSpPr>
          <p:cNvPr id="29" name="그룹 28">
            <a:extLst>
              <a:ext uri="{FF2B5EF4-FFF2-40B4-BE49-F238E27FC236}">
                <a16:creationId xmlns:a16="http://schemas.microsoft.com/office/drawing/2014/main" id="{1B2C59E0-21D2-9824-69B6-35DCEEDE5E38}"/>
              </a:ext>
            </a:extLst>
          </p:cNvPr>
          <p:cNvGrpSpPr/>
          <p:nvPr/>
        </p:nvGrpSpPr>
        <p:grpSpPr>
          <a:xfrm>
            <a:off x="1891974" y="1979818"/>
            <a:ext cx="178658" cy="959028"/>
            <a:chOff x="1886984" y="2223333"/>
            <a:chExt cx="178658" cy="959028"/>
          </a:xfrm>
        </p:grpSpPr>
        <p:pic>
          <p:nvPicPr>
            <p:cNvPr id="30" name="그림 29">
              <a:extLst>
                <a:ext uri="{FF2B5EF4-FFF2-40B4-BE49-F238E27FC236}">
                  <a16:creationId xmlns:a16="http://schemas.microsoft.com/office/drawing/2014/main" id="{3BF9C8D0-B5A4-70E6-D015-FF336A2E7BC1}"/>
                </a:ext>
              </a:extLst>
            </p:cNvPr>
            <p:cNvPicPr>
              <a:picLocks noChangeAspect="1"/>
            </p:cNvPicPr>
            <p:nvPr/>
          </p:nvPicPr>
          <p:blipFill>
            <a:blip r:embed="rId6"/>
            <a:stretch>
              <a:fillRect/>
            </a:stretch>
          </p:blipFill>
          <p:spPr>
            <a:xfrm>
              <a:off x="1886984" y="2223333"/>
              <a:ext cx="178658" cy="169002"/>
            </a:xfrm>
            <a:prstGeom prst="rect">
              <a:avLst/>
            </a:prstGeom>
          </p:spPr>
        </p:pic>
        <p:pic>
          <p:nvPicPr>
            <p:cNvPr id="31" name="그림 30">
              <a:extLst>
                <a:ext uri="{FF2B5EF4-FFF2-40B4-BE49-F238E27FC236}">
                  <a16:creationId xmlns:a16="http://schemas.microsoft.com/office/drawing/2014/main" id="{EE36A345-AAF2-B5E6-71D1-F2CF507722D1}"/>
                </a:ext>
              </a:extLst>
            </p:cNvPr>
            <p:cNvPicPr>
              <a:picLocks noChangeAspect="1"/>
            </p:cNvPicPr>
            <p:nvPr/>
          </p:nvPicPr>
          <p:blipFill>
            <a:blip r:embed="rId6"/>
            <a:stretch>
              <a:fillRect/>
            </a:stretch>
          </p:blipFill>
          <p:spPr>
            <a:xfrm>
              <a:off x="1886984" y="2418747"/>
              <a:ext cx="178658" cy="169002"/>
            </a:xfrm>
            <a:prstGeom prst="rect">
              <a:avLst/>
            </a:prstGeom>
          </p:spPr>
        </p:pic>
        <p:pic>
          <p:nvPicPr>
            <p:cNvPr id="96" name="그림 95">
              <a:extLst>
                <a:ext uri="{FF2B5EF4-FFF2-40B4-BE49-F238E27FC236}">
                  <a16:creationId xmlns:a16="http://schemas.microsoft.com/office/drawing/2014/main" id="{B5198503-E377-0D63-1815-109A4DAB5925}"/>
                </a:ext>
              </a:extLst>
            </p:cNvPr>
            <p:cNvPicPr>
              <a:picLocks noChangeAspect="1"/>
            </p:cNvPicPr>
            <p:nvPr/>
          </p:nvPicPr>
          <p:blipFill>
            <a:blip r:embed="rId6"/>
            <a:stretch>
              <a:fillRect/>
            </a:stretch>
          </p:blipFill>
          <p:spPr>
            <a:xfrm>
              <a:off x="1886984" y="2616446"/>
              <a:ext cx="178658" cy="169002"/>
            </a:xfrm>
            <a:prstGeom prst="rect">
              <a:avLst/>
            </a:prstGeom>
          </p:spPr>
        </p:pic>
        <p:pic>
          <p:nvPicPr>
            <p:cNvPr id="97" name="그림 96">
              <a:extLst>
                <a:ext uri="{FF2B5EF4-FFF2-40B4-BE49-F238E27FC236}">
                  <a16:creationId xmlns:a16="http://schemas.microsoft.com/office/drawing/2014/main" id="{9E2A1995-87D7-CB6B-6B90-428A517FE2C0}"/>
                </a:ext>
              </a:extLst>
            </p:cNvPr>
            <p:cNvPicPr>
              <a:picLocks noChangeAspect="1"/>
            </p:cNvPicPr>
            <p:nvPr/>
          </p:nvPicPr>
          <p:blipFill>
            <a:blip r:embed="rId6"/>
            <a:stretch>
              <a:fillRect/>
            </a:stretch>
          </p:blipFill>
          <p:spPr>
            <a:xfrm>
              <a:off x="1886984" y="2816682"/>
              <a:ext cx="178658" cy="169002"/>
            </a:xfrm>
            <a:prstGeom prst="rect">
              <a:avLst/>
            </a:prstGeom>
          </p:spPr>
        </p:pic>
        <p:pic>
          <p:nvPicPr>
            <p:cNvPr id="98" name="그림 97">
              <a:extLst>
                <a:ext uri="{FF2B5EF4-FFF2-40B4-BE49-F238E27FC236}">
                  <a16:creationId xmlns:a16="http://schemas.microsoft.com/office/drawing/2014/main" id="{2C74EDD1-546F-4241-72FE-E040FFF84322}"/>
                </a:ext>
              </a:extLst>
            </p:cNvPr>
            <p:cNvPicPr>
              <a:picLocks noChangeAspect="1"/>
            </p:cNvPicPr>
            <p:nvPr/>
          </p:nvPicPr>
          <p:blipFill>
            <a:blip r:embed="rId6"/>
            <a:stretch>
              <a:fillRect/>
            </a:stretch>
          </p:blipFill>
          <p:spPr>
            <a:xfrm>
              <a:off x="1886984" y="3013359"/>
              <a:ext cx="178658" cy="169002"/>
            </a:xfrm>
            <a:prstGeom prst="rect">
              <a:avLst/>
            </a:prstGeom>
          </p:spPr>
        </p:pic>
      </p:grpSp>
      <p:pic>
        <p:nvPicPr>
          <p:cNvPr id="99" name="그림 98">
            <a:extLst>
              <a:ext uri="{FF2B5EF4-FFF2-40B4-BE49-F238E27FC236}">
                <a16:creationId xmlns:a16="http://schemas.microsoft.com/office/drawing/2014/main" id="{73F524D6-3EFE-4626-5628-06D07978D53A}"/>
              </a:ext>
            </a:extLst>
          </p:cNvPr>
          <p:cNvPicPr>
            <a:picLocks noChangeAspect="1"/>
          </p:cNvPicPr>
          <p:nvPr/>
        </p:nvPicPr>
        <p:blipFill>
          <a:blip r:embed="rId7"/>
          <a:stretch>
            <a:fillRect/>
          </a:stretch>
        </p:blipFill>
        <p:spPr>
          <a:xfrm>
            <a:off x="2133993" y="1766852"/>
            <a:ext cx="76858" cy="1189572"/>
          </a:xfrm>
          <a:prstGeom prst="rect">
            <a:avLst/>
          </a:prstGeom>
        </p:spPr>
      </p:pic>
      <p:grpSp>
        <p:nvGrpSpPr>
          <p:cNvPr id="100" name="그룹 99">
            <a:extLst>
              <a:ext uri="{FF2B5EF4-FFF2-40B4-BE49-F238E27FC236}">
                <a16:creationId xmlns:a16="http://schemas.microsoft.com/office/drawing/2014/main" id="{566DC8B7-EBAE-E51A-FCFE-3C50DC813193}"/>
              </a:ext>
            </a:extLst>
          </p:cNvPr>
          <p:cNvGrpSpPr/>
          <p:nvPr/>
        </p:nvGrpSpPr>
        <p:grpSpPr>
          <a:xfrm>
            <a:off x="438931" y="1746760"/>
            <a:ext cx="109171" cy="1234564"/>
            <a:chOff x="8472854" y="3429000"/>
            <a:chExt cx="109171" cy="259517"/>
          </a:xfrm>
        </p:grpSpPr>
        <p:cxnSp>
          <p:nvCxnSpPr>
            <p:cNvPr id="101" name="직선 연결선 100">
              <a:extLst>
                <a:ext uri="{FF2B5EF4-FFF2-40B4-BE49-F238E27FC236}">
                  <a16:creationId xmlns:a16="http://schemas.microsoft.com/office/drawing/2014/main" id="{F56DB3C1-2493-9C86-A5E8-37D80087719D}"/>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직선 연결선 101">
              <a:extLst>
                <a:ext uri="{FF2B5EF4-FFF2-40B4-BE49-F238E27FC236}">
                  <a16:creationId xmlns:a16="http://schemas.microsoft.com/office/drawing/2014/main" id="{A5771D2F-71FD-FE11-D24B-33B2DC088069}"/>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E2FDD70D-D69C-8858-41F3-DC03E92A6C68}"/>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0" name="모서리가 둥근 직사각형 299">
            <a:extLst>
              <a:ext uri="{FF2B5EF4-FFF2-40B4-BE49-F238E27FC236}">
                <a16:creationId xmlns:a16="http://schemas.microsoft.com/office/drawing/2014/main" id="{92114AB3-38D8-9D84-68F3-CCA8A2C08321}"/>
              </a:ext>
            </a:extLst>
          </p:cNvPr>
          <p:cNvSpPr/>
          <p:nvPr/>
        </p:nvSpPr>
        <p:spPr>
          <a:xfrm>
            <a:off x="372589" y="220837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a:t>
            </a:r>
            <a:endParaRPr lang="ko-KR" altLang="en-US" sz="750" b="1" dirty="0"/>
          </a:p>
        </p:txBody>
      </p:sp>
      <p:pic>
        <p:nvPicPr>
          <p:cNvPr id="111" name="그림 110">
            <a:extLst>
              <a:ext uri="{FF2B5EF4-FFF2-40B4-BE49-F238E27FC236}">
                <a16:creationId xmlns:a16="http://schemas.microsoft.com/office/drawing/2014/main" id="{6059298D-5057-F701-EFB6-040154626B38}"/>
              </a:ext>
            </a:extLst>
          </p:cNvPr>
          <p:cNvPicPr>
            <a:picLocks noChangeAspect="1"/>
          </p:cNvPicPr>
          <p:nvPr/>
        </p:nvPicPr>
        <p:blipFill rotWithShape="1">
          <a:blip r:embed="rId4"/>
          <a:srcRect l="17002" r="25269" b="23512"/>
          <a:stretch/>
        </p:blipFill>
        <p:spPr>
          <a:xfrm>
            <a:off x="2254417" y="915972"/>
            <a:ext cx="7238102" cy="4672590"/>
          </a:xfrm>
          <a:prstGeom prst="rect">
            <a:avLst/>
          </a:prstGeom>
        </p:spPr>
      </p:pic>
      <p:pic>
        <p:nvPicPr>
          <p:cNvPr id="112" name="그림 111">
            <a:extLst>
              <a:ext uri="{FF2B5EF4-FFF2-40B4-BE49-F238E27FC236}">
                <a16:creationId xmlns:a16="http://schemas.microsoft.com/office/drawing/2014/main" id="{670EA57F-C333-5406-1774-981FCD552ABC}"/>
              </a:ext>
            </a:extLst>
          </p:cNvPr>
          <p:cNvPicPr>
            <a:picLocks noChangeAspect="1"/>
          </p:cNvPicPr>
          <p:nvPr/>
        </p:nvPicPr>
        <p:blipFill rotWithShape="1">
          <a:blip r:embed="rId8"/>
          <a:srcRect t="5440" r="-95"/>
          <a:stretch/>
        </p:blipFill>
        <p:spPr>
          <a:xfrm>
            <a:off x="2248579" y="1451598"/>
            <a:ext cx="7238102" cy="4213482"/>
          </a:xfrm>
          <a:prstGeom prst="rect">
            <a:avLst/>
          </a:prstGeom>
        </p:spPr>
      </p:pic>
      <p:grpSp>
        <p:nvGrpSpPr>
          <p:cNvPr id="15" name="그룹 14">
            <a:extLst>
              <a:ext uri="{FF2B5EF4-FFF2-40B4-BE49-F238E27FC236}">
                <a16:creationId xmlns:a16="http://schemas.microsoft.com/office/drawing/2014/main" id="{02A2BD83-5F23-5874-F156-91C3A41C79D9}"/>
              </a:ext>
            </a:extLst>
          </p:cNvPr>
          <p:cNvGrpSpPr/>
          <p:nvPr/>
        </p:nvGrpSpPr>
        <p:grpSpPr>
          <a:xfrm>
            <a:off x="430639" y="1358574"/>
            <a:ext cx="899858" cy="194273"/>
            <a:chOff x="654217" y="927327"/>
            <a:chExt cx="635000" cy="137092"/>
          </a:xfrm>
        </p:grpSpPr>
        <p:sp>
          <p:nvSpPr>
            <p:cNvPr id="17" name="직사각형 16">
              <a:extLst>
                <a:ext uri="{FF2B5EF4-FFF2-40B4-BE49-F238E27FC236}">
                  <a16:creationId xmlns:a16="http://schemas.microsoft.com/office/drawing/2014/main" id="{D8A84126-0B3A-B38E-D6A0-E1A7B9BCB93A}"/>
                </a:ext>
              </a:extLst>
            </p:cNvPr>
            <p:cNvSpPr/>
            <p:nvPr/>
          </p:nvSpPr>
          <p:spPr>
            <a:xfrm>
              <a:off x="702879" y="933450"/>
              <a:ext cx="433387" cy="130969"/>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9" name="TextBox 18">
              <a:extLst>
                <a:ext uri="{FF2B5EF4-FFF2-40B4-BE49-F238E27FC236}">
                  <a16:creationId xmlns:a16="http://schemas.microsoft.com/office/drawing/2014/main" id="{F03DB712-0127-B7F5-22F6-AF05561EF6AE}"/>
                </a:ext>
              </a:extLst>
            </p:cNvPr>
            <p:cNvSpPr txBox="1"/>
            <p:nvPr/>
          </p:nvSpPr>
          <p:spPr>
            <a:xfrm>
              <a:off x="654217" y="927327"/>
              <a:ext cx="635000" cy="130313"/>
            </a:xfrm>
            <a:prstGeom prst="rect">
              <a:avLst/>
            </a:prstGeom>
            <a:noFill/>
          </p:spPr>
          <p:txBody>
            <a:bodyPr wrap="square" rtlCol="0">
              <a:spAutoFit/>
            </a:bodyPr>
            <a:lstStyle/>
            <a:p>
              <a:r>
                <a:rPr lang="ko-KR" altLang="en-US" sz="600" b="1" dirty="0">
                  <a:solidFill>
                    <a:schemeClr val="bg1">
                      <a:lumMod val="50000"/>
                    </a:schemeClr>
                  </a:solidFill>
                </a:rPr>
                <a:t>협업 부서설정</a:t>
              </a:r>
            </a:p>
          </p:txBody>
        </p:sp>
      </p:grpSp>
      <p:sp>
        <p:nvSpPr>
          <p:cNvPr id="27" name="모서리가 둥근 직사각형 299">
            <a:extLst>
              <a:ext uri="{FF2B5EF4-FFF2-40B4-BE49-F238E27FC236}">
                <a16:creationId xmlns:a16="http://schemas.microsoft.com/office/drawing/2014/main" id="{AAC94BD0-B9B7-AA17-F9DD-E21D4AC54DC0}"/>
              </a:ext>
            </a:extLst>
          </p:cNvPr>
          <p:cNvSpPr/>
          <p:nvPr/>
        </p:nvSpPr>
        <p:spPr>
          <a:xfrm>
            <a:off x="1083155" y="146218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pic>
        <p:nvPicPr>
          <p:cNvPr id="117" name="그림 116">
            <a:extLst>
              <a:ext uri="{FF2B5EF4-FFF2-40B4-BE49-F238E27FC236}">
                <a16:creationId xmlns:a16="http://schemas.microsoft.com/office/drawing/2014/main" id="{D5D343B2-D60C-126B-C911-EDF7D6CC7F7F}"/>
              </a:ext>
            </a:extLst>
          </p:cNvPr>
          <p:cNvPicPr>
            <a:picLocks noChangeAspect="1"/>
          </p:cNvPicPr>
          <p:nvPr/>
        </p:nvPicPr>
        <p:blipFill>
          <a:blip r:embed="rId9"/>
          <a:stretch>
            <a:fillRect/>
          </a:stretch>
        </p:blipFill>
        <p:spPr>
          <a:xfrm>
            <a:off x="4819666" y="2001955"/>
            <a:ext cx="3023686" cy="2350270"/>
          </a:xfrm>
          <a:prstGeom prst="rect">
            <a:avLst/>
          </a:prstGeom>
        </p:spPr>
      </p:pic>
      <p:sp>
        <p:nvSpPr>
          <p:cNvPr id="118" name="모서리가 둥근 직사각형 299">
            <a:extLst>
              <a:ext uri="{FF2B5EF4-FFF2-40B4-BE49-F238E27FC236}">
                <a16:creationId xmlns:a16="http://schemas.microsoft.com/office/drawing/2014/main" id="{823CAAD4-1828-2B51-04A7-4147BC1878F0}"/>
              </a:ext>
            </a:extLst>
          </p:cNvPr>
          <p:cNvSpPr/>
          <p:nvPr/>
        </p:nvSpPr>
        <p:spPr>
          <a:xfrm>
            <a:off x="4710122" y="189395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graphicFrame>
        <p:nvGraphicFramePr>
          <p:cNvPr id="119" name="표 118">
            <a:extLst>
              <a:ext uri="{FF2B5EF4-FFF2-40B4-BE49-F238E27FC236}">
                <a16:creationId xmlns:a16="http://schemas.microsoft.com/office/drawing/2014/main" id="{F5EC3485-E72A-C5E9-0755-3BB97B7D64F3}"/>
              </a:ext>
            </a:extLst>
          </p:cNvPr>
          <p:cNvGraphicFramePr>
            <a:graphicFrameLocks noGrp="1"/>
          </p:cNvGraphicFramePr>
          <p:nvPr>
            <p:extLst>
              <p:ext uri="{D42A27DB-BD31-4B8C-83A1-F6EECF244321}">
                <p14:modId xmlns:p14="http://schemas.microsoft.com/office/powerpoint/2010/main" val="1103725015"/>
              </p:ext>
            </p:extLst>
          </p:nvPr>
        </p:nvGraphicFramePr>
        <p:xfrm>
          <a:off x="9563100" y="897079"/>
          <a:ext cx="2486025" cy="3790807"/>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부서 데이터 관리</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특정 부서간 레이어 및 데이터를 공유할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부서설정</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협업할 부서를 선택하는 탭</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협업 부서설정 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39085928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버튼 클릭 시 공유 팝업 표시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11291033"/>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공유 팝업</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87333134"/>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협업할 부서 및 사용자를 선택하는 팝업</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기존 공유 기능과 동일</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6512455"/>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4</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협업 부서 목록</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691301411"/>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선택한 협업 부서 목록으로 표시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삭제 버튼 클릭하여 삭제 가능</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리스트 최대</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5</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개 이상 되었을 시 스크롤바 생성</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54810159"/>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3" name="그림 2">
            <a:extLst>
              <a:ext uri="{FF2B5EF4-FFF2-40B4-BE49-F238E27FC236}">
                <a16:creationId xmlns:a16="http://schemas.microsoft.com/office/drawing/2014/main" id="{A55816B5-B64A-F117-4E76-548655D2A557}"/>
              </a:ext>
            </a:extLst>
          </p:cNvPr>
          <p:cNvPicPr>
            <a:picLocks noChangeAspect="1"/>
          </p:cNvPicPr>
          <p:nvPr/>
        </p:nvPicPr>
        <p:blipFill rotWithShape="1">
          <a:blip r:embed="rId10"/>
          <a:srcRect t="1" r="16819" b="-1778"/>
          <a:stretch/>
        </p:blipFill>
        <p:spPr>
          <a:xfrm>
            <a:off x="2248579" y="1222336"/>
            <a:ext cx="7235306" cy="229262"/>
          </a:xfrm>
          <a:prstGeom prst="rect">
            <a:avLst/>
          </a:prstGeom>
        </p:spPr>
      </p:pic>
    </p:spTree>
    <p:extLst>
      <p:ext uri="{BB962C8B-B14F-4D97-AF65-F5344CB8AC3E}">
        <p14:creationId xmlns:p14="http://schemas.microsoft.com/office/powerpoint/2010/main" val="32787056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5305128"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부서 데이터 관리 템플릿</a:t>
            </a:r>
            <a:r>
              <a:rPr lang="en-US" altLang="ko-KR" dirty="0">
                <a:latin typeface="맑은 고딕" panose="020B0503020000020004" pitchFamily="50" charset="-127"/>
              </a:rPr>
              <a:t>_</a:t>
            </a:r>
            <a:r>
              <a:rPr lang="ko-KR" altLang="en-US" dirty="0">
                <a:latin typeface="맑은 고딕" panose="020B0503020000020004" pitchFamily="50" charset="-127"/>
              </a:rPr>
              <a:t>표시 화면</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LXPFA_SB_2D_WA_055</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graphicFrame>
        <p:nvGraphicFramePr>
          <p:cNvPr id="16" name="표 15">
            <a:extLst>
              <a:ext uri="{FF2B5EF4-FFF2-40B4-BE49-F238E27FC236}">
                <a16:creationId xmlns:a16="http://schemas.microsoft.com/office/drawing/2014/main" id="{ECABF706-7DD3-C6F7-0B40-021BCDD44504}"/>
              </a:ext>
            </a:extLst>
          </p:cNvPr>
          <p:cNvGraphicFramePr>
            <a:graphicFrameLocks noGrp="1"/>
          </p:cNvGraphicFramePr>
          <p:nvPr>
            <p:extLst>
              <p:ext uri="{D42A27DB-BD31-4B8C-83A1-F6EECF244321}">
                <p14:modId xmlns:p14="http://schemas.microsoft.com/office/powerpoint/2010/main" val="3208272039"/>
              </p:ext>
            </p:extLst>
          </p:nvPr>
        </p:nvGraphicFramePr>
        <p:xfrm>
          <a:off x="9563100" y="897079"/>
          <a:ext cx="2486025" cy="23557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부서 데이터 관리</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특정 부서간 레이어 및 데이터를 공유할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웹앱</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생성 화면</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웹앱</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생성 시의 화면</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부서 데이터 관리 메뉴</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39085928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- 2-1</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번 화살표 버튼 클릭 시 부서 데이터 관리 창 오픈</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다음 페이지 참고</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11291033"/>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18" name="그림 17">
            <a:extLst>
              <a:ext uri="{FF2B5EF4-FFF2-40B4-BE49-F238E27FC236}">
                <a16:creationId xmlns:a16="http://schemas.microsoft.com/office/drawing/2014/main" id="{96A76D2A-2771-CD06-F42B-5928C051CAFC}"/>
              </a:ext>
            </a:extLst>
          </p:cNvPr>
          <p:cNvPicPr>
            <a:picLocks noChangeAspect="1"/>
          </p:cNvPicPr>
          <p:nvPr/>
        </p:nvPicPr>
        <p:blipFill rotWithShape="1">
          <a:blip r:embed="rId3"/>
          <a:srcRect l="13499"/>
          <a:stretch/>
        </p:blipFill>
        <p:spPr>
          <a:xfrm>
            <a:off x="142240" y="912090"/>
            <a:ext cx="293150" cy="4769834"/>
          </a:xfrm>
          <a:prstGeom prst="rect">
            <a:avLst/>
          </a:prstGeom>
        </p:spPr>
      </p:pic>
      <p:sp>
        <p:nvSpPr>
          <p:cNvPr id="3" name="모서리가 둥근 직사각형 299">
            <a:extLst>
              <a:ext uri="{FF2B5EF4-FFF2-40B4-BE49-F238E27FC236}">
                <a16:creationId xmlns:a16="http://schemas.microsoft.com/office/drawing/2014/main" id="{FEB220A3-EE68-82A5-36F8-F0B433739082}"/>
              </a:ext>
            </a:extLst>
          </p:cNvPr>
          <p:cNvSpPr/>
          <p:nvPr/>
        </p:nvSpPr>
        <p:spPr>
          <a:xfrm>
            <a:off x="81250" y="81171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pSp>
        <p:nvGrpSpPr>
          <p:cNvPr id="12" name="그룹 11">
            <a:extLst>
              <a:ext uri="{FF2B5EF4-FFF2-40B4-BE49-F238E27FC236}">
                <a16:creationId xmlns:a16="http://schemas.microsoft.com/office/drawing/2014/main" id="{E671DA01-EA33-D615-0CA5-CBC458500B4D}"/>
              </a:ext>
            </a:extLst>
          </p:cNvPr>
          <p:cNvGrpSpPr/>
          <p:nvPr/>
        </p:nvGrpSpPr>
        <p:grpSpPr>
          <a:xfrm>
            <a:off x="431335" y="1175062"/>
            <a:ext cx="9039937" cy="212463"/>
            <a:chOff x="142875" y="1154131"/>
            <a:chExt cx="9039937" cy="212463"/>
          </a:xfrm>
        </p:grpSpPr>
        <p:pic>
          <p:nvPicPr>
            <p:cNvPr id="13" name="그림 12">
              <a:extLst>
                <a:ext uri="{FF2B5EF4-FFF2-40B4-BE49-F238E27FC236}">
                  <a16:creationId xmlns:a16="http://schemas.microsoft.com/office/drawing/2014/main" id="{EABA1AAD-3A07-C3E8-1E77-D54F2F906D7F}"/>
                </a:ext>
              </a:extLst>
            </p:cNvPr>
            <p:cNvPicPr>
              <a:picLocks noChangeAspect="1"/>
            </p:cNvPicPr>
            <p:nvPr/>
          </p:nvPicPr>
          <p:blipFill rotWithShape="1">
            <a:blip r:embed="rId4"/>
            <a:srcRect r="23489" b="-724"/>
            <a:stretch/>
          </p:blipFill>
          <p:spPr>
            <a:xfrm>
              <a:off x="142875" y="1161816"/>
              <a:ext cx="9039937" cy="204778"/>
            </a:xfrm>
            <a:prstGeom prst="rect">
              <a:avLst/>
            </a:prstGeom>
          </p:spPr>
        </p:pic>
        <p:sp>
          <p:nvSpPr>
            <p:cNvPr id="14" name="직사각형 13">
              <a:extLst>
                <a:ext uri="{FF2B5EF4-FFF2-40B4-BE49-F238E27FC236}">
                  <a16:creationId xmlns:a16="http://schemas.microsoft.com/office/drawing/2014/main" id="{2D506058-48D6-EEA9-9B63-8FDAB05E9BD7}"/>
                </a:ext>
              </a:extLst>
            </p:cNvPr>
            <p:cNvSpPr/>
            <p:nvPr/>
          </p:nvSpPr>
          <p:spPr>
            <a:xfrm>
              <a:off x="142875" y="1200150"/>
              <a:ext cx="1972130" cy="1060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7ECCE4E8-65C7-52CC-6D8E-81ADE2138FFA}"/>
                </a:ext>
              </a:extLst>
            </p:cNvPr>
            <p:cNvSpPr txBox="1"/>
            <p:nvPr/>
          </p:nvSpPr>
          <p:spPr>
            <a:xfrm>
              <a:off x="204333" y="1161815"/>
              <a:ext cx="506867" cy="200055"/>
            </a:xfrm>
            <a:prstGeom prst="rect">
              <a:avLst/>
            </a:prstGeom>
            <a:noFill/>
          </p:spPr>
          <p:txBody>
            <a:bodyPr wrap="square" rtlCol="0">
              <a:spAutoFit/>
            </a:bodyPr>
            <a:lstStyle/>
            <a:p>
              <a:pPr algn="ctr"/>
              <a:r>
                <a:rPr lang="ko-KR" altLang="en-US" sz="700" b="1" dirty="0"/>
                <a:t>탭 </a:t>
              </a:r>
              <a:r>
                <a:rPr lang="en-US" altLang="ko-KR" sz="700" b="1" dirty="0"/>
                <a:t>1</a:t>
              </a:r>
              <a:endParaRPr lang="ko-KR" altLang="en-US" sz="700" b="1" dirty="0"/>
            </a:p>
          </p:txBody>
        </p:sp>
        <p:sp>
          <p:nvSpPr>
            <p:cNvPr id="17" name="TextBox 16">
              <a:extLst>
                <a:ext uri="{FF2B5EF4-FFF2-40B4-BE49-F238E27FC236}">
                  <a16:creationId xmlns:a16="http://schemas.microsoft.com/office/drawing/2014/main" id="{CFF3D137-4533-697E-2A5C-3972C3F2BC30}"/>
                </a:ext>
              </a:extLst>
            </p:cNvPr>
            <p:cNvSpPr txBox="1"/>
            <p:nvPr/>
          </p:nvSpPr>
          <p:spPr>
            <a:xfrm>
              <a:off x="875506" y="1161815"/>
              <a:ext cx="506867" cy="200055"/>
            </a:xfrm>
            <a:prstGeom prst="rect">
              <a:avLst/>
            </a:prstGeom>
            <a:noFill/>
          </p:spPr>
          <p:txBody>
            <a:bodyPr wrap="square" rtlCol="0">
              <a:spAutoFit/>
            </a:bodyPr>
            <a:lstStyle/>
            <a:p>
              <a:pPr algn="ctr"/>
              <a:r>
                <a:rPr lang="ko-KR" altLang="en-US" sz="700" b="1" dirty="0">
                  <a:solidFill>
                    <a:schemeClr val="bg1">
                      <a:lumMod val="50000"/>
                    </a:schemeClr>
                  </a:solidFill>
                </a:rPr>
                <a:t>탭 </a:t>
              </a:r>
              <a:r>
                <a:rPr lang="en-US" altLang="ko-KR" sz="700" b="1" dirty="0">
                  <a:solidFill>
                    <a:schemeClr val="bg1">
                      <a:lumMod val="50000"/>
                    </a:schemeClr>
                  </a:solidFill>
                </a:rPr>
                <a:t>2</a:t>
              </a:r>
              <a:endParaRPr lang="ko-KR" altLang="en-US" sz="700" b="1" dirty="0">
                <a:solidFill>
                  <a:schemeClr val="bg1">
                    <a:lumMod val="50000"/>
                  </a:schemeClr>
                </a:solidFill>
              </a:endParaRPr>
            </a:p>
          </p:txBody>
        </p:sp>
        <p:pic>
          <p:nvPicPr>
            <p:cNvPr id="19" name="그래픽 18" descr="위쪽 캐럿 단색으로 채워진">
              <a:extLst>
                <a:ext uri="{FF2B5EF4-FFF2-40B4-BE49-F238E27FC236}">
                  <a16:creationId xmlns:a16="http://schemas.microsoft.com/office/drawing/2014/main" id="{38469116-55CB-6112-5FF2-C91E807257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687" y="1154131"/>
              <a:ext cx="198120" cy="198120"/>
            </a:xfrm>
            <a:prstGeom prst="rect">
              <a:avLst/>
            </a:prstGeom>
          </p:spPr>
        </p:pic>
      </p:grpSp>
      <p:pic>
        <p:nvPicPr>
          <p:cNvPr id="20" name="그림 19">
            <a:extLst>
              <a:ext uri="{FF2B5EF4-FFF2-40B4-BE49-F238E27FC236}">
                <a16:creationId xmlns:a16="http://schemas.microsoft.com/office/drawing/2014/main" id="{C30CAA9C-D616-C476-4E1A-A58090CD7C66}"/>
              </a:ext>
            </a:extLst>
          </p:cNvPr>
          <p:cNvPicPr>
            <a:picLocks noChangeAspect="1"/>
          </p:cNvPicPr>
          <p:nvPr/>
        </p:nvPicPr>
        <p:blipFill rotWithShape="1">
          <a:blip r:embed="rId7"/>
          <a:srcRect r="3361" b="94624"/>
          <a:stretch/>
        </p:blipFill>
        <p:spPr>
          <a:xfrm>
            <a:off x="431335" y="919669"/>
            <a:ext cx="9039938" cy="256375"/>
          </a:xfrm>
          <a:prstGeom prst="rect">
            <a:avLst/>
          </a:prstGeom>
        </p:spPr>
      </p:pic>
      <p:pic>
        <p:nvPicPr>
          <p:cNvPr id="261" name="그림 260">
            <a:extLst>
              <a:ext uri="{FF2B5EF4-FFF2-40B4-BE49-F238E27FC236}">
                <a16:creationId xmlns:a16="http://schemas.microsoft.com/office/drawing/2014/main" id="{D944BAB0-A678-9B4B-4247-70D539C25C85}"/>
              </a:ext>
            </a:extLst>
          </p:cNvPr>
          <p:cNvPicPr>
            <a:picLocks noChangeAspect="1"/>
          </p:cNvPicPr>
          <p:nvPr/>
        </p:nvPicPr>
        <p:blipFill rotWithShape="1">
          <a:blip r:embed="rId7"/>
          <a:srcRect t="5375" r="3150"/>
          <a:stretch/>
        </p:blipFill>
        <p:spPr>
          <a:xfrm>
            <a:off x="411631" y="1379885"/>
            <a:ext cx="9059641" cy="4513468"/>
          </a:xfrm>
          <a:prstGeom prst="rect">
            <a:avLst/>
          </a:prstGeom>
        </p:spPr>
      </p:pic>
      <p:pic>
        <p:nvPicPr>
          <p:cNvPr id="308" name="그래픽 307" descr="돋보기 단색으로 채워진">
            <a:extLst>
              <a:ext uri="{FF2B5EF4-FFF2-40B4-BE49-F238E27FC236}">
                <a16:creationId xmlns:a16="http://schemas.microsoft.com/office/drawing/2014/main" id="{7B5E2734-5B09-DC53-D018-84C08F5116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46045" y="1632477"/>
            <a:ext cx="84439" cy="84439"/>
          </a:xfrm>
          <a:prstGeom prst="rect">
            <a:avLst/>
          </a:prstGeom>
        </p:spPr>
      </p:pic>
      <p:sp>
        <p:nvSpPr>
          <p:cNvPr id="2" name="직사각형 1">
            <a:extLst>
              <a:ext uri="{FF2B5EF4-FFF2-40B4-BE49-F238E27FC236}">
                <a16:creationId xmlns:a16="http://schemas.microsoft.com/office/drawing/2014/main" id="{9AA71763-8F21-5C79-B044-2CFB78B2FB06}"/>
              </a:ext>
            </a:extLst>
          </p:cNvPr>
          <p:cNvSpPr/>
          <p:nvPr/>
        </p:nvSpPr>
        <p:spPr>
          <a:xfrm>
            <a:off x="1855618" y="1379885"/>
            <a:ext cx="232262" cy="437128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래픽 3" descr="오른쪽 캐럿 단색으로 채워진">
            <a:extLst>
              <a:ext uri="{FF2B5EF4-FFF2-40B4-BE49-F238E27FC236}">
                <a16:creationId xmlns:a16="http://schemas.microsoft.com/office/drawing/2014/main" id="{F88B391D-A540-3BC7-2CC1-FB77FBB3F9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86816" y="1387505"/>
            <a:ext cx="193444" cy="193444"/>
          </a:xfrm>
          <a:prstGeom prst="rect">
            <a:avLst/>
          </a:prstGeom>
        </p:spPr>
      </p:pic>
      <p:sp>
        <p:nvSpPr>
          <p:cNvPr id="306" name="TextBox 305">
            <a:extLst>
              <a:ext uri="{FF2B5EF4-FFF2-40B4-BE49-F238E27FC236}">
                <a16:creationId xmlns:a16="http://schemas.microsoft.com/office/drawing/2014/main" id="{4C7F3923-1825-B172-4886-8B7408D2918C}"/>
              </a:ext>
            </a:extLst>
          </p:cNvPr>
          <p:cNvSpPr txBox="1"/>
          <p:nvPr/>
        </p:nvSpPr>
        <p:spPr>
          <a:xfrm>
            <a:off x="1825555" y="2981667"/>
            <a:ext cx="292388" cy="837724"/>
          </a:xfrm>
          <a:prstGeom prst="rect">
            <a:avLst/>
          </a:prstGeom>
          <a:noFill/>
        </p:spPr>
        <p:txBody>
          <a:bodyPr vert="eaVert" wrap="square" rtlCol="0">
            <a:spAutoFit/>
          </a:bodyPr>
          <a:lstStyle/>
          <a:p>
            <a:r>
              <a:rPr lang="ko-KR" altLang="en-US" sz="700" b="1" dirty="0">
                <a:solidFill>
                  <a:schemeClr val="bg1"/>
                </a:solidFill>
              </a:rPr>
              <a:t>부서 데이터 관리</a:t>
            </a:r>
          </a:p>
        </p:txBody>
      </p:sp>
      <p:sp>
        <p:nvSpPr>
          <p:cNvPr id="6" name="직사각형 5">
            <a:extLst>
              <a:ext uri="{FF2B5EF4-FFF2-40B4-BE49-F238E27FC236}">
                <a16:creationId xmlns:a16="http://schemas.microsoft.com/office/drawing/2014/main" id="{FB2691D5-5343-08BB-FAE0-130740251B85}"/>
              </a:ext>
            </a:extLst>
          </p:cNvPr>
          <p:cNvSpPr/>
          <p:nvPr/>
        </p:nvSpPr>
        <p:spPr>
          <a:xfrm>
            <a:off x="1866433" y="1393824"/>
            <a:ext cx="205185" cy="1714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FF16CBAC-5FFD-A998-A6A0-E5EF0C2587B0}"/>
              </a:ext>
            </a:extLst>
          </p:cNvPr>
          <p:cNvGrpSpPr/>
          <p:nvPr/>
        </p:nvGrpSpPr>
        <p:grpSpPr>
          <a:xfrm>
            <a:off x="2114802" y="1393855"/>
            <a:ext cx="109171" cy="4335724"/>
            <a:chOff x="8472854" y="3429000"/>
            <a:chExt cx="109171" cy="259517"/>
          </a:xfrm>
        </p:grpSpPr>
        <p:cxnSp>
          <p:nvCxnSpPr>
            <p:cNvPr id="8" name="직선 연결선 7">
              <a:extLst>
                <a:ext uri="{FF2B5EF4-FFF2-40B4-BE49-F238E27FC236}">
                  <a16:creationId xmlns:a16="http://schemas.microsoft.com/office/drawing/2014/main" id="{0EE440AA-693E-D73C-4257-41A3693548B7}"/>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B857B8A-7962-534F-513C-7F283C8DDDD5}"/>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743C94F1-21D3-6DE3-365F-8B220356A97B}"/>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 name="모서리가 둥근 직사각형 299">
            <a:extLst>
              <a:ext uri="{FF2B5EF4-FFF2-40B4-BE49-F238E27FC236}">
                <a16:creationId xmlns:a16="http://schemas.microsoft.com/office/drawing/2014/main" id="{238F3336-316C-108E-F6FF-BECF612F4E0F}"/>
              </a:ext>
            </a:extLst>
          </p:cNvPr>
          <p:cNvSpPr/>
          <p:nvPr/>
        </p:nvSpPr>
        <p:spPr>
          <a:xfrm>
            <a:off x="2062687" y="326454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5" name="모서리가 둥근 직사각형 299">
            <a:extLst>
              <a:ext uri="{FF2B5EF4-FFF2-40B4-BE49-F238E27FC236}">
                <a16:creationId xmlns:a16="http://schemas.microsoft.com/office/drawing/2014/main" id="{594B57D5-9170-2E7E-BAA1-5D8C34579F25}"/>
              </a:ext>
            </a:extLst>
          </p:cNvPr>
          <p:cNvSpPr/>
          <p:nvPr/>
        </p:nvSpPr>
        <p:spPr>
          <a:xfrm>
            <a:off x="1738940" y="127672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grpSp>
        <p:nvGrpSpPr>
          <p:cNvPr id="25" name="그룹 24">
            <a:extLst>
              <a:ext uri="{FF2B5EF4-FFF2-40B4-BE49-F238E27FC236}">
                <a16:creationId xmlns:a16="http://schemas.microsoft.com/office/drawing/2014/main" id="{25BD8CC2-EA3E-4BCF-6F51-0AD4655F88BF}"/>
              </a:ext>
            </a:extLst>
          </p:cNvPr>
          <p:cNvGrpSpPr/>
          <p:nvPr/>
        </p:nvGrpSpPr>
        <p:grpSpPr>
          <a:xfrm>
            <a:off x="5728270" y="3264543"/>
            <a:ext cx="232938" cy="232938"/>
            <a:chOff x="6170243" y="3639343"/>
            <a:chExt cx="232938" cy="232938"/>
          </a:xfrm>
        </p:grpSpPr>
        <p:pic>
          <p:nvPicPr>
            <p:cNvPr id="26" name="그래픽 25" descr="표식 단색으로 채워진">
              <a:extLst>
                <a:ext uri="{FF2B5EF4-FFF2-40B4-BE49-F238E27FC236}">
                  <a16:creationId xmlns:a16="http://schemas.microsoft.com/office/drawing/2014/main" id="{833A1D2B-1DF1-130E-83BB-CFA79BDB6D9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70243" y="3639343"/>
              <a:ext cx="232938" cy="232938"/>
            </a:xfrm>
            <a:prstGeom prst="rect">
              <a:avLst/>
            </a:prstGeom>
          </p:spPr>
        </p:pic>
        <p:sp>
          <p:nvSpPr>
            <p:cNvPr id="27" name="타원 26">
              <a:extLst>
                <a:ext uri="{FF2B5EF4-FFF2-40B4-BE49-F238E27FC236}">
                  <a16:creationId xmlns:a16="http://schemas.microsoft.com/office/drawing/2014/main" id="{B1871054-C4E7-3C7A-747F-9ED2B790962E}"/>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2</a:t>
              </a:r>
              <a:endParaRPr lang="ko-KR" altLang="en-US" sz="500" dirty="0">
                <a:solidFill>
                  <a:schemeClr val="tx1"/>
                </a:solidFill>
              </a:endParaRPr>
            </a:p>
          </p:txBody>
        </p:sp>
      </p:grpSp>
      <p:grpSp>
        <p:nvGrpSpPr>
          <p:cNvPr id="28" name="그룹 27">
            <a:extLst>
              <a:ext uri="{FF2B5EF4-FFF2-40B4-BE49-F238E27FC236}">
                <a16:creationId xmlns:a16="http://schemas.microsoft.com/office/drawing/2014/main" id="{AB7F9557-ECFD-3063-4807-ACEC9EC29A52}"/>
              </a:ext>
            </a:extLst>
          </p:cNvPr>
          <p:cNvGrpSpPr/>
          <p:nvPr/>
        </p:nvGrpSpPr>
        <p:grpSpPr>
          <a:xfrm>
            <a:off x="4480615" y="2312591"/>
            <a:ext cx="232938" cy="232938"/>
            <a:chOff x="6170243" y="3639343"/>
            <a:chExt cx="232938" cy="232938"/>
          </a:xfrm>
        </p:grpSpPr>
        <p:pic>
          <p:nvPicPr>
            <p:cNvPr id="29" name="그래픽 28" descr="표식 단색으로 채워진">
              <a:extLst>
                <a:ext uri="{FF2B5EF4-FFF2-40B4-BE49-F238E27FC236}">
                  <a16:creationId xmlns:a16="http://schemas.microsoft.com/office/drawing/2014/main" id="{78176007-1D5F-F580-FAD9-70B8457C9ED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170243" y="3639343"/>
              <a:ext cx="232938" cy="232938"/>
            </a:xfrm>
            <a:prstGeom prst="rect">
              <a:avLst/>
            </a:prstGeom>
          </p:spPr>
        </p:pic>
        <p:sp>
          <p:nvSpPr>
            <p:cNvPr id="30" name="타원 29">
              <a:extLst>
                <a:ext uri="{FF2B5EF4-FFF2-40B4-BE49-F238E27FC236}">
                  <a16:creationId xmlns:a16="http://schemas.microsoft.com/office/drawing/2014/main" id="{5F01D01F-EC76-A0EE-0A15-24C22CC410CB}"/>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3</a:t>
              </a:r>
              <a:endParaRPr lang="ko-KR" altLang="en-US" sz="500" dirty="0">
                <a:solidFill>
                  <a:schemeClr val="tx1"/>
                </a:solidFill>
              </a:endParaRPr>
            </a:p>
          </p:txBody>
        </p:sp>
      </p:grpSp>
      <p:grpSp>
        <p:nvGrpSpPr>
          <p:cNvPr id="31" name="그룹 30">
            <a:extLst>
              <a:ext uri="{FF2B5EF4-FFF2-40B4-BE49-F238E27FC236}">
                <a16:creationId xmlns:a16="http://schemas.microsoft.com/office/drawing/2014/main" id="{89C52C5A-CBA9-F0DD-C41A-7A3B140F81D2}"/>
              </a:ext>
            </a:extLst>
          </p:cNvPr>
          <p:cNvGrpSpPr/>
          <p:nvPr/>
        </p:nvGrpSpPr>
        <p:grpSpPr>
          <a:xfrm>
            <a:off x="7153325" y="2824328"/>
            <a:ext cx="232938" cy="232938"/>
            <a:chOff x="6170243" y="3639343"/>
            <a:chExt cx="232938" cy="232938"/>
          </a:xfrm>
        </p:grpSpPr>
        <p:pic>
          <p:nvPicPr>
            <p:cNvPr id="256" name="그래픽 255" descr="표식 단색으로 채워진">
              <a:extLst>
                <a:ext uri="{FF2B5EF4-FFF2-40B4-BE49-F238E27FC236}">
                  <a16:creationId xmlns:a16="http://schemas.microsoft.com/office/drawing/2014/main" id="{C8F5C453-FF11-8788-F09B-4E91968E91B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70243" y="3639343"/>
              <a:ext cx="232938" cy="232938"/>
            </a:xfrm>
            <a:prstGeom prst="rect">
              <a:avLst/>
            </a:prstGeom>
          </p:spPr>
        </p:pic>
        <p:sp>
          <p:nvSpPr>
            <p:cNvPr id="257" name="타원 256">
              <a:extLst>
                <a:ext uri="{FF2B5EF4-FFF2-40B4-BE49-F238E27FC236}">
                  <a16:creationId xmlns:a16="http://schemas.microsoft.com/office/drawing/2014/main" id="{A3334100-DBDB-2CC8-80CC-D46AB3842B0A}"/>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5</a:t>
              </a:r>
              <a:endParaRPr lang="ko-KR" altLang="en-US" sz="500" dirty="0">
                <a:solidFill>
                  <a:schemeClr val="tx1"/>
                </a:solidFill>
              </a:endParaRPr>
            </a:p>
          </p:txBody>
        </p:sp>
      </p:grpSp>
      <p:grpSp>
        <p:nvGrpSpPr>
          <p:cNvPr id="258" name="그룹 257">
            <a:extLst>
              <a:ext uri="{FF2B5EF4-FFF2-40B4-BE49-F238E27FC236}">
                <a16:creationId xmlns:a16="http://schemas.microsoft.com/office/drawing/2014/main" id="{20143C30-415E-0BF1-A7D5-632835CBE989}"/>
              </a:ext>
            </a:extLst>
          </p:cNvPr>
          <p:cNvGrpSpPr/>
          <p:nvPr/>
        </p:nvGrpSpPr>
        <p:grpSpPr>
          <a:xfrm>
            <a:off x="6054818" y="2054896"/>
            <a:ext cx="232938" cy="232938"/>
            <a:chOff x="6170243" y="3639343"/>
            <a:chExt cx="232938" cy="232938"/>
          </a:xfrm>
        </p:grpSpPr>
        <p:pic>
          <p:nvPicPr>
            <p:cNvPr id="259" name="그래픽 258" descr="표식 단색으로 채워진">
              <a:extLst>
                <a:ext uri="{FF2B5EF4-FFF2-40B4-BE49-F238E27FC236}">
                  <a16:creationId xmlns:a16="http://schemas.microsoft.com/office/drawing/2014/main" id="{C2C6454B-4050-A6A3-52B6-060E2D2623D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70243" y="3639343"/>
              <a:ext cx="232938" cy="232938"/>
            </a:xfrm>
            <a:prstGeom prst="rect">
              <a:avLst/>
            </a:prstGeom>
          </p:spPr>
        </p:pic>
        <p:sp>
          <p:nvSpPr>
            <p:cNvPr id="260" name="타원 259">
              <a:extLst>
                <a:ext uri="{FF2B5EF4-FFF2-40B4-BE49-F238E27FC236}">
                  <a16:creationId xmlns:a16="http://schemas.microsoft.com/office/drawing/2014/main" id="{82899131-13EB-E759-EA42-AA952A41ECFA}"/>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4</a:t>
              </a:r>
              <a:endParaRPr lang="ko-KR" altLang="en-US" sz="500" dirty="0">
                <a:solidFill>
                  <a:schemeClr val="tx1"/>
                </a:solidFill>
              </a:endParaRPr>
            </a:p>
          </p:txBody>
        </p:sp>
      </p:grpSp>
      <p:grpSp>
        <p:nvGrpSpPr>
          <p:cNvPr id="262" name="그룹 261">
            <a:extLst>
              <a:ext uri="{FF2B5EF4-FFF2-40B4-BE49-F238E27FC236}">
                <a16:creationId xmlns:a16="http://schemas.microsoft.com/office/drawing/2014/main" id="{85793B09-353D-0F5E-2920-2FF2AB6F4EDC}"/>
              </a:ext>
            </a:extLst>
          </p:cNvPr>
          <p:cNvGrpSpPr/>
          <p:nvPr/>
        </p:nvGrpSpPr>
        <p:grpSpPr>
          <a:xfrm>
            <a:off x="5209470" y="4018262"/>
            <a:ext cx="232938" cy="232938"/>
            <a:chOff x="6170243" y="3639343"/>
            <a:chExt cx="232938" cy="232938"/>
          </a:xfrm>
        </p:grpSpPr>
        <p:pic>
          <p:nvPicPr>
            <p:cNvPr id="263" name="그래픽 262" descr="표식 단색으로 채워진">
              <a:extLst>
                <a:ext uri="{FF2B5EF4-FFF2-40B4-BE49-F238E27FC236}">
                  <a16:creationId xmlns:a16="http://schemas.microsoft.com/office/drawing/2014/main" id="{791823FA-3D81-001B-56E3-2FF6CD2DCB8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70243" y="3639343"/>
              <a:ext cx="232938" cy="232938"/>
            </a:xfrm>
            <a:prstGeom prst="rect">
              <a:avLst/>
            </a:prstGeom>
          </p:spPr>
        </p:pic>
        <p:sp>
          <p:nvSpPr>
            <p:cNvPr id="264" name="타원 263">
              <a:extLst>
                <a:ext uri="{FF2B5EF4-FFF2-40B4-BE49-F238E27FC236}">
                  <a16:creationId xmlns:a16="http://schemas.microsoft.com/office/drawing/2014/main" id="{88F1143B-5659-DDE0-AE6E-BE3439D8F677}"/>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1</a:t>
              </a:r>
              <a:endParaRPr lang="ko-KR" altLang="en-US" sz="500" dirty="0">
                <a:solidFill>
                  <a:schemeClr val="tx1"/>
                </a:solidFill>
              </a:endParaRPr>
            </a:p>
          </p:txBody>
        </p:sp>
      </p:grpSp>
    </p:spTree>
    <p:extLst>
      <p:ext uri="{BB962C8B-B14F-4D97-AF65-F5344CB8AC3E}">
        <p14:creationId xmlns:p14="http://schemas.microsoft.com/office/powerpoint/2010/main" val="32197751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F69D30A9-461E-BF28-3670-F29847A438CA}"/>
              </a:ext>
            </a:extLst>
          </p:cNvPr>
          <p:cNvPicPr>
            <a:picLocks noChangeAspect="1"/>
          </p:cNvPicPr>
          <p:nvPr/>
        </p:nvPicPr>
        <p:blipFill rotWithShape="1">
          <a:blip r:embed="rId3"/>
          <a:srcRect t="5402" r="3150"/>
          <a:stretch/>
        </p:blipFill>
        <p:spPr>
          <a:xfrm>
            <a:off x="411631" y="1379885"/>
            <a:ext cx="9059641" cy="4512198"/>
          </a:xfrm>
          <a:prstGeom prst="rect">
            <a:avLst/>
          </a:prstGeom>
        </p:spPr>
      </p:pic>
      <p:grpSp>
        <p:nvGrpSpPr>
          <p:cNvPr id="9" name="그룹 8">
            <a:extLst>
              <a:ext uri="{FF2B5EF4-FFF2-40B4-BE49-F238E27FC236}">
                <a16:creationId xmlns:a16="http://schemas.microsoft.com/office/drawing/2014/main" id="{063726AE-6CC5-AE54-D677-ADDF2AC71F8D}"/>
              </a:ext>
            </a:extLst>
          </p:cNvPr>
          <p:cNvGrpSpPr/>
          <p:nvPr/>
        </p:nvGrpSpPr>
        <p:grpSpPr>
          <a:xfrm>
            <a:off x="5728270" y="3263273"/>
            <a:ext cx="232938" cy="232938"/>
            <a:chOff x="6170243" y="3639343"/>
            <a:chExt cx="232938" cy="232938"/>
          </a:xfrm>
        </p:grpSpPr>
        <p:pic>
          <p:nvPicPr>
            <p:cNvPr id="10" name="그래픽 9" descr="표식 단색으로 채워진">
              <a:extLst>
                <a:ext uri="{FF2B5EF4-FFF2-40B4-BE49-F238E27FC236}">
                  <a16:creationId xmlns:a16="http://schemas.microsoft.com/office/drawing/2014/main" id="{F2C1A918-8F75-AB08-F841-0EC660385D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0243" y="3639343"/>
              <a:ext cx="232938" cy="232938"/>
            </a:xfrm>
            <a:prstGeom prst="rect">
              <a:avLst/>
            </a:prstGeom>
          </p:spPr>
        </p:pic>
        <p:sp>
          <p:nvSpPr>
            <p:cNvPr id="12" name="타원 11">
              <a:extLst>
                <a:ext uri="{FF2B5EF4-FFF2-40B4-BE49-F238E27FC236}">
                  <a16:creationId xmlns:a16="http://schemas.microsoft.com/office/drawing/2014/main" id="{5ADD4F73-064C-6678-98B0-299297E67221}"/>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2</a:t>
              </a:r>
              <a:endParaRPr lang="ko-KR" altLang="en-US" sz="500" dirty="0">
                <a:solidFill>
                  <a:schemeClr val="tx1"/>
                </a:solidFill>
              </a:endParaRPr>
            </a:p>
          </p:txBody>
        </p:sp>
      </p:grpSp>
      <p:grpSp>
        <p:nvGrpSpPr>
          <p:cNvPr id="17" name="그룹 16">
            <a:extLst>
              <a:ext uri="{FF2B5EF4-FFF2-40B4-BE49-F238E27FC236}">
                <a16:creationId xmlns:a16="http://schemas.microsoft.com/office/drawing/2014/main" id="{7CC25869-9220-9DE1-6394-12599693A4E8}"/>
              </a:ext>
            </a:extLst>
          </p:cNvPr>
          <p:cNvGrpSpPr/>
          <p:nvPr/>
        </p:nvGrpSpPr>
        <p:grpSpPr>
          <a:xfrm>
            <a:off x="4480615" y="2311321"/>
            <a:ext cx="232938" cy="232938"/>
            <a:chOff x="6170243" y="3639343"/>
            <a:chExt cx="232938" cy="232938"/>
          </a:xfrm>
        </p:grpSpPr>
        <p:pic>
          <p:nvPicPr>
            <p:cNvPr id="23" name="그래픽 22" descr="표식 단색으로 채워진">
              <a:extLst>
                <a:ext uri="{FF2B5EF4-FFF2-40B4-BE49-F238E27FC236}">
                  <a16:creationId xmlns:a16="http://schemas.microsoft.com/office/drawing/2014/main" id="{F2E15537-8322-106E-4524-225BABFDA1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70243" y="3639343"/>
              <a:ext cx="232938" cy="232938"/>
            </a:xfrm>
            <a:prstGeom prst="rect">
              <a:avLst/>
            </a:prstGeom>
          </p:spPr>
        </p:pic>
        <p:sp>
          <p:nvSpPr>
            <p:cNvPr id="29" name="타원 28">
              <a:extLst>
                <a:ext uri="{FF2B5EF4-FFF2-40B4-BE49-F238E27FC236}">
                  <a16:creationId xmlns:a16="http://schemas.microsoft.com/office/drawing/2014/main" id="{5EA5BCE9-8AA2-24AD-EEE3-0BAA38E51B25}"/>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3</a:t>
              </a:r>
              <a:endParaRPr lang="ko-KR" altLang="en-US" sz="500" dirty="0">
                <a:solidFill>
                  <a:schemeClr val="tx1"/>
                </a:solidFill>
              </a:endParaRPr>
            </a:p>
          </p:txBody>
        </p:sp>
      </p:grpSp>
      <p:grpSp>
        <p:nvGrpSpPr>
          <p:cNvPr id="30" name="그룹 29">
            <a:extLst>
              <a:ext uri="{FF2B5EF4-FFF2-40B4-BE49-F238E27FC236}">
                <a16:creationId xmlns:a16="http://schemas.microsoft.com/office/drawing/2014/main" id="{3E4419D0-61E1-A19B-E347-D51161011DBA}"/>
              </a:ext>
            </a:extLst>
          </p:cNvPr>
          <p:cNvGrpSpPr/>
          <p:nvPr/>
        </p:nvGrpSpPr>
        <p:grpSpPr>
          <a:xfrm>
            <a:off x="7153325" y="2823058"/>
            <a:ext cx="232938" cy="232938"/>
            <a:chOff x="6170243" y="3639343"/>
            <a:chExt cx="232938" cy="232938"/>
          </a:xfrm>
        </p:grpSpPr>
        <p:pic>
          <p:nvPicPr>
            <p:cNvPr id="31" name="그래픽 30" descr="표식 단색으로 채워진">
              <a:extLst>
                <a:ext uri="{FF2B5EF4-FFF2-40B4-BE49-F238E27FC236}">
                  <a16:creationId xmlns:a16="http://schemas.microsoft.com/office/drawing/2014/main" id="{922538AA-8965-2D29-9BDB-BAE959551E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0243" y="3639343"/>
              <a:ext cx="232938" cy="232938"/>
            </a:xfrm>
            <a:prstGeom prst="rect">
              <a:avLst/>
            </a:prstGeom>
          </p:spPr>
        </p:pic>
        <p:sp>
          <p:nvSpPr>
            <p:cNvPr id="228" name="타원 227">
              <a:extLst>
                <a:ext uri="{FF2B5EF4-FFF2-40B4-BE49-F238E27FC236}">
                  <a16:creationId xmlns:a16="http://schemas.microsoft.com/office/drawing/2014/main" id="{B820ECEA-B912-A53B-2E16-B8C223383CDA}"/>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5</a:t>
              </a:r>
              <a:endParaRPr lang="ko-KR" altLang="en-US" sz="500" dirty="0">
                <a:solidFill>
                  <a:schemeClr val="tx1"/>
                </a:solidFill>
              </a:endParaRPr>
            </a:p>
          </p:txBody>
        </p:sp>
      </p:grpSp>
      <p:grpSp>
        <p:nvGrpSpPr>
          <p:cNvPr id="232" name="그룹 231">
            <a:extLst>
              <a:ext uri="{FF2B5EF4-FFF2-40B4-BE49-F238E27FC236}">
                <a16:creationId xmlns:a16="http://schemas.microsoft.com/office/drawing/2014/main" id="{C6BAEDB7-D41E-1081-3F11-71D2DED2119E}"/>
              </a:ext>
            </a:extLst>
          </p:cNvPr>
          <p:cNvGrpSpPr/>
          <p:nvPr/>
        </p:nvGrpSpPr>
        <p:grpSpPr>
          <a:xfrm>
            <a:off x="6054818" y="2053626"/>
            <a:ext cx="232938" cy="232938"/>
            <a:chOff x="6170243" y="3639343"/>
            <a:chExt cx="232938" cy="232938"/>
          </a:xfrm>
        </p:grpSpPr>
        <p:pic>
          <p:nvPicPr>
            <p:cNvPr id="235" name="그래픽 234" descr="표식 단색으로 채워진">
              <a:extLst>
                <a:ext uri="{FF2B5EF4-FFF2-40B4-BE49-F238E27FC236}">
                  <a16:creationId xmlns:a16="http://schemas.microsoft.com/office/drawing/2014/main" id="{FD39E905-F459-345A-40D4-C466932FE3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0243" y="3639343"/>
              <a:ext cx="232938" cy="232938"/>
            </a:xfrm>
            <a:prstGeom prst="rect">
              <a:avLst/>
            </a:prstGeom>
          </p:spPr>
        </p:pic>
        <p:sp>
          <p:nvSpPr>
            <p:cNvPr id="236" name="타원 235">
              <a:extLst>
                <a:ext uri="{FF2B5EF4-FFF2-40B4-BE49-F238E27FC236}">
                  <a16:creationId xmlns:a16="http://schemas.microsoft.com/office/drawing/2014/main" id="{2A4E6C74-EC1A-FD78-1DEA-BA78B423E8E2}"/>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4</a:t>
              </a:r>
              <a:endParaRPr lang="ko-KR" altLang="en-US" sz="500" dirty="0">
                <a:solidFill>
                  <a:schemeClr val="tx1"/>
                </a:solidFill>
              </a:endParaRPr>
            </a:p>
          </p:txBody>
        </p:sp>
      </p:grpSp>
      <p:grpSp>
        <p:nvGrpSpPr>
          <p:cNvPr id="237" name="그룹 236">
            <a:extLst>
              <a:ext uri="{FF2B5EF4-FFF2-40B4-BE49-F238E27FC236}">
                <a16:creationId xmlns:a16="http://schemas.microsoft.com/office/drawing/2014/main" id="{23A33916-928B-765A-45F3-E73A6CB6D83B}"/>
              </a:ext>
            </a:extLst>
          </p:cNvPr>
          <p:cNvGrpSpPr/>
          <p:nvPr/>
        </p:nvGrpSpPr>
        <p:grpSpPr>
          <a:xfrm>
            <a:off x="5209470" y="4016992"/>
            <a:ext cx="232938" cy="232938"/>
            <a:chOff x="6170243" y="3639343"/>
            <a:chExt cx="232938" cy="232938"/>
          </a:xfrm>
        </p:grpSpPr>
        <p:pic>
          <p:nvPicPr>
            <p:cNvPr id="238" name="그래픽 237" descr="표식 단색으로 채워진">
              <a:extLst>
                <a:ext uri="{FF2B5EF4-FFF2-40B4-BE49-F238E27FC236}">
                  <a16:creationId xmlns:a16="http://schemas.microsoft.com/office/drawing/2014/main" id="{6C0D79F1-87CE-4CB7-A40F-8140FD670E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70243" y="3639343"/>
              <a:ext cx="232938" cy="232938"/>
            </a:xfrm>
            <a:prstGeom prst="rect">
              <a:avLst/>
            </a:prstGeom>
          </p:spPr>
        </p:pic>
        <p:sp>
          <p:nvSpPr>
            <p:cNvPr id="239" name="타원 238">
              <a:extLst>
                <a:ext uri="{FF2B5EF4-FFF2-40B4-BE49-F238E27FC236}">
                  <a16:creationId xmlns:a16="http://schemas.microsoft.com/office/drawing/2014/main" id="{C8505E56-F44E-758E-949B-6C946193EE0F}"/>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1</a:t>
              </a:r>
              <a:endParaRPr lang="ko-KR" altLang="en-US" sz="500" dirty="0">
                <a:solidFill>
                  <a:schemeClr val="tx1"/>
                </a:solidFill>
              </a:endParaRPr>
            </a:p>
          </p:txBody>
        </p:sp>
      </p:grpSp>
      <p:pic>
        <p:nvPicPr>
          <p:cNvPr id="7" name="그림 6">
            <a:extLst>
              <a:ext uri="{FF2B5EF4-FFF2-40B4-BE49-F238E27FC236}">
                <a16:creationId xmlns:a16="http://schemas.microsoft.com/office/drawing/2014/main" id="{CD08848E-9C5B-6A08-BF44-0316B4A4BFB1}"/>
              </a:ext>
            </a:extLst>
          </p:cNvPr>
          <p:cNvPicPr>
            <a:picLocks noChangeAspect="1"/>
          </p:cNvPicPr>
          <p:nvPr/>
        </p:nvPicPr>
        <p:blipFill rotWithShape="1">
          <a:blip r:embed="rId9"/>
          <a:srcRect l="13499"/>
          <a:stretch/>
        </p:blipFill>
        <p:spPr>
          <a:xfrm>
            <a:off x="142240" y="919669"/>
            <a:ext cx="293150" cy="4769834"/>
          </a:xfrm>
          <a:prstGeom prst="rect">
            <a:avLst/>
          </a:prstGeom>
        </p:spPr>
      </p:pic>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6098103"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부서 데이터 관리 템플릿</a:t>
            </a:r>
            <a:r>
              <a:rPr lang="en-US" altLang="ko-KR" dirty="0">
                <a:latin typeface="맑은 고딕" panose="020B0503020000020004" pitchFamily="50" charset="-127"/>
              </a:rPr>
              <a:t>_</a:t>
            </a:r>
            <a:r>
              <a:rPr lang="ko-KR" altLang="en-US" dirty="0">
                <a:latin typeface="맑은 고딕" panose="020B0503020000020004" pitchFamily="50" charset="-127"/>
              </a:rPr>
              <a:t>데이터 로그 가시화</a:t>
            </a:r>
            <a:r>
              <a:rPr lang="en-US" altLang="ko-KR" dirty="0">
                <a:latin typeface="맑은 고딕" panose="020B0503020000020004" pitchFamily="50" charset="-127"/>
              </a:rPr>
              <a:t>(LXPFA_SFR_013_2D_009)</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LXPFA_SB_2D_WA_056</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graphicFrame>
        <p:nvGraphicFramePr>
          <p:cNvPr id="16" name="표 15">
            <a:extLst>
              <a:ext uri="{FF2B5EF4-FFF2-40B4-BE49-F238E27FC236}">
                <a16:creationId xmlns:a16="http://schemas.microsoft.com/office/drawing/2014/main" id="{ECABF706-7DD3-C6F7-0B40-021BCDD44504}"/>
              </a:ext>
            </a:extLst>
          </p:cNvPr>
          <p:cNvGraphicFramePr>
            <a:graphicFrameLocks noGrp="1"/>
          </p:cNvGraphicFramePr>
          <p:nvPr>
            <p:extLst>
              <p:ext uri="{D42A27DB-BD31-4B8C-83A1-F6EECF244321}">
                <p14:modId xmlns:p14="http://schemas.microsoft.com/office/powerpoint/2010/main" val="301397271"/>
              </p:ext>
            </p:extLst>
          </p:nvPr>
        </p:nvGraphicFramePr>
        <p:xfrm>
          <a:off x="9563100" y="897079"/>
          <a:ext cx="2486025" cy="35749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부서 데이터 관리</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특정 부서간 레이어 및 데이터를 공유할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데이터 로그 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버튼에 마우스 오버 시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1-1</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번 데이터 로그 문구 표시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버튼 클릭 시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2</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번 데이터 로그 팝업 표시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데이터 로그 팝업</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39085928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선택한 데이터에 대한 로그 가시화</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rgbClr val="FF0000"/>
                          </a:solidFill>
                          <a:latin typeface="맑은 고딕" panose="020B0503020000020004" pitchFamily="50" charset="-127"/>
                          <a:ea typeface="맑은 고딕" panose="020B0503020000020004" pitchFamily="50" charset="-127"/>
                          <a:sym typeface="Wingdings" pitchFamily="2" charset="2"/>
                        </a:rPr>
                        <a:t>*</a:t>
                      </a:r>
                      <a:r>
                        <a:rPr lang="ko-KR" altLang="en-US" sz="800" b="0" baseline="0" dirty="0">
                          <a:solidFill>
                            <a:srgbClr val="FF0000"/>
                          </a:solidFill>
                          <a:latin typeface="맑은 고딕" panose="020B0503020000020004" pitchFamily="50" charset="-127"/>
                          <a:ea typeface="맑은 고딕" panose="020B0503020000020004" pitchFamily="50" charset="-127"/>
                          <a:sym typeface="Wingdings" pitchFamily="2" charset="2"/>
                        </a:rPr>
                        <a:t> 데이터 로그 항목 정의 필요</a:t>
                      </a:r>
                      <a:endParaRPr lang="en-US" altLang="ko-KR" sz="800" b="0" baseline="0" dirty="0">
                        <a:solidFill>
                          <a:srgbClr val="FF0000"/>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rgbClr val="FF0000"/>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2-1</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번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날짜 검색</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달력 아이콘 클릭 시 달력 컴포넌트 표시되며</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날짜 클릭 시 해당 날짜로 적용됨</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2-2</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번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UserID</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Action</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명 입력하여 검색</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2-3</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번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버튼 클릭 시 설정한 검색 조건 반영하여 검색됨</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11291033"/>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pSp>
        <p:nvGrpSpPr>
          <p:cNvPr id="328" name="그룹 327">
            <a:extLst>
              <a:ext uri="{FF2B5EF4-FFF2-40B4-BE49-F238E27FC236}">
                <a16:creationId xmlns:a16="http://schemas.microsoft.com/office/drawing/2014/main" id="{A6D8C737-1C75-2A3A-419C-BACA9A269771}"/>
              </a:ext>
            </a:extLst>
          </p:cNvPr>
          <p:cNvGrpSpPr/>
          <p:nvPr/>
        </p:nvGrpSpPr>
        <p:grpSpPr>
          <a:xfrm>
            <a:off x="1855053" y="1379885"/>
            <a:ext cx="1454283" cy="4392874"/>
            <a:chOff x="3412561" y="1169726"/>
            <a:chExt cx="1454283" cy="4392874"/>
          </a:xfrm>
        </p:grpSpPr>
        <p:grpSp>
          <p:nvGrpSpPr>
            <p:cNvPr id="305" name="그룹 304">
              <a:extLst>
                <a:ext uri="{FF2B5EF4-FFF2-40B4-BE49-F238E27FC236}">
                  <a16:creationId xmlns:a16="http://schemas.microsoft.com/office/drawing/2014/main" id="{19EFFF46-47E3-3798-31CA-F49CB910DFB5}"/>
                </a:ext>
              </a:extLst>
            </p:cNvPr>
            <p:cNvGrpSpPr/>
            <p:nvPr/>
          </p:nvGrpSpPr>
          <p:grpSpPr>
            <a:xfrm>
              <a:off x="3430561" y="1169726"/>
              <a:ext cx="1436283" cy="4392874"/>
              <a:chOff x="1619398" y="1169726"/>
              <a:chExt cx="1436283" cy="4392874"/>
            </a:xfrm>
          </p:grpSpPr>
          <p:pic>
            <p:nvPicPr>
              <p:cNvPr id="284" name="그림 283">
                <a:extLst>
                  <a:ext uri="{FF2B5EF4-FFF2-40B4-BE49-F238E27FC236}">
                    <a16:creationId xmlns:a16="http://schemas.microsoft.com/office/drawing/2014/main" id="{D3825C5F-22DC-1B4C-BBC5-AA4BC604DF8E}"/>
                  </a:ext>
                </a:extLst>
              </p:cNvPr>
              <p:cNvPicPr>
                <a:picLocks noChangeAspect="1"/>
              </p:cNvPicPr>
              <p:nvPr/>
            </p:nvPicPr>
            <p:blipFill>
              <a:blip r:embed="rId10"/>
              <a:stretch>
                <a:fillRect/>
              </a:stretch>
            </p:blipFill>
            <p:spPr>
              <a:xfrm>
                <a:off x="1619398" y="1169726"/>
                <a:ext cx="1436283" cy="4392874"/>
              </a:xfrm>
              <a:prstGeom prst="rect">
                <a:avLst/>
              </a:prstGeom>
            </p:spPr>
          </p:pic>
          <p:sp>
            <p:nvSpPr>
              <p:cNvPr id="304" name="직사각형 303">
                <a:extLst>
                  <a:ext uri="{FF2B5EF4-FFF2-40B4-BE49-F238E27FC236}">
                    <a16:creationId xmlns:a16="http://schemas.microsoft.com/office/drawing/2014/main" id="{3D4F09F2-4B20-B869-AA97-B5D63FE119B3}"/>
                  </a:ext>
                </a:extLst>
              </p:cNvPr>
              <p:cNvSpPr/>
              <p:nvPr/>
            </p:nvSpPr>
            <p:spPr>
              <a:xfrm>
                <a:off x="1647595" y="1384300"/>
                <a:ext cx="596752" cy="158750"/>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24" name="직사각형 323">
              <a:extLst>
                <a:ext uri="{FF2B5EF4-FFF2-40B4-BE49-F238E27FC236}">
                  <a16:creationId xmlns:a16="http://schemas.microsoft.com/office/drawing/2014/main" id="{82148DD5-AE99-914B-0738-CD4AF54817DF}"/>
                </a:ext>
              </a:extLst>
            </p:cNvPr>
            <p:cNvSpPr/>
            <p:nvPr/>
          </p:nvSpPr>
          <p:spPr>
            <a:xfrm>
              <a:off x="3490508" y="1176076"/>
              <a:ext cx="202795" cy="17066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3" name="TextBox 322">
              <a:extLst>
                <a:ext uri="{FF2B5EF4-FFF2-40B4-BE49-F238E27FC236}">
                  <a16:creationId xmlns:a16="http://schemas.microsoft.com/office/drawing/2014/main" id="{8939E1BB-905B-3A3E-6322-C02A110B5E0F}"/>
                </a:ext>
              </a:extLst>
            </p:cNvPr>
            <p:cNvSpPr txBox="1"/>
            <p:nvPr/>
          </p:nvSpPr>
          <p:spPr>
            <a:xfrm>
              <a:off x="3412561" y="1171241"/>
              <a:ext cx="1255417" cy="200055"/>
            </a:xfrm>
            <a:prstGeom prst="rect">
              <a:avLst/>
            </a:prstGeom>
            <a:noFill/>
          </p:spPr>
          <p:txBody>
            <a:bodyPr vert="horz" wrap="square" rtlCol="0">
              <a:spAutoFit/>
            </a:bodyPr>
            <a:lstStyle/>
            <a:p>
              <a:r>
                <a:rPr lang="ko-KR" altLang="en-US" sz="700" b="1" dirty="0">
                  <a:solidFill>
                    <a:schemeClr val="bg1"/>
                  </a:solidFill>
                </a:rPr>
                <a:t>부서 데이터 관리</a:t>
              </a:r>
            </a:p>
          </p:txBody>
        </p:sp>
      </p:grpSp>
      <p:sp>
        <p:nvSpPr>
          <p:cNvPr id="282" name="TextBox 281">
            <a:extLst>
              <a:ext uri="{FF2B5EF4-FFF2-40B4-BE49-F238E27FC236}">
                <a16:creationId xmlns:a16="http://schemas.microsoft.com/office/drawing/2014/main" id="{24FF85AC-0D88-B41F-73EE-DEB6D79D3C54}"/>
              </a:ext>
            </a:extLst>
          </p:cNvPr>
          <p:cNvSpPr txBox="1"/>
          <p:nvPr/>
        </p:nvSpPr>
        <p:spPr>
          <a:xfrm>
            <a:off x="1744339" y="1580191"/>
            <a:ext cx="1002269" cy="213007"/>
          </a:xfrm>
          <a:prstGeom prst="rect">
            <a:avLst/>
          </a:prstGeom>
          <a:noFill/>
        </p:spPr>
        <p:txBody>
          <a:bodyPr wrap="square" rtlCol="0">
            <a:spAutoFit/>
          </a:bodyPr>
          <a:lstStyle/>
          <a:p>
            <a:pPr marL="171450" indent="-72000">
              <a:lnSpc>
                <a:spcPct val="150000"/>
              </a:lnSpc>
              <a:buFont typeface="Arial" panose="020B0604020202020204" pitchFamily="34" charset="0"/>
              <a:buChar char="•"/>
            </a:pPr>
            <a:r>
              <a:rPr lang="ko-KR" altLang="en-US" sz="600" b="1" dirty="0">
                <a:solidFill>
                  <a:schemeClr val="bg1">
                    <a:lumMod val="50000"/>
                  </a:schemeClr>
                </a:solidFill>
              </a:rPr>
              <a:t>데이터</a:t>
            </a:r>
          </a:p>
        </p:txBody>
      </p:sp>
      <p:grpSp>
        <p:nvGrpSpPr>
          <p:cNvPr id="290" name="그룹 289">
            <a:extLst>
              <a:ext uri="{FF2B5EF4-FFF2-40B4-BE49-F238E27FC236}">
                <a16:creationId xmlns:a16="http://schemas.microsoft.com/office/drawing/2014/main" id="{4DC79CF1-BA97-D9A1-7016-11CAADF9213A}"/>
              </a:ext>
            </a:extLst>
          </p:cNvPr>
          <p:cNvGrpSpPr/>
          <p:nvPr/>
        </p:nvGrpSpPr>
        <p:grpSpPr>
          <a:xfrm>
            <a:off x="1887399" y="1756662"/>
            <a:ext cx="1402888" cy="322092"/>
            <a:chOff x="1643559" y="2470545"/>
            <a:chExt cx="1402888" cy="322092"/>
          </a:xfrm>
        </p:grpSpPr>
        <p:grpSp>
          <p:nvGrpSpPr>
            <p:cNvPr id="283" name="그룹 282">
              <a:extLst>
                <a:ext uri="{FF2B5EF4-FFF2-40B4-BE49-F238E27FC236}">
                  <a16:creationId xmlns:a16="http://schemas.microsoft.com/office/drawing/2014/main" id="{02B8A475-3D49-3CC5-0FDE-74B4D2C6FEB8}"/>
                </a:ext>
              </a:extLst>
            </p:cNvPr>
            <p:cNvGrpSpPr/>
            <p:nvPr/>
          </p:nvGrpSpPr>
          <p:grpSpPr>
            <a:xfrm>
              <a:off x="1651897" y="2483282"/>
              <a:ext cx="1394550" cy="309355"/>
              <a:chOff x="1651897" y="2483282"/>
              <a:chExt cx="1394550" cy="309355"/>
            </a:xfrm>
          </p:grpSpPr>
          <p:pic>
            <p:nvPicPr>
              <p:cNvPr id="285" name="그림 284">
                <a:extLst>
                  <a:ext uri="{FF2B5EF4-FFF2-40B4-BE49-F238E27FC236}">
                    <a16:creationId xmlns:a16="http://schemas.microsoft.com/office/drawing/2014/main" id="{4CB06488-B41C-77C6-464E-63920729CEB5}"/>
                  </a:ext>
                </a:extLst>
              </p:cNvPr>
              <p:cNvPicPr>
                <a:picLocks noChangeAspect="1"/>
              </p:cNvPicPr>
              <p:nvPr/>
            </p:nvPicPr>
            <p:blipFill>
              <a:blip r:embed="rId11"/>
              <a:stretch>
                <a:fillRect/>
              </a:stretch>
            </p:blipFill>
            <p:spPr>
              <a:xfrm>
                <a:off x="1651897" y="2483282"/>
                <a:ext cx="1394550" cy="309355"/>
              </a:xfrm>
              <a:prstGeom prst="rect">
                <a:avLst/>
              </a:prstGeom>
            </p:spPr>
          </p:pic>
          <p:sp>
            <p:nvSpPr>
              <p:cNvPr id="286" name="직사각형 285">
                <a:extLst>
                  <a:ext uri="{FF2B5EF4-FFF2-40B4-BE49-F238E27FC236}">
                    <a16:creationId xmlns:a16="http://schemas.microsoft.com/office/drawing/2014/main" id="{75CBC500-48AD-A68E-B70F-E1F8998068CF}"/>
                  </a:ext>
                </a:extLst>
              </p:cNvPr>
              <p:cNvSpPr/>
              <p:nvPr/>
            </p:nvSpPr>
            <p:spPr>
              <a:xfrm>
                <a:off x="1689160" y="2504253"/>
                <a:ext cx="1308040" cy="260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7" name="그래픽 286" descr="열린 폴더 단색으로 채워진">
              <a:extLst>
                <a:ext uri="{FF2B5EF4-FFF2-40B4-BE49-F238E27FC236}">
                  <a16:creationId xmlns:a16="http://schemas.microsoft.com/office/drawing/2014/main" id="{0D7CB8FA-DC7C-65CC-6059-226EB81E13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06741" y="2528052"/>
              <a:ext cx="97696" cy="97696"/>
            </a:xfrm>
            <a:prstGeom prst="rect">
              <a:avLst/>
            </a:prstGeom>
          </p:spPr>
        </p:pic>
        <p:sp>
          <p:nvSpPr>
            <p:cNvPr id="288" name="TextBox 287">
              <a:extLst>
                <a:ext uri="{FF2B5EF4-FFF2-40B4-BE49-F238E27FC236}">
                  <a16:creationId xmlns:a16="http://schemas.microsoft.com/office/drawing/2014/main" id="{CFA83E94-F42F-B02B-8C70-8213D0013A83}"/>
                </a:ext>
              </a:extLst>
            </p:cNvPr>
            <p:cNvSpPr txBox="1"/>
            <p:nvPr/>
          </p:nvSpPr>
          <p:spPr>
            <a:xfrm>
              <a:off x="1643559" y="2470545"/>
              <a:ext cx="1200249" cy="182871"/>
            </a:xfrm>
            <a:prstGeom prst="rect">
              <a:avLst/>
            </a:prstGeom>
            <a:noFill/>
          </p:spPr>
          <p:txBody>
            <a:bodyPr wrap="square" rtlCol="0">
              <a:spAutoFit/>
            </a:bodyPr>
            <a:lstStyle/>
            <a:p>
              <a:pPr marL="99450">
                <a:lnSpc>
                  <a:spcPct val="150000"/>
                </a:lnSpc>
              </a:pPr>
              <a:r>
                <a:rPr lang="ko-KR" altLang="en-US" sz="450" b="1" dirty="0">
                  <a:solidFill>
                    <a:schemeClr val="bg1">
                      <a:lumMod val="50000"/>
                    </a:schemeClr>
                  </a:solidFill>
                </a:rPr>
                <a:t>전주시</a:t>
              </a:r>
              <a:r>
                <a:rPr lang="en-US" altLang="ko-KR" sz="450" b="1" dirty="0">
                  <a:solidFill>
                    <a:schemeClr val="bg1">
                      <a:lumMod val="50000"/>
                    </a:schemeClr>
                  </a:solidFill>
                </a:rPr>
                <a:t>_</a:t>
              </a:r>
              <a:r>
                <a:rPr lang="ko-KR" altLang="en-US" sz="450" b="1" dirty="0">
                  <a:solidFill>
                    <a:schemeClr val="bg1">
                      <a:lumMod val="50000"/>
                    </a:schemeClr>
                  </a:solidFill>
                </a:rPr>
                <a:t>동물병원</a:t>
              </a:r>
              <a:r>
                <a:rPr lang="en-US" altLang="ko-KR" sz="450" b="1" dirty="0">
                  <a:solidFill>
                    <a:schemeClr val="bg1">
                      <a:lumMod val="50000"/>
                    </a:schemeClr>
                  </a:solidFill>
                </a:rPr>
                <a:t>.csv</a:t>
              </a:r>
              <a:endParaRPr lang="ko-KR" altLang="en-US" sz="450" b="1" dirty="0">
                <a:solidFill>
                  <a:schemeClr val="bg1">
                    <a:lumMod val="50000"/>
                  </a:schemeClr>
                </a:solidFill>
              </a:endParaRPr>
            </a:p>
          </p:txBody>
        </p:sp>
        <p:pic>
          <p:nvPicPr>
            <p:cNvPr id="289" name="그래픽 288" descr="오른쪽 캐럿 단색으로 채워진">
              <a:extLst>
                <a:ext uri="{FF2B5EF4-FFF2-40B4-BE49-F238E27FC236}">
                  <a16:creationId xmlns:a16="http://schemas.microsoft.com/office/drawing/2014/main" id="{C8529D9C-A0C8-73EC-D03E-EEDBA8C6277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891100" y="2665440"/>
              <a:ext cx="82518" cy="82518"/>
            </a:xfrm>
            <a:prstGeom prst="rect">
              <a:avLst/>
            </a:prstGeom>
          </p:spPr>
        </p:pic>
      </p:grpSp>
      <p:grpSp>
        <p:nvGrpSpPr>
          <p:cNvPr id="291" name="그룹 290">
            <a:extLst>
              <a:ext uri="{FF2B5EF4-FFF2-40B4-BE49-F238E27FC236}">
                <a16:creationId xmlns:a16="http://schemas.microsoft.com/office/drawing/2014/main" id="{2C66E5E1-AAEF-CDCA-93D7-D777108B8C77}"/>
              </a:ext>
            </a:extLst>
          </p:cNvPr>
          <p:cNvGrpSpPr/>
          <p:nvPr/>
        </p:nvGrpSpPr>
        <p:grpSpPr>
          <a:xfrm>
            <a:off x="1887399" y="2058292"/>
            <a:ext cx="1402888" cy="331187"/>
            <a:chOff x="1643559" y="2461450"/>
            <a:chExt cx="1402888" cy="331187"/>
          </a:xfrm>
        </p:grpSpPr>
        <p:grpSp>
          <p:nvGrpSpPr>
            <p:cNvPr id="292" name="그룹 291">
              <a:extLst>
                <a:ext uri="{FF2B5EF4-FFF2-40B4-BE49-F238E27FC236}">
                  <a16:creationId xmlns:a16="http://schemas.microsoft.com/office/drawing/2014/main" id="{A9232DFD-04D4-58C6-30B2-8F3D6BE56A52}"/>
                </a:ext>
              </a:extLst>
            </p:cNvPr>
            <p:cNvGrpSpPr/>
            <p:nvPr/>
          </p:nvGrpSpPr>
          <p:grpSpPr>
            <a:xfrm>
              <a:off x="1651897" y="2483282"/>
              <a:ext cx="1394550" cy="309355"/>
              <a:chOff x="1651897" y="2483282"/>
              <a:chExt cx="1394550" cy="309355"/>
            </a:xfrm>
          </p:grpSpPr>
          <p:pic>
            <p:nvPicPr>
              <p:cNvPr id="296" name="그림 295">
                <a:extLst>
                  <a:ext uri="{FF2B5EF4-FFF2-40B4-BE49-F238E27FC236}">
                    <a16:creationId xmlns:a16="http://schemas.microsoft.com/office/drawing/2014/main" id="{45B52DD6-C71E-28EF-012C-76BD0942AB4A}"/>
                  </a:ext>
                </a:extLst>
              </p:cNvPr>
              <p:cNvPicPr>
                <a:picLocks noChangeAspect="1"/>
              </p:cNvPicPr>
              <p:nvPr/>
            </p:nvPicPr>
            <p:blipFill>
              <a:blip r:embed="rId11"/>
              <a:stretch>
                <a:fillRect/>
              </a:stretch>
            </p:blipFill>
            <p:spPr>
              <a:xfrm>
                <a:off x="1651897" y="2483282"/>
                <a:ext cx="1394550" cy="309355"/>
              </a:xfrm>
              <a:prstGeom prst="rect">
                <a:avLst/>
              </a:prstGeom>
            </p:spPr>
          </p:pic>
          <p:sp>
            <p:nvSpPr>
              <p:cNvPr id="297" name="직사각형 296">
                <a:extLst>
                  <a:ext uri="{FF2B5EF4-FFF2-40B4-BE49-F238E27FC236}">
                    <a16:creationId xmlns:a16="http://schemas.microsoft.com/office/drawing/2014/main" id="{B7B15B54-E0AE-FCDF-E749-4FFDD3AF9E0B}"/>
                  </a:ext>
                </a:extLst>
              </p:cNvPr>
              <p:cNvSpPr/>
              <p:nvPr/>
            </p:nvSpPr>
            <p:spPr>
              <a:xfrm>
                <a:off x="1689160" y="2504253"/>
                <a:ext cx="1308040" cy="260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4" name="TextBox 293">
              <a:extLst>
                <a:ext uri="{FF2B5EF4-FFF2-40B4-BE49-F238E27FC236}">
                  <a16:creationId xmlns:a16="http://schemas.microsoft.com/office/drawing/2014/main" id="{30AD907C-A3B5-1CC6-C4C5-C28791C1C99B}"/>
                </a:ext>
              </a:extLst>
            </p:cNvPr>
            <p:cNvSpPr txBox="1"/>
            <p:nvPr/>
          </p:nvSpPr>
          <p:spPr>
            <a:xfrm>
              <a:off x="1643559" y="2461450"/>
              <a:ext cx="1200249" cy="182871"/>
            </a:xfrm>
            <a:prstGeom prst="rect">
              <a:avLst/>
            </a:prstGeom>
            <a:noFill/>
          </p:spPr>
          <p:txBody>
            <a:bodyPr wrap="square" rtlCol="0">
              <a:spAutoFit/>
            </a:bodyPr>
            <a:lstStyle/>
            <a:p>
              <a:pPr marL="99450">
                <a:lnSpc>
                  <a:spcPct val="150000"/>
                </a:lnSpc>
              </a:pPr>
              <a:r>
                <a:rPr lang="ko-KR" altLang="en-US" sz="450" b="1" dirty="0">
                  <a:solidFill>
                    <a:schemeClr val="bg1">
                      <a:lumMod val="50000"/>
                    </a:schemeClr>
                  </a:solidFill>
                </a:rPr>
                <a:t>이미지 데이터 </a:t>
              </a:r>
              <a:r>
                <a:rPr lang="en-US" altLang="ko-KR" sz="450" b="1" dirty="0">
                  <a:solidFill>
                    <a:schemeClr val="bg1">
                      <a:lumMod val="50000"/>
                    </a:schemeClr>
                  </a:solidFill>
                </a:rPr>
                <a:t>1</a:t>
              </a:r>
              <a:endParaRPr lang="ko-KR" altLang="en-US" sz="450" b="1" dirty="0">
                <a:solidFill>
                  <a:schemeClr val="bg1">
                    <a:lumMod val="50000"/>
                  </a:schemeClr>
                </a:solidFill>
              </a:endParaRPr>
            </a:p>
          </p:txBody>
        </p:sp>
        <p:pic>
          <p:nvPicPr>
            <p:cNvPr id="295" name="그래픽 294" descr="오른쪽 캐럿 단색으로 채워진">
              <a:extLst>
                <a:ext uri="{FF2B5EF4-FFF2-40B4-BE49-F238E27FC236}">
                  <a16:creationId xmlns:a16="http://schemas.microsoft.com/office/drawing/2014/main" id="{F2B3FA1D-2114-E855-01A6-3AEE7B5059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891100" y="2670369"/>
              <a:ext cx="82518" cy="82518"/>
            </a:xfrm>
            <a:prstGeom prst="rect">
              <a:avLst/>
            </a:prstGeom>
          </p:spPr>
        </p:pic>
      </p:grpSp>
      <p:pic>
        <p:nvPicPr>
          <p:cNvPr id="298" name="그래픽 297" descr="이미지 단색으로 채워진">
            <a:extLst>
              <a:ext uri="{FF2B5EF4-FFF2-40B4-BE49-F238E27FC236}">
                <a16:creationId xmlns:a16="http://schemas.microsoft.com/office/drawing/2014/main" id="{FB6F364E-F622-33E6-6B45-7C13120AD99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953828" y="2116004"/>
            <a:ext cx="87571" cy="87571"/>
          </a:xfrm>
          <a:prstGeom prst="rect">
            <a:avLst/>
          </a:prstGeom>
        </p:spPr>
      </p:pic>
      <p:pic>
        <p:nvPicPr>
          <p:cNvPr id="26" name="그래픽 25" descr="쓰레기 단색으로 채워진">
            <a:extLst>
              <a:ext uri="{FF2B5EF4-FFF2-40B4-BE49-F238E27FC236}">
                <a16:creationId xmlns:a16="http://schemas.microsoft.com/office/drawing/2014/main" id="{CB20CED1-0E15-FE4F-8610-0133BB6D2A4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016446" y="1951803"/>
            <a:ext cx="73806" cy="73806"/>
          </a:xfrm>
          <a:prstGeom prst="rect">
            <a:avLst/>
          </a:prstGeom>
        </p:spPr>
      </p:pic>
      <p:pic>
        <p:nvPicPr>
          <p:cNvPr id="28" name="그래픽 27" descr="쓰레기 단색으로 채워진">
            <a:extLst>
              <a:ext uri="{FF2B5EF4-FFF2-40B4-BE49-F238E27FC236}">
                <a16:creationId xmlns:a16="http://schemas.microsoft.com/office/drawing/2014/main" id="{3899C901-A5F0-1689-11D0-8E3DB46A206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016446" y="2266804"/>
            <a:ext cx="73806" cy="73806"/>
          </a:xfrm>
          <a:prstGeom prst="rect">
            <a:avLst/>
          </a:prstGeom>
        </p:spPr>
      </p:pic>
      <p:grpSp>
        <p:nvGrpSpPr>
          <p:cNvPr id="2" name="그룹 1">
            <a:extLst>
              <a:ext uri="{FF2B5EF4-FFF2-40B4-BE49-F238E27FC236}">
                <a16:creationId xmlns:a16="http://schemas.microsoft.com/office/drawing/2014/main" id="{D68FD352-992D-97C3-CBA1-039AB4212B39}"/>
              </a:ext>
            </a:extLst>
          </p:cNvPr>
          <p:cNvGrpSpPr/>
          <p:nvPr/>
        </p:nvGrpSpPr>
        <p:grpSpPr>
          <a:xfrm>
            <a:off x="2831613" y="1798084"/>
            <a:ext cx="568484" cy="162673"/>
            <a:chOff x="2587773" y="2511967"/>
            <a:chExt cx="568484" cy="162673"/>
          </a:xfrm>
        </p:grpSpPr>
        <p:sp>
          <p:nvSpPr>
            <p:cNvPr id="14" name="사각형: 둥근 모서리 13">
              <a:extLst>
                <a:ext uri="{FF2B5EF4-FFF2-40B4-BE49-F238E27FC236}">
                  <a16:creationId xmlns:a16="http://schemas.microsoft.com/office/drawing/2014/main" id="{7569CFF4-5D4F-15BD-0016-692438D3CFB5}"/>
                </a:ext>
              </a:extLst>
            </p:cNvPr>
            <p:cNvSpPr/>
            <p:nvPr/>
          </p:nvSpPr>
          <p:spPr>
            <a:xfrm>
              <a:off x="2778561" y="2551919"/>
              <a:ext cx="281635" cy="96003"/>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46945A8E-596C-9E92-CA71-F1BA4235FC9D}"/>
                </a:ext>
              </a:extLst>
            </p:cNvPr>
            <p:cNvSpPr txBox="1"/>
            <p:nvPr/>
          </p:nvSpPr>
          <p:spPr>
            <a:xfrm>
              <a:off x="2587773" y="2511967"/>
              <a:ext cx="568484" cy="162673"/>
            </a:xfrm>
            <a:prstGeom prst="rect">
              <a:avLst/>
            </a:prstGeom>
            <a:noFill/>
          </p:spPr>
          <p:txBody>
            <a:bodyPr wrap="square" rtlCol="0" anchor="ctr">
              <a:spAutoFit/>
            </a:bodyPr>
            <a:lstStyle/>
            <a:p>
              <a:pPr marL="99450" algn="ctr">
                <a:lnSpc>
                  <a:spcPct val="150000"/>
                </a:lnSpc>
              </a:pPr>
              <a:r>
                <a:rPr lang="ko-KR" altLang="en-US" sz="350" b="1" dirty="0">
                  <a:solidFill>
                    <a:schemeClr val="bg1">
                      <a:lumMod val="50000"/>
                    </a:schemeClr>
                  </a:solidFill>
                </a:rPr>
                <a:t>데이터 로그</a:t>
              </a:r>
            </a:p>
          </p:txBody>
        </p:sp>
      </p:grpSp>
      <p:grpSp>
        <p:nvGrpSpPr>
          <p:cNvPr id="22" name="그룹 21">
            <a:extLst>
              <a:ext uri="{FF2B5EF4-FFF2-40B4-BE49-F238E27FC236}">
                <a16:creationId xmlns:a16="http://schemas.microsoft.com/office/drawing/2014/main" id="{2BF21E66-4ACF-C5C1-2E56-1038AA4602A2}"/>
              </a:ext>
            </a:extLst>
          </p:cNvPr>
          <p:cNvGrpSpPr/>
          <p:nvPr/>
        </p:nvGrpSpPr>
        <p:grpSpPr>
          <a:xfrm>
            <a:off x="4717256" y="1411964"/>
            <a:ext cx="1967662" cy="4398051"/>
            <a:chOff x="3082205" y="1164549"/>
            <a:chExt cx="1324621" cy="4398051"/>
          </a:xfrm>
        </p:grpSpPr>
        <p:pic>
          <p:nvPicPr>
            <p:cNvPr id="18" name="그림 17">
              <a:extLst>
                <a:ext uri="{FF2B5EF4-FFF2-40B4-BE49-F238E27FC236}">
                  <a16:creationId xmlns:a16="http://schemas.microsoft.com/office/drawing/2014/main" id="{1C1E6E2F-202C-36C9-B5FD-2657940A74BF}"/>
                </a:ext>
              </a:extLst>
            </p:cNvPr>
            <p:cNvPicPr>
              <a:picLocks noChangeAspect="1"/>
            </p:cNvPicPr>
            <p:nvPr/>
          </p:nvPicPr>
          <p:blipFill>
            <a:blip r:embed="rId20"/>
            <a:stretch>
              <a:fillRect/>
            </a:stretch>
          </p:blipFill>
          <p:spPr>
            <a:xfrm>
              <a:off x="3082205" y="1169726"/>
              <a:ext cx="1324621" cy="4392874"/>
            </a:xfrm>
            <a:prstGeom prst="rect">
              <a:avLst/>
            </a:prstGeom>
          </p:spPr>
        </p:pic>
        <p:sp>
          <p:nvSpPr>
            <p:cNvPr id="19" name="직사각형 18">
              <a:extLst>
                <a:ext uri="{FF2B5EF4-FFF2-40B4-BE49-F238E27FC236}">
                  <a16:creationId xmlns:a16="http://schemas.microsoft.com/office/drawing/2014/main" id="{EAEFCB57-F193-AE69-317E-134AC0E21D63}"/>
                </a:ext>
              </a:extLst>
            </p:cNvPr>
            <p:cNvSpPr/>
            <p:nvPr/>
          </p:nvSpPr>
          <p:spPr>
            <a:xfrm>
              <a:off x="3110184" y="1370935"/>
              <a:ext cx="1275992" cy="27057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ED68F4BB-DCCB-FCB1-D301-49CA17CA7135}"/>
                </a:ext>
              </a:extLst>
            </p:cNvPr>
            <p:cNvSpPr/>
            <p:nvPr/>
          </p:nvSpPr>
          <p:spPr>
            <a:xfrm>
              <a:off x="3110184" y="1205388"/>
              <a:ext cx="1051981" cy="124818"/>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6FA8C3E-E4DE-F7E7-D543-A20DC056544A}"/>
                </a:ext>
              </a:extLst>
            </p:cNvPr>
            <p:cNvSpPr txBox="1"/>
            <p:nvPr/>
          </p:nvSpPr>
          <p:spPr>
            <a:xfrm>
              <a:off x="3087284" y="1164549"/>
              <a:ext cx="1275992" cy="200055"/>
            </a:xfrm>
            <a:prstGeom prst="rect">
              <a:avLst/>
            </a:prstGeom>
            <a:noFill/>
          </p:spPr>
          <p:txBody>
            <a:bodyPr vert="horz" wrap="square" rtlCol="0">
              <a:spAutoFit/>
            </a:bodyPr>
            <a:lstStyle/>
            <a:p>
              <a:r>
                <a:rPr lang="ko-KR" altLang="en-US" sz="700" b="1" dirty="0">
                  <a:solidFill>
                    <a:schemeClr val="bg1"/>
                  </a:solidFill>
                </a:rPr>
                <a:t>데이터 로그</a:t>
              </a:r>
            </a:p>
          </p:txBody>
        </p:sp>
      </p:grpSp>
      <p:graphicFrame>
        <p:nvGraphicFramePr>
          <p:cNvPr id="13" name="표 216">
            <a:extLst>
              <a:ext uri="{FF2B5EF4-FFF2-40B4-BE49-F238E27FC236}">
                <a16:creationId xmlns:a16="http://schemas.microsoft.com/office/drawing/2014/main" id="{91BE8EC1-A63F-1A64-19E4-21A9867F71DC}"/>
              </a:ext>
            </a:extLst>
          </p:cNvPr>
          <p:cNvGraphicFramePr>
            <a:graphicFrameLocks noGrp="1"/>
          </p:cNvGraphicFramePr>
          <p:nvPr>
            <p:extLst>
              <p:ext uri="{D42A27DB-BD31-4B8C-83A1-F6EECF244321}">
                <p14:modId xmlns:p14="http://schemas.microsoft.com/office/powerpoint/2010/main" val="4108308535"/>
              </p:ext>
            </p:extLst>
          </p:nvPr>
        </p:nvGraphicFramePr>
        <p:xfrm>
          <a:off x="4755507" y="2117615"/>
          <a:ext cx="1796596" cy="3581400"/>
        </p:xfrm>
        <a:graphic>
          <a:graphicData uri="http://schemas.openxmlformats.org/drawingml/2006/table">
            <a:tbl>
              <a:tblPr firstRow="1" bandRow="1">
                <a:tableStyleId>{5C22544A-7EE6-4342-B048-85BDC9FD1C3A}</a:tableStyleId>
              </a:tblPr>
              <a:tblGrid>
                <a:gridCol w="510721">
                  <a:extLst>
                    <a:ext uri="{9D8B030D-6E8A-4147-A177-3AD203B41FA5}">
                      <a16:colId xmlns:a16="http://schemas.microsoft.com/office/drawing/2014/main" val="2798466504"/>
                    </a:ext>
                  </a:extLst>
                </a:gridCol>
                <a:gridCol w="704850">
                  <a:extLst>
                    <a:ext uri="{9D8B030D-6E8A-4147-A177-3AD203B41FA5}">
                      <a16:colId xmlns:a16="http://schemas.microsoft.com/office/drawing/2014/main" val="1263957908"/>
                    </a:ext>
                  </a:extLst>
                </a:gridCol>
                <a:gridCol w="581025">
                  <a:extLst>
                    <a:ext uri="{9D8B030D-6E8A-4147-A177-3AD203B41FA5}">
                      <a16:colId xmlns:a16="http://schemas.microsoft.com/office/drawing/2014/main" val="3924484334"/>
                    </a:ext>
                  </a:extLst>
                </a:gridCol>
              </a:tblGrid>
              <a:tr h="0">
                <a:tc>
                  <a:txBody>
                    <a:bodyPr/>
                    <a:lstStyle/>
                    <a:p>
                      <a:pPr algn="ctr" latinLnBrk="1"/>
                      <a:r>
                        <a:rPr lang="en-US" altLang="ko-KR" sz="500" dirty="0">
                          <a:solidFill>
                            <a:schemeClr val="tx1"/>
                          </a:solidFill>
                        </a:rPr>
                        <a:t>Date</a:t>
                      </a:r>
                      <a:endParaRPr lang="ko-KR" altLang="en-US" sz="500" dirty="0">
                        <a:solidFill>
                          <a:schemeClr val="tx1"/>
                        </a:solidFill>
                      </a:endParaRP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500" dirty="0" err="1">
                          <a:solidFill>
                            <a:schemeClr val="tx1"/>
                          </a:solidFill>
                        </a:rPr>
                        <a:t>UserID</a:t>
                      </a:r>
                      <a:endParaRPr lang="ko-KR" altLang="en-US" sz="50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500" dirty="0">
                          <a:solidFill>
                            <a:schemeClr val="tx1"/>
                          </a:solidFill>
                        </a:rPr>
                        <a:t>Action</a:t>
                      </a:r>
                      <a:endParaRPr lang="ko-KR" altLang="en-US" sz="50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13744631"/>
                  </a:ext>
                </a:extLst>
              </a:tr>
              <a:tr h="186128">
                <a:tc>
                  <a:txBody>
                    <a:bodyPr/>
                    <a:lstStyle/>
                    <a:p>
                      <a:pPr algn="ctr" latinLnBrk="1"/>
                      <a:r>
                        <a:rPr lang="en-US" altLang="ko-KR" sz="500" dirty="0"/>
                        <a:t>2023.05.01 10:10:00</a:t>
                      </a:r>
                      <a:endParaRPr lang="ko-KR" altLang="en-US" sz="500" dirty="0"/>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500" dirty="0"/>
                        <a:t>Manager</a:t>
                      </a:r>
                      <a:endParaRPr lang="ko-KR" altLang="en-US" sz="500"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500" dirty="0"/>
                        <a:t>download</a:t>
                      </a:r>
                      <a:endParaRPr lang="ko-KR" altLang="en-US" sz="500" dirty="0"/>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92954455"/>
                  </a:ext>
                </a:extLst>
              </a:tr>
              <a:tr h="1861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2023.05.01 10:10:00</a:t>
                      </a:r>
                      <a:endParaRPr kumimoji="0" lang="ko-KR" altLang="en-US"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500" dirty="0"/>
                        <a:t>User 1</a:t>
                      </a:r>
                      <a:endParaRPr lang="ko-KR" altLang="en-US" sz="500"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500" dirty="0"/>
                        <a:t>update</a:t>
                      </a:r>
                      <a:endParaRPr lang="ko-KR" altLang="en-US" sz="500" dirty="0"/>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39797646"/>
                  </a:ext>
                </a:extLst>
              </a:tr>
              <a:tr h="1861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rPr>
                        <a:t>2023.05.01 10:10:00</a:t>
                      </a:r>
                      <a:endParaRPr kumimoji="0" lang="ko-KR" altLang="en-US"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500" dirty="0"/>
                        <a:t>User 1</a:t>
                      </a:r>
                      <a:endParaRPr lang="ko-KR" altLang="en-US" sz="500"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500" dirty="0"/>
                        <a:t>delete</a:t>
                      </a:r>
                      <a:endParaRPr lang="ko-KR" altLang="en-US" sz="500" dirty="0"/>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06728136"/>
                  </a:ext>
                </a:extLst>
              </a:tr>
              <a:tr h="1861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rPr>
                        <a:t>2023.05.01 10:10:00</a:t>
                      </a:r>
                      <a:endParaRPr kumimoji="0" lang="ko-KR" altLang="en-US"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500" dirty="0"/>
                        <a:t>LX 1</a:t>
                      </a:r>
                      <a:endParaRPr lang="ko-KR" altLang="en-US" sz="500"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view</a:t>
                      </a:r>
                      <a:endParaRPr kumimoji="0" lang="ko-KR" altLang="en-US"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98652065"/>
                  </a:ext>
                </a:extLst>
              </a:tr>
              <a:tr h="1861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2023.05.01 10:10:00</a:t>
                      </a:r>
                      <a:endParaRPr kumimoji="0" lang="ko-KR" altLang="en-US"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500" dirty="0"/>
                        <a:t>LX 2</a:t>
                      </a:r>
                      <a:endParaRPr lang="ko-KR" altLang="en-US" sz="500"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rPr>
                        <a:t>download</a:t>
                      </a:r>
                      <a:endParaRPr kumimoji="0" lang="ko-KR" altLang="en-US"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1031347"/>
                  </a:ext>
                </a:extLst>
              </a:tr>
              <a:tr h="186128">
                <a:tc>
                  <a:txBody>
                    <a:bodyPr/>
                    <a:lstStyle/>
                    <a:p>
                      <a:pPr algn="ctr" latinLnBrk="1"/>
                      <a:r>
                        <a:rPr lang="en-US" altLang="ko-KR" sz="500" dirty="0"/>
                        <a:t>2023.05.01 10:10:00</a:t>
                      </a:r>
                      <a:endParaRPr lang="ko-KR" altLang="en-US" sz="500" dirty="0"/>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500" dirty="0"/>
                        <a:t>Manager</a:t>
                      </a:r>
                      <a:endParaRPr lang="ko-KR" altLang="en-US" sz="500"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download</a:t>
                      </a:r>
                      <a:endParaRPr kumimoji="0" lang="ko-KR" altLang="en-US"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09214034"/>
                  </a:ext>
                </a:extLst>
              </a:tr>
              <a:tr h="186128">
                <a:tc>
                  <a:txBody>
                    <a:bodyPr/>
                    <a:lstStyle/>
                    <a:p>
                      <a:pPr algn="ctr" latinLnBrk="1"/>
                      <a:r>
                        <a:rPr lang="en-US" altLang="ko-KR" sz="500" dirty="0"/>
                        <a:t>2023.05.01 10:10:00</a:t>
                      </a:r>
                      <a:endParaRPr lang="ko-KR" altLang="en-US" sz="500" dirty="0"/>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500" dirty="0"/>
                        <a:t>Manager</a:t>
                      </a:r>
                      <a:endParaRPr lang="ko-KR" altLang="en-US" sz="500"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rPr>
                        <a:t>download</a:t>
                      </a:r>
                      <a:endParaRPr kumimoji="0" lang="ko-KR" altLang="en-US"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87130347"/>
                  </a:ext>
                </a:extLst>
              </a:tr>
              <a:tr h="186128">
                <a:tc>
                  <a:txBody>
                    <a:bodyPr/>
                    <a:lstStyle/>
                    <a:p>
                      <a:pPr algn="ctr" latinLnBrk="1"/>
                      <a:r>
                        <a:rPr lang="en-US" altLang="ko-KR" sz="500" dirty="0"/>
                        <a:t>2023.05.01 10:10:00</a:t>
                      </a:r>
                      <a:endParaRPr lang="ko-KR" altLang="en-US" sz="500" dirty="0"/>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500" dirty="0"/>
                        <a:t>Manager</a:t>
                      </a:r>
                      <a:endParaRPr lang="ko-KR" altLang="en-US" sz="500"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rPr>
                        <a:t>download</a:t>
                      </a:r>
                      <a:endParaRPr kumimoji="0" lang="ko-KR" altLang="en-US"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12175051"/>
                  </a:ext>
                </a:extLst>
              </a:tr>
              <a:tr h="186128">
                <a:tc>
                  <a:txBody>
                    <a:bodyPr/>
                    <a:lstStyle/>
                    <a:p>
                      <a:pPr algn="ctr" latinLnBrk="1"/>
                      <a:r>
                        <a:rPr lang="en-US" altLang="ko-KR" sz="500" dirty="0"/>
                        <a:t>2023.05.01 10:10:00</a:t>
                      </a:r>
                      <a:endParaRPr lang="ko-KR" altLang="en-US" sz="500" dirty="0"/>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500" dirty="0"/>
                        <a:t>Manager</a:t>
                      </a:r>
                      <a:endParaRPr lang="ko-KR" altLang="en-US" sz="500"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rPr>
                        <a:t>download</a:t>
                      </a:r>
                      <a:endParaRPr kumimoji="0" lang="ko-KR" altLang="en-US"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70121779"/>
                  </a:ext>
                </a:extLst>
              </a:tr>
              <a:tr h="186128">
                <a:tc>
                  <a:txBody>
                    <a:bodyPr/>
                    <a:lstStyle/>
                    <a:p>
                      <a:pPr algn="ctr" latinLnBrk="1"/>
                      <a:r>
                        <a:rPr lang="en-US" altLang="ko-KR" sz="500" dirty="0"/>
                        <a:t>2023.05.01 10:10:00</a:t>
                      </a:r>
                      <a:endParaRPr lang="ko-KR" altLang="en-US" sz="500" dirty="0"/>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500" dirty="0"/>
                        <a:t>Manager</a:t>
                      </a:r>
                      <a:endParaRPr lang="ko-KR" altLang="en-US" sz="500"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rPr>
                        <a:t>download</a:t>
                      </a:r>
                      <a:endParaRPr kumimoji="0" lang="ko-KR" altLang="en-US"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16652193"/>
                  </a:ext>
                </a:extLst>
              </a:tr>
              <a:tr h="186128">
                <a:tc>
                  <a:txBody>
                    <a:bodyPr/>
                    <a:lstStyle/>
                    <a:p>
                      <a:pPr algn="ctr" latinLnBrk="1"/>
                      <a:r>
                        <a:rPr lang="en-US" altLang="ko-KR" sz="500" dirty="0"/>
                        <a:t>2023.05.01 10:10:00</a:t>
                      </a:r>
                      <a:endParaRPr lang="ko-KR" altLang="en-US" sz="500" dirty="0"/>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500" dirty="0"/>
                        <a:t>Manager</a:t>
                      </a:r>
                      <a:endParaRPr lang="ko-KR" altLang="en-US" sz="500"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rPr>
                        <a:t>download</a:t>
                      </a:r>
                      <a:endParaRPr kumimoji="0" lang="ko-KR" altLang="en-US"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61856415"/>
                  </a:ext>
                </a:extLst>
              </a:tr>
              <a:tr h="186128">
                <a:tc>
                  <a:txBody>
                    <a:bodyPr/>
                    <a:lstStyle/>
                    <a:p>
                      <a:pPr algn="ctr" latinLnBrk="1"/>
                      <a:r>
                        <a:rPr lang="en-US" altLang="ko-KR" sz="500" dirty="0"/>
                        <a:t>2023.05.01 10:10:00</a:t>
                      </a:r>
                      <a:endParaRPr lang="ko-KR" altLang="en-US" sz="500" dirty="0"/>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500" dirty="0"/>
                        <a:t>Manager</a:t>
                      </a:r>
                      <a:endParaRPr lang="ko-KR" altLang="en-US" sz="500"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rPr>
                        <a:t>download</a:t>
                      </a:r>
                      <a:endParaRPr kumimoji="0" lang="ko-KR" altLang="en-US"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11703451"/>
                  </a:ext>
                </a:extLst>
              </a:tr>
              <a:tr h="186128">
                <a:tc>
                  <a:txBody>
                    <a:bodyPr/>
                    <a:lstStyle/>
                    <a:p>
                      <a:pPr algn="ctr" latinLnBrk="1"/>
                      <a:r>
                        <a:rPr lang="en-US" altLang="ko-KR" sz="500" dirty="0"/>
                        <a:t>2023.05.01 10:10:00</a:t>
                      </a:r>
                      <a:endParaRPr lang="ko-KR" altLang="en-US" sz="500" dirty="0"/>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500" dirty="0"/>
                        <a:t>Manager</a:t>
                      </a:r>
                      <a:endParaRPr lang="ko-KR" altLang="en-US" sz="500"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rPr>
                        <a:t>download</a:t>
                      </a:r>
                      <a:endParaRPr kumimoji="0" lang="ko-KR" altLang="en-US"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1878361"/>
                  </a:ext>
                </a:extLst>
              </a:tr>
              <a:tr h="186128">
                <a:tc>
                  <a:txBody>
                    <a:bodyPr/>
                    <a:lstStyle/>
                    <a:p>
                      <a:pPr algn="ctr" latinLnBrk="1"/>
                      <a:r>
                        <a:rPr lang="en-US" altLang="ko-KR" sz="500" dirty="0"/>
                        <a:t>2023.05.01 10:10:00</a:t>
                      </a:r>
                      <a:endParaRPr lang="ko-KR" altLang="en-US" sz="500" dirty="0"/>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500" dirty="0"/>
                        <a:t>Manager</a:t>
                      </a:r>
                      <a:endParaRPr lang="ko-KR" altLang="en-US" sz="500"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download</a:t>
                      </a:r>
                      <a:endParaRPr kumimoji="0" lang="ko-KR" altLang="en-US"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06595364"/>
                  </a:ext>
                </a:extLst>
              </a:tr>
            </a:tbl>
          </a:graphicData>
        </a:graphic>
      </p:graphicFrame>
      <p:pic>
        <p:nvPicPr>
          <p:cNvPr id="24" name="그림 23">
            <a:extLst>
              <a:ext uri="{FF2B5EF4-FFF2-40B4-BE49-F238E27FC236}">
                <a16:creationId xmlns:a16="http://schemas.microsoft.com/office/drawing/2014/main" id="{BDA1EAFD-5ED3-AF3F-560E-D97EBCBB6AA4}"/>
              </a:ext>
            </a:extLst>
          </p:cNvPr>
          <p:cNvPicPr>
            <a:picLocks noChangeAspect="1"/>
          </p:cNvPicPr>
          <p:nvPr/>
        </p:nvPicPr>
        <p:blipFill rotWithShape="1">
          <a:blip r:embed="rId21"/>
          <a:srcRect l="37993" t="1" b="-1"/>
          <a:stretch/>
        </p:blipFill>
        <p:spPr>
          <a:xfrm>
            <a:off x="6454905" y="1417341"/>
            <a:ext cx="216000" cy="174173"/>
          </a:xfrm>
          <a:prstGeom prst="rect">
            <a:avLst/>
          </a:prstGeom>
        </p:spPr>
      </p:pic>
      <p:cxnSp>
        <p:nvCxnSpPr>
          <p:cNvPr id="25" name="직선 연결선 24">
            <a:extLst>
              <a:ext uri="{FF2B5EF4-FFF2-40B4-BE49-F238E27FC236}">
                <a16:creationId xmlns:a16="http://schemas.microsoft.com/office/drawing/2014/main" id="{03D0A572-FBEE-05F1-65F2-C57B6FF9FFA0}"/>
              </a:ext>
            </a:extLst>
          </p:cNvPr>
          <p:cNvCxnSpPr>
            <a:cxnSpLocks/>
          </p:cNvCxnSpPr>
          <p:nvPr/>
        </p:nvCxnSpPr>
        <p:spPr>
          <a:xfrm>
            <a:off x="6611949" y="2162541"/>
            <a:ext cx="0" cy="3536474"/>
          </a:xfrm>
          <a:prstGeom prst="line">
            <a:avLst/>
          </a:prstGeom>
          <a:ln w="2222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2A941BCD-683C-5AA5-52CC-21BD485A340C}"/>
              </a:ext>
            </a:extLst>
          </p:cNvPr>
          <p:cNvCxnSpPr>
            <a:cxnSpLocks/>
          </p:cNvCxnSpPr>
          <p:nvPr/>
        </p:nvCxnSpPr>
        <p:spPr>
          <a:xfrm>
            <a:off x="6607001" y="2125623"/>
            <a:ext cx="0" cy="1754345"/>
          </a:xfrm>
          <a:prstGeom prst="line">
            <a:avLst/>
          </a:prstGeom>
          <a:ln w="22225"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7F14CF9D-7599-42CF-2F47-6A494601B4C4}"/>
              </a:ext>
            </a:extLst>
          </p:cNvPr>
          <p:cNvSpPr/>
          <p:nvPr/>
        </p:nvSpPr>
        <p:spPr>
          <a:xfrm>
            <a:off x="3116106" y="1942583"/>
            <a:ext cx="125055" cy="10019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모서리가 둥근 직사각형 299">
            <a:extLst>
              <a:ext uri="{FF2B5EF4-FFF2-40B4-BE49-F238E27FC236}">
                <a16:creationId xmlns:a16="http://schemas.microsoft.com/office/drawing/2014/main" id="{59F21B29-9C7A-8617-E408-A26FF108B0F0}"/>
              </a:ext>
            </a:extLst>
          </p:cNvPr>
          <p:cNvSpPr/>
          <p:nvPr/>
        </p:nvSpPr>
        <p:spPr>
          <a:xfrm>
            <a:off x="3230635" y="188775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11" name="모서리가 둥근 직사각형 299">
            <a:extLst>
              <a:ext uri="{FF2B5EF4-FFF2-40B4-BE49-F238E27FC236}">
                <a16:creationId xmlns:a16="http://schemas.microsoft.com/office/drawing/2014/main" id="{F101E116-AB1C-4054-6058-586351F59A4D}"/>
              </a:ext>
            </a:extLst>
          </p:cNvPr>
          <p:cNvSpPr/>
          <p:nvPr/>
        </p:nvSpPr>
        <p:spPr>
          <a:xfrm>
            <a:off x="4629123" y="129028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grpSp>
        <p:nvGrpSpPr>
          <p:cNvPr id="229" name="그룹 228">
            <a:extLst>
              <a:ext uri="{FF2B5EF4-FFF2-40B4-BE49-F238E27FC236}">
                <a16:creationId xmlns:a16="http://schemas.microsoft.com/office/drawing/2014/main" id="{620CA3FF-DB20-E1D5-4792-ABB1985D5192}"/>
              </a:ext>
            </a:extLst>
          </p:cNvPr>
          <p:cNvGrpSpPr/>
          <p:nvPr/>
        </p:nvGrpSpPr>
        <p:grpSpPr>
          <a:xfrm>
            <a:off x="4698333" y="1587505"/>
            <a:ext cx="1897420" cy="292082"/>
            <a:chOff x="2809861" y="1965226"/>
            <a:chExt cx="1897420" cy="292082"/>
          </a:xfrm>
        </p:grpSpPr>
        <p:sp>
          <p:nvSpPr>
            <p:cNvPr id="230" name="TextBox 229">
              <a:extLst>
                <a:ext uri="{FF2B5EF4-FFF2-40B4-BE49-F238E27FC236}">
                  <a16:creationId xmlns:a16="http://schemas.microsoft.com/office/drawing/2014/main" id="{706F56F7-1695-5A28-9282-29E962F8A7C9}"/>
                </a:ext>
              </a:extLst>
            </p:cNvPr>
            <p:cNvSpPr txBox="1"/>
            <p:nvPr/>
          </p:nvSpPr>
          <p:spPr>
            <a:xfrm>
              <a:off x="2809861" y="1965226"/>
              <a:ext cx="662547" cy="169277"/>
            </a:xfrm>
            <a:prstGeom prst="rect">
              <a:avLst/>
            </a:prstGeom>
            <a:noFill/>
          </p:spPr>
          <p:txBody>
            <a:bodyPr wrap="square" rtlCol="0">
              <a:spAutoFit/>
            </a:bodyPr>
            <a:lstStyle/>
            <a:p>
              <a:r>
                <a:rPr lang="ko-KR" altLang="en-US" sz="500" dirty="0"/>
                <a:t>날짜</a:t>
              </a:r>
            </a:p>
          </p:txBody>
        </p:sp>
        <p:grpSp>
          <p:nvGrpSpPr>
            <p:cNvPr id="231" name="그룹 230">
              <a:extLst>
                <a:ext uri="{FF2B5EF4-FFF2-40B4-BE49-F238E27FC236}">
                  <a16:creationId xmlns:a16="http://schemas.microsoft.com/office/drawing/2014/main" id="{DE33E4C6-45A8-55BE-D542-4B941E4ACD51}"/>
                </a:ext>
              </a:extLst>
            </p:cNvPr>
            <p:cNvGrpSpPr/>
            <p:nvPr/>
          </p:nvGrpSpPr>
          <p:grpSpPr>
            <a:xfrm>
              <a:off x="2875285" y="2094382"/>
              <a:ext cx="1831996" cy="155278"/>
              <a:chOff x="2875285" y="2094382"/>
              <a:chExt cx="1831996" cy="155278"/>
            </a:xfrm>
          </p:grpSpPr>
          <p:sp>
            <p:nvSpPr>
              <p:cNvPr id="233" name="모서리가 둥근 직사각형 127">
                <a:extLst>
                  <a:ext uri="{FF2B5EF4-FFF2-40B4-BE49-F238E27FC236}">
                    <a16:creationId xmlns:a16="http://schemas.microsoft.com/office/drawing/2014/main" id="{1527148B-EEEC-CB73-DBA3-4DFA5E382260}"/>
                  </a:ext>
                </a:extLst>
              </p:cNvPr>
              <p:cNvSpPr/>
              <p:nvPr/>
            </p:nvSpPr>
            <p:spPr>
              <a:xfrm>
                <a:off x="2875285" y="2097771"/>
                <a:ext cx="866514" cy="151889"/>
              </a:xfrm>
              <a:prstGeom prst="roundRect">
                <a:avLst>
                  <a:gd name="adj" fmla="val 11213"/>
                </a:avLst>
              </a:prstGeom>
              <a:solidFill>
                <a:schemeClr val="bg1"/>
              </a:soli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500" dirty="0">
                    <a:solidFill>
                      <a:schemeClr val="tx1"/>
                    </a:solidFill>
                  </a:rPr>
                  <a:t>YYYY-MM-DD</a:t>
                </a:r>
                <a:endParaRPr lang="ko-KR" altLang="en-US" sz="500" dirty="0">
                  <a:solidFill>
                    <a:schemeClr val="tx1"/>
                  </a:solidFill>
                </a:endParaRPr>
              </a:p>
            </p:txBody>
          </p:sp>
          <p:pic>
            <p:nvPicPr>
              <p:cNvPr id="234" name="그래픽 233" descr="일일 일정표 단색으로 채워진">
                <a:extLst>
                  <a:ext uri="{FF2B5EF4-FFF2-40B4-BE49-F238E27FC236}">
                    <a16:creationId xmlns:a16="http://schemas.microsoft.com/office/drawing/2014/main" id="{F940F719-7D9C-F49D-AEA1-0BEA170D104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3587673" y="2094382"/>
                <a:ext cx="151889" cy="151889"/>
              </a:xfrm>
              <a:prstGeom prst="rect">
                <a:avLst/>
              </a:prstGeom>
            </p:spPr>
          </p:pic>
          <p:sp>
            <p:nvSpPr>
              <p:cNvPr id="240" name="모서리가 둥근 직사각형 127">
                <a:extLst>
                  <a:ext uri="{FF2B5EF4-FFF2-40B4-BE49-F238E27FC236}">
                    <a16:creationId xmlns:a16="http://schemas.microsoft.com/office/drawing/2014/main" id="{D40F0EF3-BCEE-9F08-E4E0-1C8B29A5355D}"/>
                  </a:ext>
                </a:extLst>
              </p:cNvPr>
              <p:cNvSpPr/>
              <p:nvPr/>
            </p:nvSpPr>
            <p:spPr>
              <a:xfrm>
                <a:off x="3839224" y="2094382"/>
                <a:ext cx="868057" cy="151889"/>
              </a:xfrm>
              <a:prstGeom prst="roundRect">
                <a:avLst>
                  <a:gd name="adj" fmla="val 11213"/>
                </a:avLst>
              </a:prstGeom>
              <a:solidFill>
                <a:schemeClr val="bg1"/>
              </a:soli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500" dirty="0">
                    <a:solidFill>
                      <a:schemeClr val="tx1"/>
                    </a:solidFill>
                  </a:rPr>
                  <a:t>YYYY-MM-DD</a:t>
                </a:r>
                <a:endParaRPr lang="ko-KR" altLang="en-US" sz="500" dirty="0">
                  <a:solidFill>
                    <a:schemeClr val="tx1"/>
                  </a:solidFill>
                </a:endParaRPr>
              </a:p>
            </p:txBody>
          </p:sp>
          <p:pic>
            <p:nvPicPr>
              <p:cNvPr id="241" name="그래픽 240" descr="일일 일정표 단색으로 채워진">
                <a:extLst>
                  <a:ext uri="{FF2B5EF4-FFF2-40B4-BE49-F238E27FC236}">
                    <a16:creationId xmlns:a16="http://schemas.microsoft.com/office/drawing/2014/main" id="{3D90F68A-56E2-C1A9-5209-D0EBF6EE11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4554593" y="2094382"/>
                <a:ext cx="151889" cy="151889"/>
              </a:xfrm>
              <a:prstGeom prst="rect">
                <a:avLst/>
              </a:prstGeom>
            </p:spPr>
          </p:pic>
        </p:grpSp>
        <p:sp>
          <p:nvSpPr>
            <p:cNvPr id="242" name="TextBox 241">
              <a:extLst>
                <a:ext uri="{FF2B5EF4-FFF2-40B4-BE49-F238E27FC236}">
                  <a16:creationId xmlns:a16="http://schemas.microsoft.com/office/drawing/2014/main" id="{DED10944-EE04-5429-685D-D211BEF18138}"/>
                </a:ext>
              </a:extLst>
            </p:cNvPr>
            <p:cNvSpPr txBox="1"/>
            <p:nvPr/>
          </p:nvSpPr>
          <p:spPr>
            <a:xfrm>
              <a:off x="3723222" y="2072642"/>
              <a:ext cx="132965" cy="184666"/>
            </a:xfrm>
            <a:prstGeom prst="rect">
              <a:avLst/>
            </a:prstGeom>
            <a:noFill/>
          </p:spPr>
          <p:txBody>
            <a:bodyPr wrap="square" rtlCol="0">
              <a:spAutoFit/>
            </a:bodyPr>
            <a:lstStyle/>
            <a:p>
              <a:pPr algn="ctr"/>
              <a:r>
                <a:rPr lang="en-US" altLang="ko-KR" sz="600" b="1" dirty="0"/>
                <a:t>-</a:t>
              </a:r>
              <a:endParaRPr lang="ko-KR" altLang="en-US" sz="600" b="1" dirty="0"/>
            </a:p>
          </p:txBody>
        </p:sp>
      </p:grpSp>
      <p:grpSp>
        <p:nvGrpSpPr>
          <p:cNvPr id="243" name="그룹 242">
            <a:extLst>
              <a:ext uri="{FF2B5EF4-FFF2-40B4-BE49-F238E27FC236}">
                <a16:creationId xmlns:a16="http://schemas.microsoft.com/office/drawing/2014/main" id="{ABDE0E52-14CC-9A64-F07E-5416ED12B05F}"/>
              </a:ext>
            </a:extLst>
          </p:cNvPr>
          <p:cNvGrpSpPr/>
          <p:nvPr/>
        </p:nvGrpSpPr>
        <p:grpSpPr>
          <a:xfrm>
            <a:off x="6233266" y="1894127"/>
            <a:ext cx="366273" cy="151889"/>
            <a:chOff x="8758703" y="2095210"/>
            <a:chExt cx="536004" cy="222275"/>
          </a:xfrm>
        </p:grpSpPr>
        <p:sp>
          <p:nvSpPr>
            <p:cNvPr id="244" name="모서리가 둥근 직사각형 127">
              <a:extLst>
                <a:ext uri="{FF2B5EF4-FFF2-40B4-BE49-F238E27FC236}">
                  <a16:creationId xmlns:a16="http://schemas.microsoft.com/office/drawing/2014/main" id="{9474D614-E43E-1748-116F-559C41F53748}"/>
                </a:ext>
              </a:extLst>
            </p:cNvPr>
            <p:cNvSpPr/>
            <p:nvPr/>
          </p:nvSpPr>
          <p:spPr>
            <a:xfrm>
              <a:off x="8758703" y="2095210"/>
              <a:ext cx="536004" cy="222275"/>
            </a:xfrm>
            <a:prstGeom prst="roundRect">
              <a:avLst>
                <a:gd name="adj" fmla="val 11213"/>
              </a:avLst>
            </a:prstGeom>
            <a:solidFill>
              <a:schemeClr val="tx1"/>
            </a:soli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ko-KR" altLang="en-US" sz="500" b="1" dirty="0">
                  <a:solidFill>
                    <a:schemeClr val="bg1"/>
                  </a:solidFill>
                </a:rPr>
                <a:t>검색</a:t>
              </a:r>
            </a:p>
          </p:txBody>
        </p:sp>
        <p:pic>
          <p:nvPicPr>
            <p:cNvPr id="245" name="그래픽 244" descr="돋보기 단색으로 채워진">
              <a:extLst>
                <a:ext uri="{FF2B5EF4-FFF2-40B4-BE49-F238E27FC236}">
                  <a16:creationId xmlns:a16="http://schemas.microsoft.com/office/drawing/2014/main" id="{C0FA5EE4-E18D-2EC4-7CA3-757A7C1BDFA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9096790" y="2142486"/>
              <a:ext cx="133725" cy="133726"/>
            </a:xfrm>
            <a:prstGeom prst="rect">
              <a:avLst/>
            </a:prstGeom>
          </p:spPr>
        </p:pic>
      </p:grpSp>
      <p:sp>
        <p:nvSpPr>
          <p:cNvPr id="246" name="모서리가 둥근 직사각형 127">
            <a:extLst>
              <a:ext uri="{FF2B5EF4-FFF2-40B4-BE49-F238E27FC236}">
                <a16:creationId xmlns:a16="http://schemas.microsoft.com/office/drawing/2014/main" id="{F07CEF85-744E-38CC-BCB6-3D338E324D0F}"/>
              </a:ext>
            </a:extLst>
          </p:cNvPr>
          <p:cNvSpPr/>
          <p:nvPr/>
        </p:nvSpPr>
        <p:spPr>
          <a:xfrm>
            <a:off x="4765482" y="1898803"/>
            <a:ext cx="1430625" cy="147213"/>
          </a:xfrm>
          <a:prstGeom prst="roundRect">
            <a:avLst>
              <a:gd name="adj" fmla="val 0"/>
            </a:avLst>
          </a:prstGeom>
          <a:solidFill>
            <a:schemeClr val="bg1"/>
          </a:soli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500" dirty="0">
                <a:solidFill>
                  <a:schemeClr val="tx1"/>
                </a:solidFill>
              </a:rPr>
              <a:t>User ID/Action</a:t>
            </a:r>
            <a:r>
              <a:rPr lang="ko-KR" altLang="en-US" sz="500" dirty="0">
                <a:solidFill>
                  <a:schemeClr val="tx1"/>
                </a:solidFill>
              </a:rPr>
              <a:t>명 입력</a:t>
            </a:r>
          </a:p>
        </p:txBody>
      </p:sp>
      <p:sp>
        <p:nvSpPr>
          <p:cNvPr id="248" name="모서리가 둥근 직사각형 299">
            <a:extLst>
              <a:ext uri="{FF2B5EF4-FFF2-40B4-BE49-F238E27FC236}">
                <a16:creationId xmlns:a16="http://schemas.microsoft.com/office/drawing/2014/main" id="{A647566F-1DC0-E0AE-CBCE-FF6D5B1C8731}"/>
              </a:ext>
            </a:extLst>
          </p:cNvPr>
          <p:cNvSpPr/>
          <p:nvPr/>
        </p:nvSpPr>
        <p:spPr>
          <a:xfrm>
            <a:off x="4576979" y="166315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sp>
        <p:nvSpPr>
          <p:cNvPr id="249" name="모서리가 둥근 직사각형 299">
            <a:extLst>
              <a:ext uri="{FF2B5EF4-FFF2-40B4-BE49-F238E27FC236}">
                <a16:creationId xmlns:a16="http://schemas.microsoft.com/office/drawing/2014/main" id="{6B1CB4DF-6A11-146B-844E-8BBB18C46865}"/>
              </a:ext>
            </a:extLst>
          </p:cNvPr>
          <p:cNvSpPr/>
          <p:nvPr/>
        </p:nvSpPr>
        <p:spPr>
          <a:xfrm>
            <a:off x="4576979" y="186855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2-2</a:t>
            </a:r>
            <a:endParaRPr lang="ko-KR" altLang="en-US" sz="750" b="1" dirty="0"/>
          </a:p>
        </p:txBody>
      </p:sp>
      <p:sp>
        <p:nvSpPr>
          <p:cNvPr id="250" name="모서리가 둥근 직사각형 299">
            <a:extLst>
              <a:ext uri="{FF2B5EF4-FFF2-40B4-BE49-F238E27FC236}">
                <a16:creationId xmlns:a16="http://schemas.microsoft.com/office/drawing/2014/main" id="{4CEF908B-AC90-445E-2720-4953CA1E9FCE}"/>
              </a:ext>
            </a:extLst>
          </p:cNvPr>
          <p:cNvSpPr/>
          <p:nvPr/>
        </p:nvSpPr>
        <p:spPr>
          <a:xfrm>
            <a:off x="6566953" y="186216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2-3</a:t>
            </a:r>
            <a:endParaRPr lang="ko-KR" altLang="en-US" sz="750" b="1" dirty="0"/>
          </a:p>
        </p:txBody>
      </p:sp>
      <p:pic>
        <p:nvPicPr>
          <p:cNvPr id="252" name="그림 251">
            <a:extLst>
              <a:ext uri="{FF2B5EF4-FFF2-40B4-BE49-F238E27FC236}">
                <a16:creationId xmlns:a16="http://schemas.microsoft.com/office/drawing/2014/main" id="{9CA6B29D-5F30-2C46-FC05-D455C0B5D63B}"/>
              </a:ext>
            </a:extLst>
          </p:cNvPr>
          <p:cNvPicPr>
            <a:picLocks noChangeAspect="1"/>
          </p:cNvPicPr>
          <p:nvPr/>
        </p:nvPicPr>
        <p:blipFill>
          <a:blip r:embed="rId26"/>
          <a:stretch>
            <a:fillRect/>
          </a:stretch>
        </p:blipFill>
        <p:spPr>
          <a:xfrm>
            <a:off x="6944557" y="1717976"/>
            <a:ext cx="1057520" cy="1216148"/>
          </a:xfrm>
          <a:prstGeom prst="rect">
            <a:avLst/>
          </a:prstGeom>
        </p:spPr>
      </p:pic>
      <p:sp>
        <p:nvSpPr>
          <p:cNvPr id="253" name="직사각형 252">
            <a:extLst>
              <a:ext uri="{FF2B5EF4-FFF2-40B4-BE49-F238E27FC236}">
                <a16:creationId xmlns:a16="http://schemas.microsoft.com/office/drawing/2014/main" id="{EAE7FD1C-2D7B-647F-CECE-FA889C3E546D}"/>
              </a:ext>
            </a:extLst>
          </p:cNvPr>
          <p:cNvSpPr/>
          <p:nvPr/>
        </p:nvSpPr>
        <p:spPr>
          <a:xfrm>
            <a:off x="6437416" y="1708141"/>
            <a:ext cx="169585" cy="1669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6" name="연결선: 꺾임 255">
            <a:extLst>
              <a:ext uri="{FF2B5EF4-FFF2-40B4-BE49-F238E27FC236}">
                <a16:creationId xmlns:a16="http://schemas.microsoft.com/office/drawing/2014/main" id="{65BF6CE0-BED9-2E86-80CB-643454A199F0}"/>
              </a:ext>
            </a:extLst>
          </p:cNvPr>
          <p:cNvCxnSpPr>
            <a:cxnSpLocks/>
            <a:stCxn id="253" idx="0"/>
            <a:endCxn id="252" idx="0"/>
          </p:cNvCxnSpPr>
          <p:nvPr/>
        </p:nvCxnSpPr>
        <p:spPr>
          <a:xfrm rot="16200000" flipH="1">
            <a:off x="6992845" y="1237504"/>
            <a:ext cx="9835" cy="951108"/>
          </a:xfrm>
          <a:prstGeom prst="bentConnector3">
            <a:avLst>
              <a:gd name="adj1" fmla="val -232435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5EDAE208-FC52-1834-354E-4F8637E362C5}"/>
              </a:ext>
            </a:extLst>
          </p:cNvPr>
          <p:cNvPicPr>
            <a:picLocks noChangeAspect="1"/>
          </p:cNvPicPr>
          <p:nvPr/>
        </p:nvPicPr>
        <p:blipFill rotWithShape="1">
          <a:blip r:embed="rId27"/>
          <a:srcRect t="70745" r="17835" b="9599"/>
          <a:stretch/>
        </p:blipFill>
        <p:spPr>
          <a:xfrm>
            <a:off x="3072311" y="1608405"/>
            <a:ext cx="213515" cy="182871"/>
          </a:xfrm>
          <a:prstGeom prst="rect">
            <a:avLst/>
          </a:prstGeom>
        </p:spPr>
      </p:pic>
      <p:sp>
        <p:nvSpPr>
          <p:cNvPr id="5" name="모서리가 둥근 직사각형 299">
            <a:extLst>
              <a:ext uri="{FF2B5EF4-FFF2-40B4-BE49-F238E27FC236}">
                <a16:creationId xmlns:a16="http://schemas.microsoft.com/office/drawing/2014/main" id="{93310471-9A8D-E592-8359-89853F826BC3}"/>
              </a:ext>
            </a:extLst>
          </p:cNvPr>
          <p:cNvSpPr/>
          <p:nvPr/>
        </p:nvSpPr>
        <p:spPr>
          <a:xfrm>
            <a:off x="2897180" y="167497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1-1</a:t>
            </a:r>
            <a:endParaRPr lang="ko-KR" altLang="en-US" sz="750" b="1" dirty="0"/>
          </a:p>
        </p:txBody>
      </p:sp>
      <p:pic>
        <p:nvPicPr>
          <p:cNvPr id="224" name="그래픽 223" descr="커서 단색으로 채워진">
            <a:extLst>
              <a:ext uri="{FF2B5EF4-FFF2-40B4-BE49-F238E27FC236}">
                <a16:creationId xmlns:a16="http://schemas.microsoft.com/office/drawing/2014/main" id="{9374D12F-D692-BE88-BF65-75C774985AF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125239" y="1967565"/>
            <a:ext cx="216000" cy="216000"/>
          </a:xfrm>
          <a:prstGeom prst="rect">
            <a:avLst/>
          </a:prstGeom>
        </p:spPr>
      </p:pic>
      <p:grpSp>
        <p:nvGrpSpPr>
          <p:cNvPr id="257" name="그룹 256">
            <a:extLst>
              <a:ext uri="{FF2B5EF4-FFF2-40B4-BE49-F238E27FC236}">
                <a16:creationId xmlns:a16="http://schemas.microsoft.com/office/drawing/2014/main" id="{186CF842-DC85-DC20-9818-3E7953BE93C5}"/>
              </a:ext>
            </a:extLst>
          </p:cNvPr>
          <p:cNvGrpSpPr/>
          <p:nvPr/>
        </p:nvGrpSpPr>
        <p:grpSpPr>
          <a:xfrm>
            <a:off x="431335" y="1175062"/>
            <a:ext cx="9039937" cy="212463"/>
            <a:chOff x="142875" y="1154131"/>
            <a:chExt cx="9039937" cy="212463"/>
          </a:xfrm>
        </p:grpSpPr>
        <p:pic>
          <p:nvPicPr>
            <p:cNvPr id="258" name="그림 257">
              <a:extLst>
                <a:ext uri="{FF2B5EF4-FFF2-40B4-BE49-F238E27FC236}">
                  <a16:creationId xmlns:a16="http://schemas.microsoft.com/office/drawing/2014/main" id="{EC2D829C-5FF8-380F-9E64-B371A592E0FD}"/>
                </a:ext>
              </a:extLst>
            </p:cNvPr>
            <p:cNvPicPr>
              <a:picLocks noChangeAspect="1"/>
            </p:cNvPicPr>
            <p:nvPr/>
          </p:nvPicPr>
          <p:blipFill rotWithShape="1">
            <a:blip r:embed="rId30"/>
            <a:srcRect r="23489" b="-724"/>
            <a:stretch/>
          </p:blipFill>
          <p:spPr>
            <a:xfrm>
              <a:off x="142875" y="1161816"/>
              <a:ext cx="9039937" cy="204778"/>
            </a:xfrm>
            <a:prstGeom prst="rect">
              <a:avLst/>
            </a:prstGeom>
          </p:spPr>
        </p:pic>
        <p:sp>
          <p:nvSpPr>
            <p:cNvPr id="259" name="직사각형 258">
              <a:extLst>
                <a:ext uri="{FF2B5EF4-FFF2-40B4-BE49-F238E27FC236}">
                  <a16:creationId xmlns:a16="http://schemas.microsoft.com/office/drawing/2014/main" id="{55FF9BA4-CD5E-409C-3185-BC0EFD1307FF}"/>
                </a:ext>
              </a:extLst>
            </p:cNvPr>
            <p:cNvSpPr/>
            <p:nvPr/>
          </p:nvSpPr>
          <p:spPr>
            <a:xfrm>
              <a:off x="142875" y="1200150"/>
              <a:ext cx="1972130" cy="1060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0" name="TextBox 259">
              <a:extLst>
                <a:ext uri="{FF2B5EF4-FFF2-40B4-BE49-F238E27FC236}">
                  <a16:creationId xmlns:a16="http://schemas.microsoft.com/office/drawing/2014/main" id="{19DD28C4-9014-E827-FF84-4DA54BD1298E}"/>
                </a:ext>
              </a:extLst>
            </p:cNvPr>
            <p:cNvSpPr txBox="1"/>
            <p:nvPr/>
          </p:nvSpPr>
          <p:spPr>
            <a:xfrm>
              <a:off x="204333" y="1161815"/>
              <a:ext cx="506867" cy="200055"/>
            </a:xfrm>
            <a:prstGeom prst="rect">
              <a:avLst/>
            </a:prstGeom>
            <a:noFill/>
          </p:spPr>
          <p:txBody>
            <a:bodyPr wrap="square" rtlCol="0">
              <a:spAutoFit/>
            </a:bodyPr>
            <a:lstStyle/>
            <a:p>
              <a:pPr algn="ctr"/>
              <a:r>
                <a:rPr lang="ko-KR" altLang="en-US" sz="700" b="1" dirty="0"/>
                <a:t>탭 </a:t>
              </a:r>
              <a:r>
                <a:rPr lang="en-US" altLang="ko-KR" sz="700" b="1" dirty="0"/>
                <a:t>1</a:t>
              </a:r>
              <a:endParaRPr lang="ko-KR" altLang="en-US" sz="700" b="1" dirty="0"/>
            </a:p>
          </p:txBody>
        </p:sp>
        <p:sp>
          <p:nvSpPr>
            <p:cNvPr id="261" name="TextBox 260">
              <a:extLst>
                <a:ext uri="{FF2B5EF4-FFF2-40B4-BE49-F238E27FC236}">
                  <a16:creationId xmlns:a16="http://schemas.microsoft.com/office/drawing/2014/main" id="{D05F926A-A742-B9AE-5D50-AEDE27B09084}"/>
                </a:ext>
              </a:extLst>
            </p:cNvPr>
            <p:cNvSpPr txBox="1"/>
            <p:nvPr/>
          </p:nvSpPr>
          <p:spPr>
            <a:xfrm>
              <a:off x="875506" y="1161815"/>
              <a:ext cx="506867" cy="200055"/>
            </a:xfrm>
            <a:prstGeom prst="rect">
              <a:avLst/>
            </a:prstGeom>
            <a:noFill/>
          </p:spPr>
          <p:txBody>
            <a:bodyPr wrap="square" rtlCol="0">
              <a:spAutoFit/>
            </a:bodyPr>
            <a:lstStyle/>
            <a:p>
              <a:pPr algn="ctr"/>
              <a:r>
                <a:rPr lang="ko-KR" altLang="en-US" sz="700" b="1" dirty="0">
                  <a:solidFill>
                    <a:schemeClr val="bg1">
                      <a:lumMod val="50000"/>
                    </a:schemeClr>
                  </a:solidFill>
                </a:rPr>
                <a:t>탭 </a:t>
              </a:r>
              <a:r>
                <a:rPr lang="en-US" altLang="ko-KR" sz="700" b="1" dirty="0">
                  <a:solidFill>
                    <a:schemeClr val="bg1">
                      <a:lumMod val="50000"/>
                    </a:schemeClr>
                  </a:solidFill>
                </a:rPr>
                <a:t>2</a:t>
              </a:r>
              <a:endParaRPr lang="ko-KR" altLang="en-US" sz="700" b="1" dirty="0">
                <a:solidFill>
                  <a:schemeClr val="bg1">
                    <a:lumMod val="50000"/>
                  </a:schemeClr>
                </a:solidFill>
              </a:endParaRPr>
            </a:p>
          </p:txBody>
        </p:sp>
        <p:pic>
          <p:nvPicPr>
            <p:cNvPr id="262" name="그래픽 261" descr="위쪽 캐럿 단색으로 채워진">
              <a:extLst>
                <a:ext uri="{FF2B5EF4-FFF2-40B4-BE49-F238E27FC236}">
                  <a16:creationId xmlns:a16="http://schemas.microsoft.com/office/drawing/2014/main" id="{DAD128CC-5EC8-71A8-0C01-FD640752F9F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919687" y="1154131"/>
              <a:ext cx="198120" cy="198120"/>
            </a:xfrm>
            <a:prstGeom prst="rect">
              <a:avLst/>
            </a:prstGeom>
          </p:spPr>
        </p:pic>
      </p:grpSp>
      <p:pic>
        <p:nvPicPr>
          <p:cNvPr id="263" name="그림 262">
            <a:extLst>
              <a:ext uri="{FF2B5EF4-FFF2-40B4-BE49-F238E27FC236}">
                <a16:creationId xmlns:a16="http://schemas.microsoft.com/office/drawing/2014/main" id="{202CD8F4-3C0A-A09C-AA3B-400DC8412EDB}"/>
              </a:ext>
            </a:extLst>
          </p:cNvPr>
          <p:cNvPicPr>
            <a:picLocks noChangeAspect="1"/>
          </p:cNvPicPr>
          <p:nvPr/>
        </p:nvPicPr>
        <p:blipFill rotWithShape="1">
          <a:blip r:embed="rId3"/>
          <a:srcRect r="3361" b="94624"/>
          <a:stretch/>
        </p:blipFill>
        <p:spPr>
          <a:xfrm>
            <a:off x="431335" y="919669"/>
            <a:ext cx="9039938" cy="256375"/>
          </a:xfrm>
          <a:prstGeom prst="rect">
            <a:avLst/>
          </a:prstGeom>
        </p:spPr>
      </p:pic>
    </p:spTree>
    <p:extLst>
      <p:ext uri="{BB962C8B-B14F-4D97-AF65-F5344CB8AC3E}">
        <p14:creationId xmlns:p14="http://schemas.microsoft.com/office/powerpoint/2010/main" val="22405634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F69D30A9-461E-BF28-3670-F29847A438CA}"/>
              </a:ext>
            </a:extLst>
          </p:cNvPr>
          <p:cNvPicPr>
            <a:picLocks noChangeAspect="1"/>
          </p:cNvPicPr>
          <p:nvPr/>
        </p:nvPicPr>
        <p:blipFill rotWithShape="1">
          <a:blip r:embed="rId3"/>
          <a:srcRect t="5402" r="3150"/>
          <a:stretch/>
        </p:blipFill>
        <p:spPr>
          <a:xfrm>
            <a:off x="411631" y="1389959"/>
            <a:ext cx="9059641" cy="4512198"/>
          </a:xfrm>
          <a:prstGeom prst="rect">
            <a:avLst/>
          </a:prstGeom>
        </p:spPr>
      </p:pic>
      <p:pic>
        <p:nvPicPr>
          <p:cNvPr id="7" name="그림 6">
            <a:extLst>
              <a:ext uri="{FF2B5EF4-FFF2-40B4-BE49-F238E27FC236}">
                <a16:creationId xmlns:a16="http://schemas.microsoft.com/office/drawing/2014/main" id="{CD08848E-9C5B-6A08-BF44-0316B4A4BFB1}"/>
              </a:ext>
            </a:extLst>
          </p:cNvPr>
          <p:cNvPicPr>
            <a:picLocks noChangeAspect="1"/>
          </p:cNvPicPr>
          <p:nvPr/>
        </p:nvPicPr>
        <p:blipFill rotWithShape="1">
          <a:blip r:embed="rId4"/>
          <a:srcRect l="13499"/>
          <a:stretch/>
        </p:blipFill>
        <p:spPr>
          <a:xfrm>
            <a:off x="142240" y="912090"/>
            <a:ext cx="293150" cy="4769834"/>
          </a:xfrm>
          <a:prstGeom prst="rect">
            <a:avLst/>
          </a:prstGeom>
        </p:spPr>
      </p:pic>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5872617"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부서 데이터 관리 템플릿</a:t>
            </a:r>
            <a:r>
              <a:rPr lang="en-US" altLang="ko-KR" dirty="0">
                <a:latin typeface="맑은 고딕" panose="020B0503020000020004" pitchFamily="50" charset="-127"/>
              </a:rPr>
              <a:t>_</a:t>
            </a:r>
            <a:r>
              <a:rPr lang="ko-KR" altLang="en-US" dirty="0">
                <a:latin typeface="맑은 고딕" panose="020B0503020000020004" pitchFamily="50" charset="-127"/>
              </a:rPr>
              <a:t>데이터 상세 정보</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LXPFA_SB_2D_WA_057</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graphicFrame>
        <p:nvGraphicFramePr>
          <p:cNvPr id="16" name="표 15">
            <a:extLst>
              <a:ext uri="{FF2B5EF4-FFF2-40B4-BE49-F238E27FC236}">
                <a16:creationId xmlns:a16="http://schemas.microsoft.com/office/drawing/2014/main" id="{ECABF706-7DD3-C6F7-0B40-021BCDD44504}"/>
              </a:ext>
            </a:extLst>
          </p:cNvPr>
          <p:cNvGraphicFramePr>
            <a:graphicFrameLocks noGrp="1"/>
          </p:cNvGraphicFramePr>
          <p:nvPr>
            <p:extLst>
              <p:ext uri="{D42A27DB-BD31-4B8C-83A1-F6EECF244321}">
                <p14:modId xmlns:p14="http://schemas.microsoft.com/office/powerpoint/2010/main" val="3168823459"/>
              </p:ext>
            </p:extLst>
          </p:nvPr>
        </p:nvGraphicFramePr>
        <p:xfrm>
          <a:off x="9563100" y="897079"/>
          <a:ext cx="2486025" cy="26605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부서 데이터 관리</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특정 부서간 레이어 및 데이터를 공유할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데이터 상세 정보</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데이터 목록의 항목 클릭 시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2</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번 데이터 상세 정보 팝업 표시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데이터 상세 정보 팝업</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39085928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해당 데이터의 기본 정보 표시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2-1</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번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다운로드 버튼</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버튼 클릭 시 해당 데이터 형식에 맞는 파일 다운로드</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11291033"/>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pSp>
        <p:nvGrpSpPr>
          <p:cNvPr id="328" name="그룹 327">
            <a:extLst>
              <a:ext uri="{FF2B5EF4-FFF2-40B4-BE49-F238E27FC236}">
                <a16:creationId xmlns:a16="http://schemas.microsoft.com/office/drawing/2014/main" id="{A6D8C737-1C75-2A3A-419C-BACA9A269771}"/>
              </a:ext>
            </a:extLst>
          </p:cNvPr>
          <p:cNvGrpSpPr/>
          <p:nvPr/>
        </p:nvGrpSpPr>
        <p:grpSpPr>
          <a:xfrm>
            <a:off x="1855053" y="1389959"/>
            <a:ext cx="1454283" cy="4392874"/>
            <a:chOff x="3412561" y="1169726"/>
            <a:chExt cx="1454283" cy="4392874"/>
          </a:xfrm>
        </p:grpSpPr>
        <p:grpSp>
          <p:nvGrpSpPr>
            <p:cNvPr id="305" name="그룹 304">
              <a:extLst>
                <a:ext uri="{FF2B5EF4-FFF2-40B4-BE49-F238E27FC236}">
                  <a16:creationId xmlns:a16="http://schemas.microsoft.com/office/drawing/2014/main" id="{19EFFF46-47E3-3798-31CA-F49CB910DFB5}"/>
                </a:ext>
              </a:extLst>
            </p:cNvPr>
            <p:cNvGrpSpPr/>
            <p:nvPr/>
          </p:nvGrpSpPr>
          <p:grpSpPr>
            <a:xfrm>
              <a:off x="3430561" y="1169726"/>
              <a:ext cx="1436283" cy="4392874"/>
              <a:chOff x="1619398" y="1169726"/>
              <a:chExt cx="1436283" cy="4392874"/>
            </a:xfrm>
          </p:grpSpPr>
          <p:pic>
            <p:nvPicPr>
              <p:cNvPr id="284" name="그림 283">
                <a:extLst>
                  <a:ext uri="{FF2B5EF4-FFF2-40B4-BE49-F238E27FC236}">
                    <a16:creationId xmlns:a16="http://schemas.microsoft.com/office/drawing/2014/main" id="{D3825C5F-22DC-1B4C-BBC5-AA4BC604DF8E}"/>
                  </a:ext>
                </a:extLst>
              </p:cNvPr>
              <p:cNvPicPr>
                <a:picLocks noChangeAspect="1"/>
              </p:cNvPicPr>
              <p:nvPr/>
            </p:nvPicPr>
            <p:blipFill>
              <a:blip r:embed="rId5"/>
              <a:stretch>
                <a:fillRect/>
              </a:stretch>
            </p:blipFill>
            <p:spPr>
              <a:xfrm>
                <a:off x="1619398" y="1169726"/>
                <a:ext cx="1436283" cy="4392874"/>
              </a:xfrm>
              <a:prstGeom prst="rect">
                <a:avLst/>
              </a:prstGeom>
            </p:spPr>
          </p:pic>
          <p:sp>
            <p:nvSpPr>
              <p:cNvPr id="304" name="직사각형 303">
                <a:extLst>
                  <a:ext uri="{FF2B5EF4-FFF2-40B4-BE49-F238E27FC236}">
                    <a16:creationId xmlns:a16="http://schemas.microsoft.com/office/drawing/2014/main" id="{3D4F09F2-4B20-B869-AA97-B5D63FE119B3}"/>
                  </a:ext>
                </a:extLst>
              </p:cNvPr>
              <p:cNvSpPr/>
              <p:nvPr/>
            </p:nvSpPr>
            <p:spPr>
              <a:xfrm>
                <a:off x="1647595" y="1384300"/>
                <a:ext cx="596752" cy="158750"/>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24" name="직사각형 323">
              <a:extLst>
                <a:ext uri="{FF2B5EF4-FFF2-40B4-BE49-F238E27FC236}">
                  <a16:creationId xmlns:a16="http://schemas.microsoft.com/office/drawing/2014/main" id="{82148DD5-AE99-914B-0738-CD4AF54817DF}"/>
                </a:ext>
              </a:extLst>
            </p:cNvPr>
            <p:cNvSpPr/>
            <p:nvPr/>
          </p:nvSpPr>
          <p:spPr>
            <a:xfrm>
              <a:off x="3490508" y="1176076"/>
              <a:ext cx="202795" cy="17066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3" name="TextBox 322">
              <a:extLst>
                <a:ext uri="{FF2B5EF4-FFF2-40B4-BE49-F238E27FC236}">
                  <a16:creationId xmlns:a16="http://schemas.microsoft.com/office/drawing/2014/main" id="{8939E1BB-905B-3A3E-6322-C02A110B5E0F}"/>
                </a:ext>
              </a:extLst>
            </p:cNvPr>
            <p:cNvSpPr txBox="1"/>
            <p:nvPr/>
          </p:nvSpPr>
          <p:spPr>
            <a:xfrm>
              <a:off x="3412561" y="1171241"/>
              <a:ext cx="1255417" cy="200055"/>
            </a:xfrm>
            <a:prstGeom prst="rect">
              <a:avLst/>
            </a:prstGeom>
            <a:noFill/>
          </p:spPr>
          <p:txBody>
            <a:bodyPr vert="horz" wrap="square" rtlCol="0">
              <a:spAutoFit/>
            </a:bodyPr>
            <a:lstStyle/>
            <a:p>
              <a:r>
                <a:rPr lang="ko-KR" altLang="en-US" sz="700" b="1" dirty="0">
                  <a:solidFill>
                    <a:schemeClr val="bg1"/>
                  </a:solidFill>
                </a:rPr>
                <a:t>부서 데이터 관리</a:t>
              </a:r>
            </a:p>
          </p:txBody>
        </p:sp>
      </p:grpSp>
      <p:sp>
        <p:nvSpPr>
          <p:cNvPr id="282" name="TextBox 281">
            <a:extLst>
              <a:ext uri="{FF2B5EF4-FFF2-40B4-BE49-F238E27FC236}">
                <a16:creationId xmlns:a16="http://schemas.microsoft.com/office/drawing/2014/main" id="{24FF85AC-0D88-B41F-73EE-DEB6D79D3C54}"/>
              </a:ext>
            </a:extLst>
          </p:cNvPr>
          <p:cNvSpPr txBox="1"/>
          <p:nvPr/>
        </p:nvSpPr>
        <p:spPr>
          <a:xfrm>
            <a:off x="1744339" y="1590265"/>
            <a:ext cx="1002269" cy="213007"/>
          </a:xfrm>
          <a:prstGeom prst="rect">
            <a:avLst/>
          </a:prstGeom>
          <a:noFill/>
        </p:spPr>
        <p:txBody>
          <a:bodyPr wrap="square" rtlCol="0">
            <a:spAutoFit/>
          </a:bodyPr>
          <a:lstStyle/>
          <a:p>
            <a:pPr marL="171450" indent="-72000">
              <a:lnSpc>
                <a:spcPct val="150000"/>
              </a:lnSpc>
              <a:buFont typeface="Arial" panose="020B0604020202020204" pitchFamily="34" charset="0"/>
              <a:buChar char="•"/>
            </a:pPr>
            <a:r>
              <a:rPr lang="ko-KR" altLang="en-US" sz="600" b="1" dirty="0">
                <a:solidFill>
                  <a:schemeClr val="bg1">
                    <a:lumMod val="50000"/>
                  </a:schemeClr>
                </a:solidFill>
              </a:rPr>
              <a:t>데이터</a:t>
            </a:r>
          </a:p>
        </p:txBody>
      </p:sp>
      <p:grpSp>
        <p:nvGrpSpPr>
          <p:cNvPr id="290" name="그룹 289">
            <a:extLst>
              <a:ext uri="{FF2B5EF4-FFF2-40B4-BE49-F238E27FC236}">
                <a16:creationId xmlns:a16="http://schemas.microsoft.com/office/drawing/2014/main" id="{4DC79CF1-BA97-D9A1-7016-11CAADF9213A}"/>
              </a:ext>
            </a:extLst>
          </p:cNvPr>
          <p:cNvGrpSpPr/>
          <p:nvPr/>
        </p:nvGrpSpPr>
        <p:grpSpPr>
          <a:xfrm>
            <a:off x="1887399" y="1766736"/>
            <a:ext cx="1402888" cy="322092"/>
            <a:chOff x="1643559" y="2470545"/>
            <a:chExt cx="1402888" cy="322092"/>
          </a:xfrm>
        </p:grpSpPr>
        <p:grpSp>
          <p:nvGrpSpPr>
            <p:cNvPr id="283" name="그룹 282">
              <a:extLst>
                <a:ext uri="{FF2B5EF4-FFF2-40B4-BE49-F238E27FC236}">
                  <a16:creationId xmlns:a16="http://schemas.microsoft.com/office/drawing/2014/main" id="{02B8A475-3D49-3CC5-0FDE-74B4D2C6FEB8}"/>
                </a:ext>
              </a:extLst>
            </p:cNvPr>
            <p:cNvGrpSpPr/>
            <p:nvPr/>
          </p:nvGrpSpPr>
          <p:grpSpPr>
            <a:xfrm>
              <a:off x="1651897" y="2483282"/>
              <a:ext cx="1394550" cy="309355"/>
              <a:chOff x="1651897" y="2483282"/>
              <a:chExt cx="1394550" cy="309355"/>
            </a:xfrm>
          </p:grpSpPr>
          <p:pic>
            <p:nvPicPr>
              <p:cNvPr id="285" name="그림 284">
                <a:extLst>
                  <a:ext uri="{FF2B5EF4-FFF2-40B4-BE49-F238E27FC236}">
                    <a16:creationId xmlns:a16="http://schemas.microsoft.com/office/drawing/2014/main" id="{4CB06488-B41C-77C6-464E-63920729CEB5}"/>
                  </a:ext>
                </a:extLst>
              </p:cNvPr>
              <p:cNvPicPr>
                <a:picLocks noChangeAspect="1"/>
              </p:cNvPicPr>
              <p:nvPr/>
            </p:nvPicPr>
            <p:blipFill>
              <a:blip r:embed="rId6"/>
              <a:stretch>
                <a:fillRect/>
              </a:stretch>
            </p:blipFill>
            <p:spPr>
              <a:xfrm>
                <a:off x="1651897" y="2483282"/>
                <a:ext cx="1394550" cy="309355"/>
              </a:xfrm>
              <a:prstGeom prst="rect">
                <a:avLst/>
              </a:prstGeom>
            </p:spPr>
          </p:pic>
          <p:sp>
            <p:nvSpPr>
              <p:cNvPr id="286" name="직사각형 285">
                <a:extLst>
                  <a:ext uri="{FF2B5EF4-FFF2-40B4-BE49-F238E27FC236}">
                    <a16:creationId xmlns:a16="http://schemas.microsoft.com/office/drawing/2014/main" id="{75CBC500-48AD-A68E-B70F-E1F8998068CF}"/>
                  </a:ext>
                </a:extLst>
              </p:cNvPr>
              <p:cNvSpPr/>
              <p:nvPr/>
            </p:nvSpPr>
            <p:spPr>
              <a:xfrm>
                <a:off x="1689160" y="2504253"/>
                <a:ext cx="1308040" cy="260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7" name="그래픽 286" descr="열린 폴더 단색으로 채워진">
              <a:extLst>
                <a:ext uri="{FF2B5EF4-FFF2-40B4-BE49-F238E27FC236}">
                  <a16:creationId xmlns:a16="http://schemas.microsoft.com/office/drawing/2014/main" id="{0D7CB8FA-DC7C-65CC-6059-226EB81E13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06741" y="2528052"/>
              <a:ext cx="97696" cy="97696"/>
            </a:xfrm>
            <a:prstGeom prst="rect">
              <a:avLst/>
            </a:prstGeom>
          </p:spPr>
        </p:pic>
        <p:sp>
          <p:nvSpPr>
            <p:cNvPr id="288" name="TextBox 287">
              <a:extLst>
                <a:ext uri="{FF2B5EF4-FFF2-40B4-BE49-F238E27FC236}">
                  <a16:creationId xmlns:a16="http://schemas.microsoft.com/office/drawing/2014/main" id="{CFA83E94-F42F-B02B-8C70-8213D0013A83}"/>
                </a:ext>
              </a:extLst>
            </p:cNvPr>
            <p:cNvSpPr txBox="1"/>
            <p:nvPr/>
          </p:nvSpPr>
          <p:spPr>
            <a:xfrm>
              <a:off x="1643559" y="2470545"/>
              <a:ext cx="1200249" cy="182871"/>
            </a:xfrm>
            <a:prstGeom prst="rect">
              <a:avLst/>
            </a:prstGeom>
            <a:noFill/>
          </p:spPr>
          <p:txBody>
            <a:bodyPr wrap="square" rtlCol="0">
              <a:spAutoFit/>
            </a:bodyPr>
            <a:lstStyle/>
            <a:p>
              <a:pPr marL="99450">
                <a:lnSpc>
                  <a:spcPct val="150000"/>
                </a:lnSpc>
              </a:pPr>
              <a:r>
                <a:rPr lang="ko-KR" altLang="en-US" sz="450" b="1" dirty="0">
                  <a:solidFill>
                    <a:schemeClr val="bg1">
                      <a:lumMod val="50000"/>
                    </a:schemeClr>
                  </a:solidFill>
                </a:rPr>
                <a:t>전주시</a:t>
              </a:r>
              <a:r>
                <a:rPr lang="en-US" altLang="ko-KR" sz="450" b="1" dirty="0">
                  <a:solidFill>
                    <a:schemeClr val="bg1">
                      <a:lumMod val="50000"/>
                    </a:schemeClr>
                  </a:solidFill>
                </a:rPr>
                <a:t>_</a:t>
              </a:r>
              <a:r>
                <a:rPr lang="ko-KR" altLang="en-US" sz="450" b="1" dirty="0">
                  <a:solidFill>
                    <a:schemeClr val="bg1">
                      <a:lumMod val="50000"/>
                    </a:schemeClr>
                  </a:solidFill>
                </a:rPr>
                <a:t>동물병원</a:t>
              </a:r>
              <a:r>
                <a:rPr lang="en-US" altLang="ko-KR" sz="450" b="1" dirty="0">
                  <a:solidFill>
                    <a:schemeClr val="bg1">
                      <a:lumMod val="50000"/>
                    </a:schemeClr>
                  </a:solidFill>
                </a:rPr>
                <a:t>.csv</a:t>
              </a:r>
              <a:endParaRPr lang="ko-KR" altLang="en-US" sz="450" b="1" dirty="0">
                <a:solidFill>
                  <a:schemeClr val="bg1">
                    <a:lumMod val="50000"/>
                  </a:schemeClr>
                </a:solidFill>
              </a:endParaRPr>
            </a:p>
          </p:txBody>
        </p:sp>
        <p:pic>
          <p:nvPicPr>
            <p:cNvPr id="289" name="그래픽 288" descr="오른쪽 캐럿 단색으로 채워진">
              <a:extLst>
                <a:ext uri="{FF2B5EF4-FFF2-40B4-BE49-F238E27FC236}">
                  <a16:creationId xmlns:a16="http://schemas.microsoft.com/office/drawing/2014/main" id="{C8529D9C-A0C8-73EC-D03E-EEDBA8C627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91100" y="2665440"/>
              <a:ext cx="82518" cy="82518"/>
            </a:xfrm>
            <a:prstGeom prst="rect">
              <a:avLst/>
            </a:prstGeom>
          </p:spPr>
        </p:pic>
      </p:grpSp>
      <p:grpSp>
        <p:nvGrpSpPr>
          <p:cNvPr id="291" name="그룹 290">
            <a:extLst>
              <a:ext uri="{FF2B5EF4-FFF2-40B4-BE49-F238E27FC236}">
                <a16:creationId xmlns:a16="http://schemas.microsoft.com/office/drawing/2014/main" id="{2C66E5E1-AAEF-CDCA-93D7-D777108B8C77}"/>
              </a:ext>
            </a:extLst>
          </p:cNvPr>
          <p:cNvGrpSpPr/>
          <p:nvPr/>
        </p:nvGrpSpPr>
        <p:grpSpPr>
          <a:xfrm>
            <a:off x="1887399" y="2068366"/>
            <a:ext cx="1402888" cy="331187"/>
            <a:chOff x="1643559" y="2461450"/>
            <a:chExt cx="1402888" cy="331187"/>
          </a:xfrm>
        </p:grpSpPr>
        <p:grpSp>
          <p:nvGrpSpPr>
            <p:cNvPr id="292" name="그룹 291">
              <a:extLst>
                <a:ext uri="{FF2B5EF4-FFF2-40B4-BE49-F238E27FC236}">
                  <a16:creationId xmlns:a16="http://schemas.microsoft.com/office/drawing/2014/main" id="{A9232DFD-04D4-58C6-30B2-8F3D6BE56A52}"/>
                </a:ext>
              </a:extLst>
            </p:cNvPr>
            <p:cNvGrpSpPr/>
            <p:nvPr/>
          </p:nvGrpSpPr>
          <p:grpSpPr>
            <a:xfrm>
              <a:off x="1651897" y="2483282"/>
              <a:ext cx="1394550" cy="309355"/>
              <a:chOff x="1651897" y="2483282"/>
              <a:chExt cx="1394550" cy="309355"/>
            </a:xfrm>
          </p:grpSpPr>
          <p:pic>
            <p:nvPicPr>
              <p:cNvPr id="296" name="그림 295">
                <a:extLst>
                  <a:ext uri="{FF2B5EF4-FFF2-40B4-BE49-F238E27FC236}">
                    <a16:creationId xmlns:a16="http://schemas.microsoft.com/office/drawing/2014/main" id="{45B52DD6-C71E-28EF-012C-76BD0942AB4A}"/>
                  </a:ext>
                </a:extLst>
              </p:cNvPr>
              <p:cNvPicPr>
                <a:picLocks noChangeAspect="1"/>
              </p:cNvPicPr>
              <p:nvPr/>
            </p:nvPicPr>
            <p:blipFill>
              <a:blip r:embed="rId6"/>
              <a:stretch>
                <a:fillRect/>
              </a:stretch>
            </p:blipFill>
            <p:spPr>
              <a:xfrm>
                <a:off x="1651897" y="2483282"/>
                <a:ext cx="1394550" cy="309355"/>
              </a:xfrm>
              <a:prstGeom prst="rect">
                <a:avLst/>
              </a:prstGeom>
            </p:spPr>
          </p:pic>
          <p:sp>
            <p:nvSpPr>
              <p:cNvPr id="297" name="직사각형 296">
                <a:extLst>
                  <a:ext uri="{FF2B5EF4-FFF2-40B4-BE49-F238E27FC236}">
                    <a16:creationId xmlns:a16="http://schemas.microsoft.com/office/drawing/2014/main" id="{B7B15B54-E0AE-FCDF-E749-4FFDD3AF9E0B}"/>
                  </a:ext>
                </a:extLst>
              </p:cNvPr>
              <p:cNvSpPr/>
              <p:nvPr/>
            </p:nvSpPr>
            <p:spPr>
              <a:xfrm>
                <a:off x="1689160" y="2504253"/>
                <a:ext cx="1308040" cy="260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4" name="TextBox 293">
              <a:extLst>
                <a:ext uri="{FF2B5EF4-FFF2-40B4-BE49-F238E27FC236}">
                  <a16:creationId xmlns:a16="http://schemas.microsoft.com/office/drawing/2014/main" id="{30AD907C-A3B5-1CC6-C4C5-C28791C1C99B}"/>
                </a:ext>
              </a:extLst>
            </p:cNvPr>
            <p:cNvSpPr txBox="1"/>
            <p:nvPr/>
          </p:nvSpPr>
          <p:spPr>
            <a:xfrm>
              <a:off x="1643559" y="2461450"/>
              <a:ext cx="1200249" cy="182871"/>
            </a:xfrm>
            <a:prstGeom prst="rect">
              <a:avLst/>
            </a:prstGeom>
            <a:noFill/>
          </p:spPr>
          <p:txBody>
            <a:bodyPr wrap="square" rtlCol="0">
              <a:spAutoFit/>
            </a:bodyPr>
            <a:lstStyle/>
            <a:p>
              <a:pPr marL="99450">
                <a:lnSpc>
                  <a:spcPct val="150000"/>
                </a:lnSpc>
              </a:pPr>
              <a:r>
                <a:rPr lang="ko-KR" altLang="en-US" sz="450" b="1" dirty="0">
                  <a:solidFill>
                    <a:schemeClr val="bg1">
                      <a:lumMod val="50000"/>
                    </a:schemeClr>
                  </a:solidFill>
                </a:rPr>
                <a:t>이미지 데이터 </a:t>
              </a:r>
              <a:r>
                <a:rPr lang="en-US" altLang="ko-KR" sz="450" b="1" dirty="0">
                  <a:solidFill>
                    <a:schemeClr val="bg1">
                      <a:lumMod val="50000"/>
                    </a:schemeClr>
                  </a:solidFill>
                </a:rPr>
                <a:t>1</a:t>
              </a:r>
              <a:endParaRPr lang="ko-KR" altLang="en-US" sz="450" b="1" dirty="0">
                <a:solidFill>
                  <a:schemeClr val="bg1">
                    <a:lumMod val="50000"/>
                  </a:schemeClr>
                </a:solidFill>
              </a:endParaRPr>
            </a:p>
          </p:txBody>
        </p:sp>
        <p:pic>
          <p:nvPicPr>
            <p:cNvPr id="295" name="그래픽 294" descr="오른쪽 캐럿 단색으로 채워진">
              <a:extLst>
                <a:ext uri="{FF2B5EF4-FFF2-40B4-BE49-F238E27FC236}">
                  <a16:creationId xmlns:a16="http://schemas.microsoft.com/office/drawing/2014/main" id="{F2B3FA1D-2114-E855-01A6-3AEE7B5059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91100" y="2670369"/>
              <a:ext cx="82518" cy="82518"/>
            </a:xfrm>
            <a:prstGeom prst="rect">
              <a:avLst/>
            </a:prstGeom>
          </p:spPr>
        </p:pic>
      </p:grpSp>
      <p:pic>
        <p:nvPicPr>
          <p:cNvPr id="298" name="그래픽 297" descr="이미지 단색으로 채워진">
            <a:extLst>
              <a:ext uri="{FF2B5EF4-FFF2-40B4-BE49-F238E27FC236}">
                <a16:creationId xmlns:a16="http://schemas.microsoft.com/office/drawing/2014/main" id="{FB6F364E-F622-33E6-6B45-7C13120AD99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53828" y="2126078"/>
            <a:ext cx="87571" cy="87571"/>
          </a:xfrm>
          <a:prstGeom prst="rect">
            <a:avLst/>
          </a:prstGeom>
        </p:spPr>
      </p:pic>
      <p:pic>
        <p:nvPicPr>
          <p:cNvPr id="26" name="그래픽 25" descr="쓰레기 단색으로 채워진">
            <a:extLst>
              <a:ext uri="{FF2B5EF4-FFF2-40B4-BE49-F238E27FC236}">
                <a16:creationId xmlns:a16="http://schemas.microsoft.com/office/drawing/2014/main" id="{CB20CED1-0E15-FE4F-8610-0133BB6D2A4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16446" y="1961877"/>
            <a:ext cx="73806" cy="73806"/>
          </a:xfrm>
          <a:prstGeom prst="rect">
            <a:avLst/>
          </a:prstGeom>
        </p:spPr>
      </p:pic>
      <p:pic>
        <p:nvPicPr>
          <p:cNvPr id="28" name="그래픽 27" descr="쓰레기 단색으로 채워진">
            <a:extLst>
              <a:ext uri="{FF2B5EF4-FFF2-40B4-BE49-F238E27FC236}">
                <a16:creationId xmlns:a16="http://schemas.microsoft.com/office/drawing/2014/main" id="{3899C901-A5F0-1689-11D0-8E3DB46A20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16446" y="2276878"/>
            <a:ext cx="73806" cy="73806"/>
          </a:xfrm>
          <a:prstGeom prst="rect">
            <a:avLst/>
          </a:prstGeom>
        </p:spPr>
      </p:pic>
      <p:pic>
        <p:nvPicPr>
          <p:cNvPr id="8" name="그림 7">
            <a:extLst>
              <a:ext uri="{FF2B5EF4-FFF2-40B4-BE49-F238E27FC236}">
                <a16:creationId xmlns:a16="http://schemas.microsoft.com/office/drawing/2014/main" id="{5EDAE208-FC52-1834-354E-4F8637E362C5}"/>
              </a:ext>
            </a:extLst>
          </p:cNvPr>
          <p:cNvPicPr>
            <a:picLocks noChangeAspect="1"/>
          </p:cNvPicPr>
          <p:nvPr/>
        </p:nvPicPr>
        <p:blipFill rotWithShape="1">
          <a:blip r:embed="rId15"/>
          <a:srcRect t="70745" r="17835" b="9599"/>
          <a:stretch/>
        </p:blipFill>
        <p:spPr>
          <a:xfrm>
            <a:off x="3072311" y="1618479"/>
            <a:ext cx="213515" cy="182871"/>
          </a:xfrm>
          <a:prstGeom prst="rect">
            <a:avLst/>
          </a:prstGeom>
        </p:spPr>
      </p:pic>
      <p:sp>
        <p:nvSpPr>
          <p:cNvPr id="247" name="직사각형 246">
            <a:extLst>
              <a:ext uri="{FF2B5EF4-FFF2-40B4-BE49-F238E27FC236}">
                <a16:creationId xmlns:a16="http://schemas.microsoft.com/office/drawing/2014/main" id="{016F8E4F-B491-5CCA-6946-A427DBE531BF}"/>
              </a:ext>
            </a:extLst>
          </p:cNvPr>
          <p:cNvSpPr/>
          <p:nvPr/>
        </p:nvSpPr>
        <p:spPr>
          <a:xfrm>
            <a:off x="1885560" y="2083739"/>
            <a:ext cx="1394551" cy="3076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1" name="모서리가 둥근 직사각형 299">
            <a:extLst>
              <a:ext uri="{FF2B5EF4-FFF2-40B4-BE49-F238E27FC236}">
                <a16:creationId xmlns:a16="http://schemas.microsoft.com/office/drawing/2014/main" id="{141FFB1A-1EE3-F3FA-5A7C-74FA17DB6926}"/>
              </a:ext>
            </a:extLst>
          </p:cNvPr>
          <p:cNvSpPr/>
          <p:nvPr/>
        </p:nvSpPr>
        <p:spPr>
          <a:xfrm>
            <a:off x="1773831" y="198640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pic>
        <p:nvPicPr>
          <p:cNvPr id="254" name="그래픽 253" descr="커서 단색으로 채워진">
            <a:extLst>
              <a:ext uri="{FF2B5EF4-FFF2-40B4-BE49-F238E27FC236}">
                <a16:creationId xmlns:a16="http://schemas.microsoft.com/office/drawing/2014/main" id="{0431FE70-4928-EEBA-D2AA-36367A1E1F5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557751" y="2177419"/>
            <a:ext cx="216000" cy="216000"/>
          </a:xfrm>
          <a:prstGeom prst="rect">
            <a:avLst/>
          </a:prstGeom>
        </p:spPr>
      </p:pic>
      <p:grpSp>
        <p:nvGrpSpPr>
          <p:cNvPr id="255" name="그룹 254">
            <a:extLst>
              <a:ext uri="{FF2B5EF4-FFF2-40B4-BE49-F238E27FC236}">
                <a16:creationId xmlns:a16="http://schemas.microsoft.com/office/drawing/2014/main" id="{B942E314-65DF-3125-7BC4-FF3B556192D3}"/>
              </a:ext>
            </a:extLst>
          </p:cNvPr>
          <p:cNvGrpSpPr/>
          <p:nvPr/>
        </p:nvGrpSpPr>
        <p:grpSpPr>
          <a:xfrm>
            <a:off x="4181047" y="2539736"/>
            <a:ext cx="4526577" cy="1690995"/>
            <a:chOff x="6257896" y="1490028"/>
            <a:chExt cx="4526577" cy="1657696"/>
          </a:xfrm>
        </p:grpSpPr>
        <p:sp>
          <p:nvSpPr>
            <p:cNvPr id="257" name="직사각형 256">
              <a:extLst>
                <a:ext uri="{FF2B5EF4-FFF2-40B4-BE49-F238E27FC236}">
                  <a16:creationId xmlns:a16="http://schemas.microsoft.com/office/drawing/2014/main" id="{E28C81F2-2733-7E95-12D8-B0A23384EB60}"/>
                </a:ext>
              </a:extLst>
            </p:cNvPr>
            <p:cNvSpPr/>
            <p:nvPr/>
          </p:nvSpPr>
          <p:spPr>
            <a:xfrm>
              <a:off x="6257896" y="1490028"/>
              <a:ext cx="4509645" cy="1657696"/>
            </a:xfrm>
            <a:prstGeom prst="rect">
              <a:avLst/>
            </a:prstGeom>
            <a:solidFill>
              <a:srgbClr val="FFFFFF"/>
            </a:solidFill>
            <a:ln w="9525">
              <a:noFill/>
            </a:ln>
            <a:effectLst>
              <a:outerShdw blurRad="406400" sx="72000" sy="7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8" name="직사각형 257">
              <a:extLst>
                <a:ext uri="{FF2B5EF4-FFF2-40B4-BE49-F238E27FC236}">
                  <a16:creationId xmlns:a16="http://schemas.microsoft.com/office/drawing/2014/main" id="{A89B564A-AD0A-8BCB-CE47-FD5DD5EED2FB}"/>
                </a:ext>
              </a:extLst>
            </p:cNvPr>
            <p:cNvSpPr/>
            <p:nvPr/>
          </p:nvSpPr>
          <p:spPr>
            <a:xfrm>
              <a:off x="6257896" y="1490031"/>
              <a:ext cx="4526577" cy="255948"/>
            </a:xfrm>
            <a:prstGeom prst="rect">
              <a:avLst/>
            </a:prstGeom>
            <a:solidFill>
              <a:srgbClr val="4A6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59" name="그림 258">
              <a:extLst>
                <a:ext uri="{FF2B5EF4-FFF2-40B4-BE49-F238E27FC236}">
                  <a16:creationId xmlns:a16="http://schemas.microsoft.com/office/drawing/2014/main" id="{E935EAD9-FDD6-3C7E-5005-ADA72D75BEA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47365" y="1551526"/>
              <a:ext cx="127741" cy="127741"/>
            </a:xfrm>
            <a:prstGeom prst="rect">
              <a:avLst/>
            </a:prstGeom>
          </p:spPr>
        </p:pic>
        <p:sp>
          <p:nvSpPr>
            <p:cNvPr id="260" name="TextBox 259">
              <a:extLst>
                <a:ext uri="{FF2B5EF4-FFF2-40B4-BE49-F238E27FC236}">
                  <a16:creationId xmlns:a16="http://schemas.microsoft.com/office/drawing/2014/main" id="{5639B36E-F380-D33B-C2D9-403ADDAF18D3}"/>
                </a:ext>
              </a:extLst>
            </p:cNvPr>
            <p:cNvSpPr txBox="1"/>
            <p:nvPr/>
          </p:nvSpPr>
          <p:spPr>
            <a:xfrm>
              <a:off x="7775909" y="1507674"/>
              <a:ext cx="1490549" cy="215444"/>
            </a:xfrm>
            <a:prstGeom prst="rect">
              <a:avLst/>
            </a:prstGeom>
            <a:noFill/>
          </p:spPr>
          <p:txBody>
            <a:bodyPr wrap="square" rtlCol="0">
              <a:spAutoFit/>
            </a:bodyPr>
            <a:lstStyle/>
            <a:p>
              <a:pPr algn="ctr"/>
              <a:r>
                <a:rPr lang="ko-KR" altLang="en-US" sz="800" b="1" dirty="0">
                  <a:solidFill>
                    <a:schemeClr val="bg1"/>
                  </a:solidFill>
                </a:rPr>
                <a:t>데이터 상세 정보</a:t>
              </a:r>
            </a:p>
          </p:txBody>
        </p:sp>
      </p:grpSp>
      <p:graphicFrame>
        <p:nvGraphicFramePr>
          <p:cNvPr id="261" name="표 260">
            <a:extLst>
              <a:ext uri="{FF2B5EF4-FFF2-40B4-BE49-F238E27FC236}">
                <a16:creationId xmlns:a16="http://schemas.microsoft.com/office/drawing/2014/main" id="{9CE3BBF3-0F0D-8EB5-E2DD-A7C87123A40E}"/>
              </a:ext>
            </a:extLst>
          </p:cNvPr>
          <p:cNvGraphicFramePr>
            <a:graphicFrameLocks noGrp="1"/>
          </p:cNvGraphicFramePr>
          <p:nvPr>
            <p:extLst>
              <p:ext uri="{D42A27DB-BD31-4B8C-83A1-F6EECF244321}">
                <p14:modId xmlns:p14="http://schemas.microsoft.com/office/powerpoint/2010/main" val="1138125896"/>
              </p:ext>
            </p:extLst>
          </p:nvPr>
        </p:nvGraphicFramePr>
        <p:xfrm>
          <a:off x="4267200" y="2834142"/>
          <a:ext cx="4322667" cy="925332"/>
        </p:xfrm>
        <a:graphic>
          <a:graphicData uri="http://schemas.openxmlformats.org/drawingml/2006/table">
            <a:tbl>
              <a:tblPr firstRow="1" bandRow="1">
                <a:tableStyleId>{5C22544A-7EE6-4342-B048-85BDC9FD1C3A}</a:tableStyleId>
              </a:tblPr>
              <a:tblGrid>
                <a:gridCol w="769879">
                  <a:extLst>
                    <a:ext uri="{9D8B030D-6E8A-4147-A177-3AD203B41FA5}">
                      <a16:colId xmlns:a16="http://schemas.microsoft.com/office/drawing/2014/main" val="2923356746"/>
                    </a:ext>
                  </a:extLst>
                </a:gridCol>
                <a:gridCol w="1395696">
                  <a:extLst>
                    <a:ext uri="{9D8B030D-6E8A-4147-A177-3AD203B41FA5}">
                      <a16:colId xmlns:a16="http://schemas.microsoft.com/office/drawing/2014/main" val="20000"/>
                    </a:ext>
                  </a:extLst>
                </a:gridCol>
                <a:gridCol w="645440">
                  <a:extLst>
                    <a:ext uri="{9D8B030D-6E8A-4147-A177-3AD203B41FA5}">
                      <a16:colId xmlns:a16="http://schemas.microsoft.com/office/drawing/2014/main" val="2057750612"/>
                    </a:ext>
                  </a:extLst>
                </a:gridCol>
                <a:gridCol w="1511652">
                  <a:extLst>
                    <a:ext uri="{9D8B030D-6E8A-4147-A177-3AD203B41FA5}">
                      <a16:colId xmlns:a16="http://schemas.microsoft.com/office/drawing/2014/main" val="1061244644"/>
                    </a:ext>
                  </a:extLst>
                </a:gridCol>
              </a:tblGrid>
              <a:tr h="308444">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700" b="1" dirty="0">
                          <a:solidFill>
                            <a:schemeClr val="tx1"/>
                          </a:solidFill>
                          <a:latin typeface="+mn-ea"/>
                          <a:ea typeface="+mn-ea"/>
                        </a:rPr>
                        <a:t>파일명</a:t>
                      </a: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700" b="0" dirty="0">
                          <a:solidFill>
                            <a:schemeClr val="tx1"/>
                          </a:solidFill>
                          <a:latin typeface="+mn-ea"/>
                          <a:ea typeface="+mn-ea"/>
                        </a:rPr>
                        <a:t>전주시</a:t>
                      </a:r>
                      <a:r>
                        <a:rPr lang="en-US" altLang="ko-KR" sz="700" b="0" dirty="0">
                          <a:solidFill>
                            <a:schemeClr val="tx1"/>
                          </a:solidFill>
                          <a:latin typeface="+mn-ea"/>
                          <a:ea typeface="+mn-ea"/>
                        </a:rPr>
                        <a:t>_</a:t>
                      </a:r>
                      <a:r>
                        <a:rPr lang="ko-KR" altLang="en-US" sz="700" b="0" dirty="0">
                          <a:solidFill>
                            <a:schemeClr val="tx1"/>
                          </a:solidFill>
                          <a:latin typeface="+mn-ea"/>
                          <a:ea typeface="+mn-ea"/>
                        </a:rPr>
                        <a:t>동물병원</a:t>
                      </a:r>
                      <a:r>
                        <a:rPr lang="en-US" altLang="ko-KR" sz="700" b="0" dirty="0">
                          <a:solidFill>
                            <a:schemeClr val="tx1"/>
                          </a:solidFill>
                          <a:latin typeface="+mn-ea"/>
                          <a:ea typeface="+mn-ea"/>
                        </a:rPr>
                        <a:t>.csv</a:t>
                      </a:r>
                      <a:endParaRPr lang="ko-KR" altLang="en-US" sz="700" b="0" dirty="0">
                        <a:solidFill>
                          <a:schemeClr val="tx1"/>
                        </a:solidFill>
                        <a:latin typeface="+mn-ea"/>
                        <a:ea typeface="+mn-ea"/>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800" b="1" kern="1200" dirty="0">
                        <a:solidFill>
                          <a:schemeClr val="tx1"/>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800" b="1" kern="1200" dirty="0">
                        <a:solidFill>
                          <a:schemeClr val="tx1"/>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8444">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700" b="1" kern="1200" dirty="0">
                          <a:solidFill>
                            <a:schemeClr val="tx1"/>
                          </a:solidFill>
                          <a:latin typeface="+mn-ea"/>
                          <a:ea typeface="+mn-ea"/>
                          <a:cs typeface="+mn-cs"/>
                        </a:rPr>
                        <a:t>소유자</a:t>
                      </a: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kern="1200" dirty="0">
                          <a:solidFill>
                            <a:schemeClr val="tx1"/>
                          </a:solidFill>
                          <a:latin typeface="+mn-ea"/>
                          <a:ea typeface="+mn-ea"/>
                          <a:cs typeface="+mn-cs"/>
                        </a:rPr>
                        <a:t>manager</a:t>
                      </a:r>
                      <a:endParaRPr lang="ko-KR" altLang="en-US" sz="700" b="0" kern="1200" dirty="0">
                        <a:solidFill>
                          <a:schemeClr val="tx1"/>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700" b="1" kern="1200" dirty="0">
                          <a:solidFill>
                            <a:schemeClr val="tx1"/>
                          </a:solidFill>
                          <a:latin typeface="+mn-ea"/>
                          <a:ea typeface="+mn-ea"/>
                          <a:cs typeface="+mn-cs"/>
                        </a:rPr>
                        <a:t>올린 날짜</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kern="1200" dirty="0">
                          <a:solidFill>
                            <a:schemeClr val="tx1"/>
                          </a:solidFill>
                          <a:latin typeface="+mn-ea"/>
                          <a:ea typeface="+mn-ea"/>
                          <a:cs typeface="+mn-cs"/>
                        </a:rPr>
                        <a:t>2023-05-01</a:t>
                      </a:r>
                      <a:endParaRPr lang="ko-KR" altLang="en-US" sz="700" b="0" kern="1200" dirty="0">
                        <a:solidFill>
                          <a:schemeClr val="tx1"/>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8444">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700" b="1" kern="1200" dirty="0">
                          <a:solidFill>
                            <a:schemeClr val="tx1"/>
                          </a:solidFill>
                          <a:latin typeface="+mn-ea"/>
                          <a:ea typeface="+mn-ea"/>
                          <a:cs typeface="+mn-cs"/>
                        </a:rPr>
                        <a:t>유형</a:t>
                      </a:r>
                    </a:p>
                  </a:txBody>
                  <a:tcPr marL="45720" marR="45720" anchor="ctr">
                    <a:lnL w="635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kern="1200" dirty="0">
                          <a:solidFill>
                            <a:schemeClr val="tx1"/>
                          </a:solidFill>
                          <a:latin typeface="+mn-ea"/>
                          <a:ea typeface="+mn-ea"/>
                          <a:cs typeface="+mn-cs"/>
                        </a:rPr>
                        <a:t>csv</a:t>
                      </a:r>
                      <a:endParaRPr lang="ko-KR" altLang="en-US" sz="700" b="0" kern="1200" dirty="0">
                        <a:solidFill>
                          <a:schemeClr val="tx1"/>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700" b="1" kern="1200" dirty="0">
                          <a:solidFill>
                            <a:schemeClr val="tx1"/>
                          </a:solidFill>
                          <a:latin typeface="+mn-ea"/>
                          <a:ea typeface="+mn-ea"/>
                          <a:cs typeface="+mn-cs"/>
                        </a:rPr>
                        <a:t>크기</a:t>
                      </a:r>
                    </a:p>
                  </a:txBody>
                  <a:tcPr marL="45720" marR="4572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kern="1200" dirty="0">
                          <a:solidFill>
                            <a:schemeClr val="tx1"/>
                          </a:solidFill>
                          <a:latin typeface="+mn-ea"/>
                          <a:ea typeface="+mn-ea"/>
                          <a:cs typeface="+mn-cs"/>
                        </a:rPr>
                        <a:t>13.2KB</a:t>
                      </a:r>
                      <a:endParaRPr lang="ko-KR" altLang="en-US" sz="700" b="0" kern="1200" dirty="0">
                        <a:solidFill>
                          <a:schemeClr val="tx1"/>
                        </a:solidFill>
                        <a:latin typeface="+mn-ea"/>
                        <a:ea typeface="+mn-ea"/>
                        <a:cs typeface="+mn-cs"/>
                      </a:endParaRPr>
                    </a:p>
                  </a:txBody>
                  <a:tcPr marL="45720" marR="45720" anchor="ctr">
                    <a:lnL w="9525" cap="flat" cmpd="sng" algn="ctr">
                      <a:solidFill>
                        <a:schemeClr val="bg1">
                          <a:lumMod val="8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1811753"/>
                  </a:ext>
                </a:extLst>
              </a:tr>
            </a:tbl>
          </a:graphicData>
        </a:graphic>
      </p:graphicFrame>
      <p:grpSp>
        <p:nvGrpSpPr>
          <p:cNvPr id="262" name="그룹 261">
            <a:extLst>
              <a:ext uri="{FF2B5EF4-FFF2-40B4-BE49-F238E27FC236}">
                <a16:creationId xmlns:a16="http://schemas.microsoft.com/office/drawing/2014/main" id="{FE586A49-C970-A46B-7CA8-6528A9C7E43C}"/>
              </a:ext>
            </a:extLst>
          </p:cNvPr>
          <p:cNvGrpSpPr/>
          <p:nvPr/>
        </p:nvGrpSpPr>
        <p:grpSpPr>
          <a:xfrm>
            <a:off x="8039255" y="3810539"/>
            <a:ext cx="583869" cy="208637"/>
            <a:chOff x="929843" y="6071518"/>
            <a:chExt cx="375379" cy="208637"/>
          </a:xfrm>
        </p:grpSpPr>
        <p:sp>
          <p:nvSpPr>
            <p:cNvPr id="263" name="사각형: 둥근 모서리 262">
              <a:extLst>
                <a:ext uri="{FF2B5EF4-FFF2-40B4-BE49-F238E27FC236}">
                  <a16:creationId xmlns:a16="http://schemas.microsoft.com/office/drawing/2014/main" id="{7AC9A578-494A-9756-E848-468E728D35BF}"/>
                </a:ext>
              </a:extLst>
            </p:cNvPr>
            <p:cNvSpPr/>
            <p:nvPr/>
          </p:nvSpPr>
          <p:spPr>
            <a:xfrm>
              <a:off x="946948" y="6071518"/>
              <a:ext cx="341169" cy="208637"/>
            </a:xfrm>
            <a:prstGeom prst="roundRect">
              <a:avLst/>
            </a:prstGeom>
            <a:solidFill>
              <a:srgbClr val="436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4" name="TextBox 263">
              <a:extLst>
                <a:ext uri="{FF2B5EF4-FFF2-40B4-BE49-F238E27FC236}">
                  <a16:creationId xmlns:a16="http://schemas.microsoft.com/office/drawing/2014/main" id="{3ADAC023-35C7-CDDB-5DE8-FD32CAEEEAD9}"/>
                </a:ext>
              </a:extLst>
            </p:cNvPr>
            <p:cNvSpPr txBox="1"/>
            <p:nvPr/>
          </p:nvSpPr>
          <p:spPr>
            <a:xfrm>
              <a:off x="929843" y="6075808"/>
              <a:ext cx="375379" cy="200055"/>
            </a:xfrm>
            <a:prstGeom prst="rect">
              <a:avLst/>
            </a:prstGeom>
            <a:noFill/>
          </p:spPr>
          <p:txBody>
            <a:bodyPr wrap="square" rtlCol="0" anchor="ctr">
              <a:spAutoFit/>
            </a:bodyPr>
            <a:lstStyle/>
            <a:p>
              <a:pPr algn="ctr"/>
              <a:r>
                <a:rPr lang="ko-KR" altLang="en-US" sz="700" b="1" dirty="0">
                  <a:solidFill>
                    <a:schemeClr val="bg1"/>
                  </a:solidFill>
                </a:rPr>
                <a:t>다운로드</a:t>
              </a:r>
            </a:p>
          </p:txBody>
        </p:sp>
      </p:grpSp>
      <p:sp>
        <p:nvSpPr>
          <p:cNvPr id="266" name="모서리가 둥근 직사각형 299">
            <a:extLst>
              <a:ext uri="{FF2B5EF4-FFF2-40B4-BE49-F238E27FC236}">
                <a16:creationId xmlns:a16="http://schemas.microsoft.com/office/drawing/2014/main" id="{E1E94DBB-7089-34F1-A8C9-1304790BA0A1}"/>
              </a:ext>
            </a:extLst>
          </p:cNvPr>
          <p:cNvSpPr/>
          <p:nvPr/>
        </p:nvSpPr>
        <p:spPr>
          <a:xfrm>
            <a:off x="8499112" y="370682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sp>
        <p:nvSpPr>
          <p:cNvPr id="224" name="모서리가 둥근 직사각형 299">
            <a:extLst>
              <a:ext uri="{FF2B5EF4-FFF2-40B4-BE49-F238E27FC236}">
                <a16:creationId xmlns:a16="http://schemas.microsoft.com/office/drawing/2014/main" id="{3D5D2171-B876-D30B-F3A6-A85105C33548}"/>
              </a:ext>
            </a:extLst>
          </p:cNvPr>
          <p:cNvSpPr/>
          <p:nvPr/>
        </p:nvSpPr>
        <p:spPr>
          <a:xfrm>
            <a:off x="4093496" y="248438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grpSp>
        <p:nvGrpSpPr>
          <p:cNvPr id="2" name="그룹 1">
            <a:extLst>
              <a:ext uri="{FF2B5EF4-FFF2-40B4-BE49-F238E27FC236}">
                <a16:creationId xmlns:a16="http://schemas.microsoft.com/office/drawing/2014/main" id="{01ED9625-EA1B-C370-BB39-E90D88468307}"/>
              </a:ext>
            </a:extLst>
          </p:cNvPr>
          <p:cNvGrpSpPr/>
          <p:nvPr/>
        </p:nvGrpSpPr>
        <p:grpSpPr>
          <a:xfrm>
            <a:off x="431335" y="1175062"/>
            <a:ext cx="9039937" cy="212463"/>
            <a:chOff x="142875" y="1154131"/>
            <a:chExt cx="9039937" cy="212463"/>
          </a:xfrm>
        </p:grpSpPr>
        <p:pic>
          <p:nvPicPr>
            <p:cNvPr id="3" name="그림 2">
              <a:extLst>
                <a:ext uri="{FF2B5EF4-FFF2-40B4-BE49-F238E27FC236}">
                  <a16:creationId xmlns:a16="http://schemas.microsoft.com/office/drawing/2014/main" id="{20079D8A-B73A-4804-5457-6E469C53E482}"/>
                </a:ext>
              </a:extLst>
            </p:cNvPr>
            <p:cNvPicPr>
              <a:picLocks noChangeAspect="1"/>
            </p:cNvPicPr>
            <p:nvPr/>
          </p:nvPicPr>
          <p:blipFill rotWithShape="1">
            <a:blip r:embed="rId19"/>
            <a:srcRect r="23489" b="-724"/>
            <a:stretch/>
          </p:blipFill>
          <p:spPr>
            <a:xfrm>
              <a:off x="142875" y="1161816"/>
              <a:ext cx="9039937" cy="204778"/>
            </a:xfrm>
            <a:prstGeom prst="rect">
              <a:avLst/>
            </a:prstGeom>
          </p:spPr>
        </p:pic>
        <p:sp>
          <p:nvSpPr>
            <p:cNvPr id="4" name="직사각형 3">
              <a:extLst>
                <a:ext uri="{FF2B5EF4-FFF2-40B4-BE49-F238E27FC236}">
                  <a16:creationId xmlns:a16="http://schemas.microsoft.com/office/drawing/2014/main" id="{55BE2EB1-8AB2-9633-7C6B-9716600673EB}"/>
                </a:ext>
              </a:extLst>
            </p:cNvPr>
            <p:cNvSpPr/>
            <p:nvPr/>
          </p:nvSpPr>
          <p:spPr>
            <a:xfrm>
              <a:off x="142875" y="1200150"/>
              <a:ext cx="1972130" cy="1060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A96EB80-3563-B87E-69B6-B730453F6D5D}"/>
                </a:ext>
              </a:extLst>
            </p:cNvPr>
            <p:cNvSpPr txBox="1"/>
            <p:nvPr/>
          </p:nvSpPr>
          <p:spPr>
            <a:xfrm>
              <a:off x="204333" y="1161815"/>
              <a:ext cx="506867" cy="200055"/>
            </a:xfrm>
            <a:prstGeom prst="rect">
              <a:avLst/>
            </a:prstGeom>
            <a:noFill/>
          </p:spPr>
          <p:txBody>
            <a:bodyPr wrap="square" rtlCol="0">
              <a:spAutoFit/>
            </a:bodyPr>
            <a:lstStyle/>
            <a:p>
              <a:pPr algn="ctr"/>
              <a:r>
                <a:rPr lang="ko-KR" altLang="en-US" sz="700" b="1" dirty="0"/>
                <a:t>탭 </a:t>
              </a:r>
              <a:r>
                <a:rPr lang="en-US" altLang="ko-KR" sz="700" b="1" dirty="0"/>
                <a:t>1</a:t>
              </a:r>
              <a:endParaRPr lang="ko-KR" altLang="en-US" sz="700" b="1" dirty="0"/>
            </a:p>
          </p:txBody>
        </p:sp>
        <p:sp>
          <p:nvSpPr>
            <p:cNvPr id="9" name="TextBox 8">
              <a:extLst>
                <a:ext uri="{FF2B5EF4-FFF2-40B4-BE49-F238E27FC236}">
                  <a16:creationId xmlns:a16="http://schemas.microsoft.com/office/drawing/2014/main" id="{C0DA83BC-AE05-0E0E-ACC2-40E6F729A4B0}"/>
                </a:ext>
              </a:extLst>
            </p:cNvPr>
            <p:cNvSpPr txBox="1"/>
            <p:nvPr/>
          </p:nvSpPr>
          <p:spPr>
            <a:xfrm>
              <a:off x="875506" y="1161815"/>
              <a:ext cx="506867" cy="200055"/>
            </a:xfrm>
            <a:prstGeom prst="rect">
              <a:avLst/>
            </a:prstGeom>
            <a:noFill/>
          </p:spPr>
          <p:txBody>
            <a:bodyPr wrap="square" rtlCol="0">
              <a:spAutoFit/>
            </a:bodyPr>
            <a:lstStyle/>
            <a:p>
              <a:pPr algn="ctr"/>
              <a:r>
                <a:rPr lang="ko-KR" altLang="en-US" sz="700" b="1" dirty="0">
                  <a:solidFill>
                    <a:schemeClr val="bg1">
                      <a:lumMod val="50000"/>
                    </a:schemeClr>
                  </a:solidFill>
                </a:rPr>
                <a:t>탭 </a:t>
              </a:r>
              <a:r>
                <a:rPr lang="en-US" altLang="ko-KR" sz="700" b="1" dirty="0">
                  <a:solidFill>
                    <a:schemeClr val="bg1">
                      <a:lumMod val="50000"/>
                    </a:schemeClr>
                  </a:solidFill>
                </a:rPr>
                <a:t>2</a:t>
              </a:r>
              <a:endParaRPr lang="ko-KR" altLang="en-US" sz="700" b="1" dirty="0">
                <a:solidFill>
                  <a:schemeClr val="bg1">
                    <a:lumMod val="50000"/>
                  </a:schemeClr>
                </a:solidFill>
              </a:endParaRPr>
            </a:p>
          </p:txBody>
        </p:sp>
        <p:pic>
          <p:nvPicPr>
            <p:cNvPr id="10" name="그래픽 9" descr="위쪽 캐럿 단색으로 채워진">
              <a:extLst>
                <a:ext uri="{FF2B5EF4-FFF2-40B4-BE49-F238E27FC236}">
                  <a16:creationId xmlns:a16="http://schemas.microsoft.com/office/drawing/2014/main" id="{43C82B75-06C1-654F-5EB2-891CC5DCF64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19687" y="1154131"/>
              <a:ext cx="198120" cy="198120"/>
            </a:xfrm>
            <a:prstGeom prst="rect">
              <a:avLst/>
            </a:prstGeom>
          </p:spPr>
        </p:pic>
      </p:grpSp>
      <p:pic>
        <p:nvPicPr>
          <p:cNvPr id="11" name="그림 10">
            <a:extLst>
              <a:ext uri="{FF2B5EF4-FFF2-40B4-BE49-F238E27FC236}">
                <a16:creationId xmlns:a16="http://schemas.microsoft.com/office/drawing/2014/main" id="{1062B9AE-4ACE-5F19-F2D4-8B80D48DAEB6}"/>
              </a:ext>
            </a:extLst>
          </p:cNvPr>
          <p:cNvPicPr>
            <a:picLocks noChangeAspect="1"/>
          </p:cNvPicPr>
          <p:nvPr/>
        </p:nvPicPr>
        <p:blipFill rotWithShape="1">
          <a:blip r:embed="rId3"/>
          <a:srcRect r="3361" b="94624"/>
          <a:stretch/>
        </p:blipFill>
        <p:spPr>
          <a:xfrm>
            <a:off x="431335" y="919669"/>
            <a:ext cx="9039938" cy="256375"/>
          </a:xfrm>
          <a:prstGeom prst="rect">
            <a:avLst/>
          </a:prstGeom>
        </p:spPr>
      </p:pic>
    </p:spTree>
    <p:extLst>
      <p:ext uri="{BB962C8B-B14F-4D97-AF65-F5344CB8AC3E}">
        <p14:creationId xmlns:p14="http://schemas.microsoft.com/office/powerpoint/2010/main" val="12036788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그림 260">
            <a:extLst>
              <a:ext uri="{FF2B5EF4-FFF2-40B4-BE49-F238E27FC236}">
                <a16:creationId xmlns:a16="http://schemas.microsoft.com/office/drawing/2014/main" id="{D944BAB0-A678-9B4B-4247-70D539C25C85}"/>
              </a:ext>
            </a:extLst>
          </p:cNvPr>
          <p:cNvPicPr>
            <a:picLocks noChangeAspect="1"/>
          </p:cNvPicPr>
          <p:nvPr/>
        </p:nvPicPr>
        <p:blipFill rotWithShape="1">
          <a:blip r:embed="rId3"/>
          <a:srcRect t="5375" r="3150"/>
          <a:stretch/>
        </p:blipFill>
        <p:spPr>
          <a:xfrm>
            <a:off x="411631" y="1385340"/>
            <a:ext cx="9059641" cy="4513468"/>
          </a:xfrm>
          <a:prstGeom prst="rect">
            <a:avLst/>
          </a:prstGeom>
        </p:spPr>
      </p:pic>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5870339"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부서 데이터 관리 템플릿</a:t>
            </a:r>
            <a:r>
              <a:rPr lang="en-US" altLang="ko-KR" dirty="0">
                <a:latin typeface="맑은 고딕" panose="020B0503020000020004" pitchFamily="50" charset="-127"/>
              </a:rPr>
              <a:t>_</a:t>
            </a:r>
            <a:r>
              <a:rPr lang="ko-KR" altLang="en-US" dirty="0" err="1">
                <a:latin typeface="맑은 고딕" panose="020B0503020000020004" pitchFamily="50" charset="-127"/>
              </a:rPr>
              <a:t>정보창</a:t>
            </a:r>
            <a:r>
              <a:rPr lang="ko-KR" altLang="en-US" dirty="0">
                <a:latin typeface="맑은 고딕" panose="020B0503020000020004" pitchFamily="50" charset="-127"/>
              </a:rPr>
              <a:t> 팝업</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LXPFA_SB_2D_WA_058</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graphicFrame>
        <p:nvGraphicFramePr>
          <p:cNvPr id="16" name="표 15">
            <a:extLst>
              <a:ext uri="{FF2B5EF4-FFF2-40B4-BE49-F238E27FC236}">
                <a16:creationId xmlns:a16="http://schemas.microsoft.com/office/drawing/2014/main" id="{ECABF706-7DD3-C6F7-0B40-021BCDD44504}"/>
              </a:ext>
            </a:extLst>
          </p:cNvPr>
          <p:cNvGraphicFramePr>
            <a:graphicFrameLocks noGrp="1"/>
          </p:cNvGraphicFramePr>
          <p:nvPr>
            <p:extLst>
              <p:ext uri="{D42A27DB-BD31-4B8C-83A1-F6EECF244321}">
                <p14:modId xmlns:p14="http://schemas.microsoft.com/office/powerpoint/2010/main" val="2593686388"/>
              </p:ext>
            </p:extLst>
          </p:nvPr>
        </p:nvGraphicFramePr>
        <p:xfrm>
          <a:off x="9563100" y="897079"/>
          <a:ext cx="2486025" cy="25081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부서 데이터 관리</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특정 부서간 레이어 및 데이터를 공유할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정보창</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핀 클릭</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핀 클릭 시 해당 지점으로 화면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줌인되며</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핀 색상 강조되고</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등록한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정보창</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팝업 표시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정보창</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팝업</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39085928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등록한 제목</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내용</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이미지 등 표시</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내용 길어지면 스크롤바 생성</a:t>
                      </a: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11291033"/>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308" name="그래픽 307" descr="돋보기 단색으로 채워진">
            <a:extLst>
              <a:ext uri="{FF2B5EF4-FFF2-40B4-BE49-F238E27FC236}">
                <a16:creationId xmlns:a16="http://schemas.microsoft.com/office/drawing/2014/main" id="{7B5E2734-5B09-DC53-D018-84C08F5116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6045" y="1637932"/>
            <a:ext cx="84439" cy="84439"/>
          </a:xfrm>
          <a:prstGeom prst="rect">
            <a:avLst/>
          </a:prstGeom>
        </p:spPr>
      </p:pic>
      <p:sp>
        <p:nvSpPr>
          <p:cNvPr id="2" name="직사각형 1">
            <a:extLst>
              <a:ext uri="{FF2B5EF4-FFF2-40B4-BE49-F238E27FC236}">
                <a16:creationId xmlns:a16="http://schemas.microsoft.com/office/drawing/2014/main" id="{9AA71763-8F21-5C79-B044-2CFB78B2FB06}"/>
              </a:ext>
            </a:extLst>
          </p:cNvPr>
          <p:cNvSpPr/>
          <p:nvPr/>
        </p:nvSpPr>
        <p:spPr>
          <a:xfrm>
            <a:off x="1855618" y="1385340"/>
            <a:ext cx="232262" cy="437128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래픽 3" descr="오른쪽 캐럿 단색으로 채워진">
            <a:extLst>
              <a:ext uri="{FF2B5EF4-FFF2-40B4-BE49-F238E27FC236}">
                <a16:creationId xmlns:a16="http://schemas.microsoft.com/office/drawing/2014/main" id="{F88B391D-A540-3BC7-2CC1-FB77FBB3F9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86816" y="1392960"/>
            <a:ext cx="193444" cy="193444"/>
          </a:xfrm>
          <a:prstGeom prst="rect">
            <a:avLst/>
          </a:prstGeom>
        </p:spPr>
      </p:pic>
      <p:sp>
        <p:nvSpPr>
          <p:cNvPr id="306" name="TextBox 305">
            <a:extLst>
              <a:ext uri="{FF2B5EF4-FFF2-40B4-BE49-F238E27FC236}">
                <a16:creationId xmlns:a16="http://schemas.microsoft.com/office/drawing/2014/main" id="{4C7F3923-1825-B172-4886-8B7408D2918C}"/>
              </a:ext>
            </a:extLst>
          </p:cNvPr>
          <p:cNvSpPr txBox="1"/>
          <p:nvPr/>
        </p:nvSpPr>
        <p:spPr>
          <a:xfrm>
            <a:off x="1825555" y="2987122"/>
            <a:ext cx="292388" cy="837724"/>
          </a:xfrm>
          <a:prstGeom prst="rect">
            <a:avLst/>
          </a:prstGeom>
          <a:noFill/>
        </p:spPr>
        <p:txBody>
          <a:bodyPr vert="eaVert" wrap="square" rtlCol="0">
            <a:spAutoFit/>
          </a:bodyPr>
          <a:lstStyle/>
          <a:p>
            <a:r>
              <a:rPr lang="ko-KR" altLang="en-US" sz="700" b="1" dirty="0">
                <a:solidFill>
                  <a:schemeClr val="bg1"/>
                </a:solidFill>
              </a:rPr>
              <a:t>부서 데이터 관리</a:t>
            </a:r>
          </a:p>
        </p:txBody>
      </p:sp>
      <p:pic>
        <p:nvPicPr>
          <p:cNvPr id="18" name="그림 17">
            <a:extLst>
              <a:ext uri="{FF2B5EF4-FFF2-40B4-BE49-F238E27FC236}">
                <a16:creationId xmlns:a16="http://schemas.microsoft.com/office/drawing/2014/main" id="{96A76D2A-2771-CD06-F42B-5928C051CAFC}"/>
              </a:ext>
            </a:extLst>
          </p:cNvPr>
          <p:cNvPicPr>
            <a:picLocks noChangeAspect="1"/>
          </p:cNvPicPr>
          <p:nvPr/>
        </p:nvPicPr>
        <p:blipFill rotWithShape="1">
          <a:blip r:embed="rId8"/>
          <a:srcRect l="13499"/>
          <a:stretch/>
        </p:blipFill>
        <p:spPr>
          <a:xfrm>
            <a:off x="142240" y="912090"/>
            <a:ext cx="293150" cy="4769834"/>
          </a:xfrm>
          <a:prstGeom prst="rect">
            <a:avLst/>
          </a:prstGeom>
        </p:spPr>
      </p:pic>
      <p:grpSp>
        <p:nvGrpSpPr>
          <p:cNvPr id="25" name="그룹 24">
            <a:extLst>
              <a:ext uri="{FF2B5EF4-FFF2-40B4-BE49-F238E27FC236}">
                <a16:creationId xmlns:a16="http://schemas.microsoft.com/office/drawing/2014/main" id="{25BD8CC2-EA3E-4BCF-6F51-0AD4655F88BF}"/>
              </a:ext>
            </a:extLst>
          </p:cNvPr>
          <p:cNvGrpSpPr/>
          <p:nvPr/>
        </p:nvGrpSpPr>
        <p:grpSpPr>
          <a:xfrm>
            <a:off x="5534236" y="3119998"/>
            <a:ext cx="232938" cy="232938"/>
            <a:chOff x="6170243" y="3639343"/>
            <a:chExt cx="232938" cy="232938"/>
          </a:xfrm>
        </p:grpSpPr>
        <p:pic>
          <p:nvPicPr>
            <p:cNvPr id="26" name="그래픽 25" descr="표식 단색으로 채워진">
              <a:extLst>
                <a:ext uri="{FF2B5EF4-FFF2-40B4-BE49-F238E27FC236}">
                  <a16:creationId xmlns:a16="http://schemas.microsoft.com/office/drawing/2014/main" id="{833A1D2B-1DF1-130E-83BB-CFA79BDB6D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70243" y="3639343"/>
              <a:ext cx="232938" cy="232938"/>
            </a:xfrm>
            <a:prstGeom prst="rect">
              <a:avLst/>
            </a:prstGeom>
          </p:spPr>
        </p:pic>
        <p:sp>
          <p:nvSpPr>
            <p:cNvPr id="27" name="타원 26">
              <a:extLst>
                <a:ext uri="{FF2B5EF4-FFF2-40B4-BE49-F238E27FC236}">
                  <a16:creationId xmlns:a16="http://schemas.microsoft.com/office/drawing/2014/main" id="{B1871054-C4E7-3C7A-747F-9ED2B790962E}"/>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2</a:t>
              </a:r>
              <a:endParaRPr lang="ko-KR" altLang="en-US" sz="500" dirty="0">
                <a:solidFill>
                  <a:schemeClr val="tx1"/>
                </a:solidFill>
              </a:endParaRPr>
            </a:p>
          </p:txBody>
        </p:sp>
      </p:grpSp>
      <p:grpSp>
        <p:nvGrpSpPr>
          <p:cNvPr id="31" name="그룹 30">
            <a:extLst>
              <a:ext uri="{FF2B5EF4-FFF2-40B4-BE49-F238E27FC236}">
                <a16:creationId xmlns:a16="http://schemas.microsoft.com/office/drawing/2014/main" id="{89C52C5A-CBA9-F0DD-C41A-7A3B140F81D2}"/>
              </a:ext>
            </a:extLst>
          </p:cNvPr>
          <p:cNvGrpSpPr/>
          <p:nvPr/>
        </p:nvGrpSpPr>
        <p:grpSpPr>
          <a:xfrm>
            <a:off x="6959291" y="2679783"/>
            <a:ext cx="232938" cy="232938"/>
            <a:chOff x="6170243" y="3639343"/>
            <a:chExt cx="232938" cy="232938"/>
          </a:xfrm>
        </p:grpSpPr>
        <p:pic>
          <p:nvPicPr>
            <p:cNvPr id="256" name="그래픽 255" descr="표식 단색으로 채워진">
              <a:extLst>
                <a:ext uri="{FF2B5EF4-FFF2-40B4-BE49-F238E27FC236}">
                  <a16:creationId xmlns:a16="http://schemas.microsoft.com/office/drawing/2014/main" id="{C8F5C453-FF11-8788-F09B-4E91968E91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70243" y="3639343"/>
              <a:ext cx="232938" cy="232938"/>
            </a:xfrm>
            <a:prstGeom prst="rect">
              <a:avLst/>
            </a:prstGeom>
          </p:spPr>
        </p:pic>
        <p:sp>
          <p:nvSpPr>
            <p:cNvPr id="257" name="타원 256">
              <a:extLst>
                <a:ext uri="{FF2B5EF4-FFF2-40B4-BE49-F238E27FC236}">
                  <a16:creationId xmlns:a16="http://schemas.microsoft.com/office/drawing/2014/main" id="{A3334100-DBDB-2CC8-80CC-D46AB3842B0A}"/>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5</a:t>
              </a:r>
              <a:endParaRPr lang="ko-KR" altLang="en-US" sz="500" dirty="0">
                <a:solidFill>
                  <a:schemeClr val="tx1"/>
                </a:solidFill>
              </a:endParaRPr>
            </a:p>
          </p:txBody>
        </p:sp>
      </p:grpSp>
      <p:grpSp>
        <p:nvGrpSpPr>
          <p:cNvPr id="258" name="그룹 257">
            <a:extLst>
              <a:ext uri="{FF2B5EF4-FFF2-40B4-BE49-F238E27FC236}">
                <a16:creationId xmlns:a16="http://schemas.microsoft.com/office/drawing/2014/main" id="{20143C30-415E-0BF1-A7D5-632835CBE989}"/>
              </a:ext>
            </a:extLst>
          </p:cNvPr>
          <p:cNvGrpSpPr/>
          <p:nvPr/>
        </p:nvGrpSpPr>
        <p:grpSpPr>
          <a:xfrm>
            <a:off x="5860784" y="1910351"/>
            <a:ext cx="232938" cy="232938"/>
            <a:chOff x="6170243" y="3639343"/>
            <a:chExt cx="232938" cy="232938"/>
          </a:xfrm>
        </p:grpSpPr>
        <p:pic>
          <p:nvPicPr>
            <p:cNvPr id="259" name="그래픽 258" descr="표식 단색으로 채워진">
              <a:extLst>
                <a:ext uri="{FF2B5EF4-FFF2-40B4-BE49-F238E27FC236}">
                  <a16:creationId xmlns:a16="http://schemas.microsoft.com/office/drawing/2014/main" id="{C2C6454B-4050-A6A3-52B6-060E2D2623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70243" y="3639343"/>
              <a:ext cx="232938" cy="232938"/>
            </a:xfrm>
            <a:prstGeom prst="rect">
              <a:avLst/>
            </a:prstGeom>
          </p:spPr>
        </p:pic>
        <p:sp>
          <p:nvSpPr>
            <p:cNvPr id="260" name="타원 259">
              <a:extLst>
                <a:ext uri="{FF2B5EF4-FFF2-40B4-BE49-F238E27FC236}">
                  <a16:creationId xmlns:a16="http://schemas.microsoft.com/office/drawing/2014/main" id="{82899131-13EB-E759-EA42-AA952A41ECFA}"/>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chemeClr val="tx1"/>
                  </a:solidFill>
                </a:rPr>
                <a:t>4</a:t>
              </a:r>
              <a:endParaRPr lang="ko-KR" altLang="en-US" sz="500" dirty="0">
                <a:solidFill>
                  <a:schemeClr val="tx1"/>
                </a:solidFill>
              </a:endParaRPr>
            </a:p>
          </p:txBody>
        </p:sp>
      </p:grpSp>
      <p:pic>
        <p:nvPicPr>
          <p:cNvPr id="276" name="그림 275">
            <a:extLst>
              <a:ext uri="{FF2B5EF4-FFF2-40B4-BE49-F238E27FC236}">
                <a16:creationId xmlns:a16="http://schemas.microsoft.com/office/drawing/2014/main" id="{0FD65179-0C38-EFEF-A42C-9037283E4BF7}"/>
              </a:ext>
            </a:extLst>
          </p:cNvPr>
          <p:cNvPicPr>
            <a:picLocks noChangeAspect="1"/>
          </p:cNvPicPr>
          <p:nvPr/>
        </p:nvPicPr>
        <p:blipFill rotWithShape="1">
          <a:blip r:embed="rId11"/>
          <a:srcRect b="10707"/>
          <a:stretch/>
        </p:blipFill>
        <p:spPr>
          <a:xfrm>
            <a:off x="2099102" y="1392960"/>
            <a:ext cx="7391012" cy="4371284"/>
          </a:xfrm>
          <a:prstGeom prst="rect">
            <a:avLst/>
          </a:prstGeom>
        </p:spPr>
      </p:pic>
      <p:sp>
        <p:nvSpPr>
          <p:cNvPr id="277" name="직사각형 276">
            <a:extLst>
              <a:ext uri="{FF2B5EF4-FFF2-40B4-BE49-F238E27FC236}">
                <a16:creationId xmlns:a16="http://schemas.microsoft.com/office/drawing/2014/main" id="{6DEA0D68-C7C1-E7EB-2C18-1A3275F74F85}"/>
              </a:ext>
            </a:extLst>
          </p:cNvPr>
          <p:cNvSpPr/>
          <p:nvPr/>
        </p:nvSpPr>
        <p:spPr>
          <a:xfrm>
            <a:off x="5210786" y="3979103"/>
            <a:ext cx="418247" cy="5363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8" name="모서리가 둥근 직사각형 299">
            <a:extLst>
              <a:ext uri="{FF2B5EF4-FFF2-40B4-BE49-F238E27FC236}">
                <a16:creationId xmlns:a16="http://schemas.microsoft.com/office/drawing/2014/main" id="{3F72360A-10D6-3547-B089-0C4199292C81}"/>
              </a:ext>
            </a:extLst>
          </p:cNvPr>
          <p:cNvSpPr/>
          <p:nvPr/>
        </p:nvSpPr>
        <p:spPr>
          <a:xfrm>
            <a:off x="5131205" y="390480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pSp>
        <p:nvGrpSpPr>
          <p:cNvPr id="279" name="그룹 278">
            <a:extLst>
              <a:ext uri="{FF2B5EF4-FFF2-40B4-BE49-F238E27FC236}">
                <a16:creationId xmlns:a16="http://schemas.microsoft.com/office/drawing/2014/main" id="{3A1F128B-60FB-9757-C51C-B86B31452487}"/>
              </a:ext>
            </a:extLst>
          </p:cNvPr>
          <p:cNvGrpSpPr/>
          <p:nvPr/>
        </p:nvGrpSpPr>
        <p:grpSpPr>
          <a:xfrm>
            <a:off x="4457822" y="2307133"/>
            <a:ext cx="489119" cy="489119"/>
            <a:chOff x="6170243" y="3639343"/>
            <a:chExt cx="232938" cy="232938"/>
          </a:xfrm>
        </p:grpSpPr>
        <p:pic>
          <p:nvPicPr>
            <p:cNvPr id="280" name="그래픽 279" descr="표식 단색으로 채워진">
              <a:extLst>
                <a:ext uri="{FF2B5EF4-FFF2-40B4-BE49-F238E27FC236}">
                  <a16:creationId xmlns:a16="http://schemas.microsoft.com/office/drawing/2014/main" id="{AB7CB8A6-AC90-3840-F7C5-93FA842635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70243" y="3639343"/>
              <a:ext cx="232938" cy="232938"/>
            </a:xfrm>
            <a:prstGeom prst="rect">
              <a:avLst/>
            </a:prstGeom>
          </p:spPr>
        </p:pic>
        <p:sp>
          <p:nvSpPr>
            <p:cNvPr id="281" name="타원 280">
              <a:extLst>
                <a:ext uri="{FF2B5EF4-FFF2-40B4-BE49-F238E27FC236}">
                  <a16:creationId xmlns:a16="http://schemas.microsoft.com/office/drawing/2014/main" id="{8B22F08B-8130-C2C9-FA28-BAA3452DC3E2}"/>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solidFill>
                    <a:schemeClr val="tx1"/>
                  </a:solidFill>
                </a:rPr>
                <a:t>3</a:t>
              </a:r>
              <a:endParaRPr lang="ko-KR" altLang="en-US" sz="700" dirty="0">
                <a:solidFill>
                  <a:schemeClr val="tx1"/>
                </a:solidFill>
              </a:endParaRPr>
            </a:p>
          </p:txBody>
        </p:sp>
      </p:grpSp>
      <p:grpSp>
        <p:nvGrpSpPr>
          <p:cNvPr id="282" name="그룹 281">
            <a:extLst>
              <a:ext uri="{FF2B5EF4-FFF2-40B4-BE49-F238E27FC236}">
                <a16:creationId xmlns:a16="http://schemas.microsoft.com/office/drawing/2014/main" id="{3ECE7A11-8A53-F789-FA11-50808AEE6804}"/>
              </a:ext>
            </a:extLst>
          </p:cNvPr>
          <p:cNvGrpSpPr/>
          <p:nvPr/>
        </p:nvGrpSpPr>
        <p:grpSpPr>
          <a:xfrm>
            <a:off x="5186677" y="4012804"/>
            <a:ext cx="489119" cy="489119"/>
            <a:chOff x="6170243" y="3639343"/>
            <a:chExt cx="232938" cy="232938"/>
          </a:xfrm>
        </p:grpSpPr>
        <p:pic>
          <p:nvPicPr>
            <p:cNvPr id="283" name="그래픽 282" descr="표식 단색으로 채워진">
              <a:extLst>
                <a:ext uri="{FF2B5EF4-FFF2-40B4-BE49-F238E27FC236}">
                  <a16:creationId xmlns:a16="http://schemas.microsoft.com/office/drawing/2014/main" id="{83C485DA-0AED-7666-500E-C354987811E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170243" y="3639343"/>
              <a:ext cx="232938" cy="232938"/>
            </a:xfrm>
            <a:prstGeom prst="rect">
              <a:avLst/>
            </a:prstGeom>
          </p:spPr>
        </p:pic>
        <p:sp>
          <p:nvSpPr>
            <p:cNvPr id="284" name="타원 283">
              <a:extLst>
                <a:ext uri="{FF2B5EF4-FFF2-40B4-BE49-F238E27FC236}">
                  <a16:creationId xmlns:a16="http://schemas.microsoft.com/office/drawing/2014/main" id="{E09B4C2D-F211-A239-5574-188957BFE4BA}"/>
                </a:ext>
              </a:extLst>
            </p:cNvPr>
            <p:cNvSpPr/>
            <p:nvPr/>
          </p:nvSpPr>
          <p:spPr>
            <a:xfrm>
              <a:off x="6250199" y="3682786"/>
              <a:ext cx="73026" cy="73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solidFill>
                    <a:schemeClr val="tx1"/>
                  </a:solidFill>
                </a:rPr>
                <a:t>1</a:t>
              </a:r>
              <a:endParaRPr lang="ko-KR" altLang="en-US" sz="700" dirty="0">
                <a:solidFill>
                  <a:schemeClr val="tx1"/>
                </a:solidFill>
              </a:endParaRPr>
            </a:p>
          </p:txBody>
        </p:sp>
      </p:grpSp>
      <p:grpSp>
        <p:nvGrpSpPr>
          <p:cNvPr id="285" name="그룹 284">
            <a:extLst>
              <a:ext uri="{FF2B5EF4-FFF2-40B4-BE49-F238E27FC236}">
                <a16:creationId xmlns:a16="http://schemas.microsoft.com/office/drawing/2014/main" id="{483F369A-CD63-28D4-336B-44778B6FE3CB}"/>
              </a:ext>
            </a:extLst>
          </p:cNvPr>
          <p:cNvGrpSpPr/>
          <p:nvPr/>
        </p:nvGrpSpPr>
        <p:grpSpPr>
          <a:xfrm>
            <a:off x="5497432" y="1603611"/>
            <a:ext cx="2315646" cy="2503044"/>
            <a:chOff x="6257897" y="1490028"/>
            <a:chExt cx="2315646" cy="2453753"/>
          </a:xfrm>
        </p:grpSpPr>
        <p:sp>
          <p:nvSpPr>
            <p:cNvPr id="286" name="직사각형 285">
              <a:extLst>
                <a:ext uri="{FF2B5EF4-FFF2-40B4-BE49-F238E27FC236}">
                  <a16:creationId xmlns:a16="http://schemas.microsoft.com/office/drawing/2014/main" id="{65972A89-A6D7-FA81-A13F-27E79D067973}"/>
                </a:ext>
              </a:extLst>
            </p:cNvPr>
            <p:cNvSpPr/>
            <p:nvPr/>
          </p:nvSpPr>
          <p:spPr>
            <a:xfrm>
              <a:off x="6257897" y="1490028"/>
              <a:ext cx="2306984" cy="2453753"/>
            </a:xfrm>
            <a:prstGeom prst="rect">
              <a:avLst/>
            </a:prstGeom>
            <a:solidFill>
              <a:srgbClr val="FFFFFF"/>
            </a:solidFill>
            <a:ln w="9525">
              <a:noFill/>
            </a:ln>
            <a:effectLst>
              <a:outerShdw blurRad="406400" sx="72000" sy="7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7" name="직사각형 286">
              <a:extLst>
                <a:ext uri="{FF2B5EF4-FFF2-40B4-BE49-F238E27FC236}">
                  <a16:creationId xmlns:a16="http://schemas.microsoft.com/office/drawing/2014/main" id="{1E60276D-0CCF-D625-32F0-544C777DC8BC}"/>
                </a:ext>
              </a:extLst>
            </p:cNvPr>
            <p:cNvSpPr/>
            <p:nvPr/>
          </p:nvSpPr>
          <p:spPr>
            <a:xfrm>
              <a:off x="6257897" y="1490031"/>
              <a:ext cx="2315646" cy="255948"/>
            </a:xfrm>
            <a:prstGeom prst="rect">
              <a:avLst/>
            </a:prstGeom>
            <a:solidFill>
              <a:srgbClr val="4A6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88" name="그림 287">
              <a:extLst>
                <a:ext uri="{FF2B5EF4-FFF2-40B4-BE49-F238E27FC236}">
                  <a16:creationId xmlns:a16="http://schemas.microsoft.com/office/drawing/2014/main" id="{CF75CE2D-59C5-33FD-C852-FED018437B6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55754" y="1551526"/>
              <a:ext cx="127741" cy="127741"/>
            </a:xfrm>
            <a:prstGeom prst="rect">
              <a:avLst/>
            </a:prstGeom>
          </p:spPr>
        </p:pic>
        <p:sp>
          <p:nvSpPr>
            <p:cNvPr id="289" name="TextBox 288">
              <a:extLst>
                <a:ext uri="{FF2B5EF4-FFF2-40B4-BE49-F238E27FC236}">
                  <a16:creationId xmlns:a16="http://schemas.microsoft.com/office/drawing/2014/main" id="{E7E3D967-D76E-BA88-B6AE-CBD9E3BDE56A}"/>
                </a:ext>
              </a:extLst>
            </p:cNvPr>
            <p:cNvSpPr txBox="1"/>
            <p:nvPr/>
          </p:nvSpPr>
          <p:spPr>
            <a:xfrm>
              <a:off x="6666114" y="1507674"/>
              <a:ext cx="1490549" cy="215444"/>
            </a:xfrm>
            <a:prstGeom prst="rect">
              <a:avLst/>
            </a:prstGeom>
            <a:noFill/>
          </p:spPr>
          <p:txBody>
            <a:bodyPr wrap="square" rtlCol="0">
              <a:spAutoFit/>
            </a:bodyPr>
            <a:lstStyle/>
            <a:p>
              <a:pPr algn="ctr"/>
              <a:r>
                <a:rPr lang="ko-KR" altLang="en-US" sz="800" b="1" dirty="0">
                  <a:solidFill>
                    <a:schemeClr val="bg1"/>
                  </a:solidFill>
                </a:rPr>
                <a:t>전주시 동물병원</a:t>
              </a:r>
            </a:p>
          </p:txBody>
        </p:sp>
      </p:grpSp>
      <p:sp>
        <p:nvSpPr>
          <p:cNvPr id="290" name="사각형: 둥근 모서리 289">
            <a:extLst>
              <a:ext uri="{FF2B5EF4-FFF2-40B4-BE49-F238E27FC236}">
                <a16:creationId xmlns:a16="http://schemas.microsoft.com/office/drawing/2014/main" id="{0722E9EF-6929-631C-C32B-B777F66D1C4D}"/>
              </a:ext>
            </a:extLst>
          </p:cNvPr>
          <p:cNvSpPr/>
          <p:nvPr/>
        </p:nvSpPr>
        <p:spPr>
          <a:xfrm>
            <a:off x="5601843" y="1956719"/>
            <a:ext cx="459413" cy="160204"/>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700" b="1" dirty="0">
                <a:solidFill>
                  <a:schemeClr val="tx1">
                    <a:lumMod val="50000"/>
                    <a:lumOff val="50000"/>
                  </a:schemeClr>
                </a:solidFill>
              </a:rPr>
              <a:t>제목</a:t>
            </a:r>
          </a:p>
        </p:txBody>
      </p:sp>
      <p:sp>
        <p:nvSpPr>
          <p:cNvPr id="291" name="사각형: 둥근 모서리 290">
            <a:extLst>
              <a:ext uri="{FF2B5EF4-FFF2-40B4-BE49-F238E27FC236}">
                <a16:creationId xmlns:a16="http://schemas.microsoft.com/office/drawing/2014/main" id="{87D17641-B4FE-B7E5-59D1-B2BF22E4F0FF}"/>
              </a:ext>
            </a:extLst>
          </p:cNvPr>
          <p:cNvSpPr/>
          <p:nvPr/>
        </p:nvSpPr>
        <p:spPr>
          <a:xfrm>
            <a:off x="5601842" y="2168046"/>
            <a:ext cx="2121187" cy="726925"/>
          </a:xfrm>
          <a:prstGeom prst="roundRect">
            <a:avLst>
              <a:gd name="adj" fmla="val 12208"/>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altLang="ko-KR" sz="600" dirty="0">
                <a:solidFill>
                  <a:schemeClr val="tx1">
                    <a:lumMod val="50000"/>
                    <a:lumOff val="50000"/>
                  </a:schemeClr>
                </a:solidFill>
              </a:rPr>
              <a:t>The view is now focused on the deepest part of the Inferno. </a:t>
            </a:r>
            <a:r>
              <a:rPr lang="en-US" altLang="ko-KR" sz="600" dirty="0">
                <a:solidFill>
                  <a:srgbClr val="FF0000"/>
                </a:solidFill>
              </a:rPr>
              <a:t>The Ninth Circle</a:t>
            </a:r>
            <a:r>
              <a:rPr lang="en-US" altLang="ko-KR" sz="600" dirty="0">
                <a:solidFill>
                  <a:schemeClr val="tx1">
                    <a:lumMod val="50000"/>
                    <a:lumOff val="50000"/>
                  </a:schemeClr>
                </a:solidFill>
              </a:rPr>
              <a:t> is located at the bottom of the Well of Titans and is formed by the </a:t>
            </a:r>
            <a:r>
              <a:rPr lang="en-US" altLang="ko-KR" sz="600" b="1" dirty="0">
                <a:solidFill>
                  <a:schemeClr val="tx1">
                    <a:lumMod val="50000"/>
                    <a:lumOff val="50000"/>
                  </a:schemeClr>
                </a:solidFill>
              </a:rPr>
              <a:t>frozen waters</a:t>
            </a:r>
            <a:r>
              <a:rPr lang="en-US" altLang="ko-KR" sz="600" dirty="0">
                <a:solidFill>
                  <a:schemeClr val="tx1">
                    <a:lumMod val="50000"/>
                    <a:lumOff val="50000"/>
                  </a:schemeClr>
                </a:solidFill>
              </a:rPr>
              <a:t> of the last underworld river – Cocytus. In the very center, i.e. in the center of the entire Earth, </a:t>
            </a:r>
            <a:r>
              <a:rPr lang="en-US" altLang="ko-KR" sz="600" u="sng" dirty="0">
                <a:solidFill>
                  <a:srgbClr val="0070C0"/>
                </a:solidFill>
              </a:rPr>
              <a:t>Lucifer</a:t>
            </a:r>
            <a:r>
              <a:rPr lang="en-US" altLang="ko-KR" sz="600" dirty="0">
                <a:solidFill>
                  <a:schemeClr val="tx1">
                    <a:lumMod val="50000"/>
                    <a:lumOff val="50000"/>
                  </a:schemeClr>
                </a:solidFill>
              </a:rPr>
              <a:t> (The emperor of the realm of grief) protrudes out from the ice.</a:t>
            </a:r>
            <a:endParaRPr lang="ko-KR" altLang="en-US" sz="600" dirty="0">
              <a:solidFill>
                <a:schemeClr val="tx1">
                  <a:lumMod val="50000"/>
                  <a:lumOff val="50000"/>
                </a:schemeClr>
              </a:solidFill>
            </a:endParaRPr>
          </a:p>
        </p:txBody>
      </p:sp>
      <p:cxnSp>
        <p:nvCxnSpPr>
          <p:cNvPr id="292" name="직선 연결선 291">
            <a:extLst>
              <a:ext uri="{FF2B5EF4-FFF2-40B4-BE49-F238E27FC236}">
                <a16:creationId xmlns:a16="http://schemas.microsoft.com/office/drawing/2014/main" id="{3F4F0B09-9213-B030-BFDB-8BA96FF454CE}"/>
              </a:ext>
            </a:extLst>
          </p:cNvPr>
          <p:cNvCxnSpPr>
            <a:cxnSpLocks/>
          </p:cNvCxnSpPr>
          <p:nvPr/>
        </p:nvCxnSpPr>
        <p:spPr>
          <a:xfrm>
            <a:off x="7720235" y="2215214"/>
            <a:ext cx="0" cy="1715280"/>
          </a:xfrm>
          <a:prstGeom prst="line">
            <a:avLst/>
          </a:prstGeom>
          <a:ln w="2222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3" name="직선 연결선 292">
            <a:extLst>
              <a:ext uri="{FF2B5EF4-FFF2-40B4-BE49-F238E27FC236}">
                <a16:creationId xmlns:a16="http://schemas.microsoft.com/office/drawing/2014/main" id="{989C17CB-51F6-99C6-2A63-E3967DD9479B}"/>
              </a:ext>
            </a:extLst>
          </p:cNvPr>
          <p:cNvCxnSpPr>
            <a:cxnSpLocks/>
          </p:cNvCxnSpPr>
          <p:nvPr/>
        </p:nvCxnSpPr>
        <p:spPr>
          <a:xfrm>
            <a:off x="7723676" y="2172084"/>
            <a:ext cx="0" cy="916621"/>
          </a:xfrm>
          <a:prstGeom prst="line">
            <a:avLst/>
          </a:prstGeom>
          <a:ln w="22225"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94" name="그림 293">
            <a:extLst>
              <a:ext uri="{FF2B5EF4-FFF2-40B4-BE49-F238E27FC236}">
                <a16:creationId xmlns:a16="http://schemas.microsoft.com/office/drawing/2014/main" id="{E824973F-47F8-F50A-F798-1660885633A9}"/>
              </a:ext>
            </a:extLst>
          </p:cNvPr>
          <p:cNvPicPr>
            <a:picLocks noChangeAspect="1"/>
          </p:cNvPicPr>
          <p:nvPr/>
        </p:nvPicPr>
        <p:blipFill>
          <a:blip r:embed="rId16"/>
          <a:stretch>
            <a:fillRect/>
          </a:stretch>
        </p:blipFill>
        <p:spPr>
          <a:xfrm>
            <a:off x="5629033" y="2807165"/>
            <a:ext cx="1966254" cy="1123329"/>
          </a:xfrm>
          <a:prstGeom prst="rect">
            <a:avLst/>
          </a:prstGeom>
        </p:spPr>
      </p:pic>
      <p:sp>
        <p:nvSpPr>
          <p:cNvPr id="295" name="모서리가 둥근 직사각형 299">
            <a:extLst>
              <a:ext uri="{FF2B5EF4-FFF2-40B4-BE49-F238E27FC236}">
                <a16:creationId xmlns:a16="http://schemas.microsoft.com/office/drawing/2014/main" id="{7BC017A0-AC34-DC45-1E91-8F732BE91987}"/>
              </a:ext>
            </a:extLst>
          </p:cNvPr>
          <p:cNvSpPr/>
          <p:nvPr/>
        </p:nvSpPr>
        <p:spPr>
          <a:xfrm>
            <a:off x="5445750" y="152443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grpSp>
        <p:nvGrpSpPr>
          <p:cNvPr id="3" name="그룹 2">
            <a:extLst>
              <a:ext uri="{FF2B5EF4-FFF2-40B4-BE49-F238E27FC236}">
                <a16:creationId xmlns:a16="http://schemas.microsoft.com/office/drawing/2014/main" id="{9C760350-B549-A83C-62EF-C677347B278F}"/>
              </a:ext>
            </a:extLst>
          </p:cNvPr>
          <p:cNvGrpSpPr/>
          <p:nvPr/>
        </p:nvGrpSpPr>
        <p:grpSpPr>
          <a:xfrm>
            <a:off x="431335" y="1175062"/>
            <a:ext cx="9039937" cy="212463"/>
            <a:chOff x="142875" y="1154131"/>
            <a:chExt cx="9039937" cy="212463"/>
          </a:xfrm>
        </p:grpSpPr>
        <p:pic>
          <p:nvPicPr>
            <p:cNvPr id="5" name="그림 4">
              <a:extLst>
                <a:ext uri="{FF2B5EF4-FFF2-40B4-BE49-F238E27FC236}">
                  <a16:creationId xmlns:a16="http://schemas.microsoft.com/office/drawing/2014/main" id="{46896CD8-1D34-2E06-436E-A98C4532A39D}"/>
                </a:ext>
              </a:extLst>
            </p:cNvPr>
            <p:cNvPicPr>
              <a:picLocks noChangeAspect="1"/>
            </p:cNvPicPr>
            <p:nvPr/>
          </p:nvPicPr>
          <p:blipFill rotWithShape="1">
            <a:blip r:embed="rId17"/>
            <a:srcRect r="23489" b="-724"/>
            <a:stretch/>
          </p:blipFill>
          <p:spPr>
            <a:xfrm>
              <a:off x="142875" y="1161816"/>
              <a:ext cx="9039937" cy="204778"/>
            </a:xfrm>
            <a:prstGeom prst="rect">
              <a:avLst/>
            </a:prstGeom>
          </p:spPr>
        </p:pic>
        <p:sp>
          <p:nvSpPr>
            <p:cNvPr id="6" name="직사각형 5">
              <a:extLst>
                <a:ext uri="{FF2B5EF4-FFF2-40B4-BE49-F238E27FC236}">
                  <a16:creationId xmlns:a16="http://schemas.microsoft.com/office/drawing/2014/main" id="{E1360550-4517-F38D-24CF-BDBFC6650EEE}"/>
                </a:ext>
              </a:extLst>
            </p:cNvPr>
            <p:cNvSpPr/>
            <p:nvPr/>
          </p:nvSpPr>
          <p:spPr>
            <a:xfrm>
              <a:off x="142875" y="1200150"/>
              <a:ext cx="1972130" cy="1060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74454AF8-9464-D3B9-6C45-F364511082F3}"/>
                </a:ext>
              </a:extLst>
            </p:cNvPr>
            <p:cNvSpPr txBox="1"/>
            <p:nvPr/>
          </p:nvSpPr>
          <p:spPr>
            <a:xfrm>
              <a:off x="204333" y="1161815"/>
              <a:ext cx="506867" cy="200055"/>
            </a:xfrm>
            <a:prstGeom prst="rect">
              <a:avLst/>
            </a:prstGeom>
            <a:noFill/>
          </p:spPr>
          <p:txBody>
            <a:bodyPr wrap="square" rtlCol="0">
              <a:spAutoFit/>
            </a:bodyPr>
            <a:lstStyle/>
            <a:p>
              <a:pPr algn="ctr"/>
              <a:r>
                <a:rPr lang="ko-KR" altLang="en-US" sz="700" b="1" dirty="0"/>
                <a:t>탭 </a:t>
              </a:r>
              <a:r>
                <a:rPr lang="en-US" altLang="ko-KR" sz="700" b="1" dirty="0"/>
                <a:t>1</a:t>
              </a:r>
              <a:endParaRPr lang="ko-KR" altLang="en-US" sz="700" b="1" dirty="0"/>
            </a:p>
          </p:txBody>
        </p:sp>
        <p:sp>
          <p:nvSpPr>
            <p:cNvPr id="8" name="TextBox 7">
              <a:extLst>
                <a:ext uri="{FF2B5EF4-FFF2-40B4-BE49-F238E27FC236}">
                  <a16:creationId xmlns:a16="http://schemas.microsoft.com/office/drawing/2014/main" id="{55558172-DAC6-0FF2-D4AE-03B755BBBE9C}"/>
                </a:ext>
              </a:extLst>
            </p:cNvPr>
            <p:cNvSpPr txBox="1"/>
            <p:nvPr/>
          </p:nvSpPr>
          <p:spPr>
            <a:xfrm>
              <a:off x="875506" y="1161815"/>
              <a:ext cx="506867" cy="200055"/>
            </a:xfrm>
            <a:prstGeom prst="rect">
              <a:avLst/>
            </a:prstGeom>
            <a:noFill/>
          </p:spPr>
          <p:txBody>
            <a:bodyPr wrap="square" rtlCol="0">
              <a:spAutoFit/>
            </a:bodyPr>
            <a:lstStyle/>
            <a:p>
              <a:pPr algn="ctr"/>
              <a:r>
                <a:rPr lang="ko-KR" altLang="en-US" sz="700" b="1" dirty="0">
                  <a:solidFill>
                    <a:schemeClr val="bg1">
                      <a:lumMod val="50000"/>
                    </a:schemeClr>
                  </a:solidFill>
                </a:rPr>
                <a:t>탭 </a:t>
              </a:r>
              <a:r>
                <a:rPr lang="en-US" altLang="ko-KR" sz="700" b="1" dirty="0">
                  <a:solidFill>
                    <a:schemeClr val="bg1">
                      <a:lumMod val="50000"/>
                    </a:schemeClr>
                  </a:solidFill>
                </a:rPr>
                <a:t>2</a:t>
              </a:r>
              <a:endParaRPr lang="ko-KR" altLang="en-US" sz="700" b="1" dirty="0">
                <a:solidFill>
                  <a:schemeClr val="bg1">
                    <a:lumMod val="50000"/>
                  </a:schemeClr>
                </a:solidFill>
              </a:endParaRPr>
            </a:p>
          </p:txBody>
        </p:sp>
        <p:pic>
          <p:nvPicPr>
            <p:cNvPr id="9" name="그래픽 8" descr="위쪽 캐럿 단색으로 채워진">
              <a:extLst>
                <a:ext uri="{FF2B5EF4-FFF2-40B4-BE49-F238E27FC236}">
                  <a16:creationId xmlns:a16="http://schemas.microsoft.com/office/drawing/2014/main" id="{D078AD14-1D5F-A914-51A4-5D6421CE191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19687" y="1154131"/>
              <a:ext cx="198120" cy="198120"/>
            </a:xfrm>
            <a:prstGeom prst="rect">
              <a:avLst/>
            </a:prstGeom>
          </p:spPr>
        </p:pic>
      </p:grpSp>
      <p:pic>
        <p:nvPicPr>
          <p:cNvPr id="10" name="그림 9">
            <a:extLst>
              <a:ext uri="{FF2B5EF4-FFF2-40B4-BE49-F238E27FC236}">
                <a16:creationId xmlns:a16="http://schemas.microsoft.com/office/drawing/2014/main" id="{1C6AB5BB-A0D1-1182-CB02-D72B4426B25D}"/>
              </a:ext>
            </a:extLst>
          </p:cNvPr>
          <p:cNvPicPr>
            <a:picLocks noChangeAspect="1"/>
          </p:cNvPicPr>
          <p:nvPr/>
        </p:nvPicPr>
        <p:blipFill rotWithShape="1">
          <a:blip r:embed="rId3"/>
          <a:srcRect r="3361" b="94624"/>
          <a:stretch/>
        </p:blipFill>
        <p:spPr>
          <a:xfrm>
            <a:off x="431335" y="919669"/>
            <a:ext cx="9039938" cy="256375"/>
          </a:xfrm>
          <a:prstGeom prst="rect">
            <a:avLst/>
          </a:prstGeom>
        </p:spPr>
      </p:pic>
    </p:spTree>
    <p:extLst>
      <p:ext uri="{BB962C8B-B14F-4D97-AF65-F5344CB8AC3E}">
        <p14:creationId xmlns:p14="http://schemas.microsoft.com/office/powerpoint/2010/main" val="40497527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7">
            <a:extLst>
              <a:ext uri="{FF2B5EF4-FFF2-40B4-BE49-F238E27FC236}">
                <a16:creationId xmlns:a16="http://schemas.microsoft.com/office/drawing/2014/main" id="{B7F0029C-404F-857F-14C0-AD43A601AAEE}"/>
              </a:ext>
            </a:extLst>
          </p:cNvPr>
          <p:cNvSpPr txBox="1">
            <a:spLocks/>
          </p:cNvSpPr>
          <p:nvPr/>
        </p:nvSpPr>
        <p:spPr>
          <a:xfrm>
            <a:off x="2602697" y="2764715"/>
            <a:ext cx="6986605" cy="1328569"/>
          </a:xfrm>
          <a:prstGeom prst="rect">
            <a:avLst/>
          </a:prstGeom>
        </p:spPr>
        <p:txBody>
          <a:bodyPr wrap="square" lIns="0" anchor="ctr">
            <a:spAutoFit/>
          </a:bodyPr>
          <a:lstStyle>
            <a:lvl1pPr marL="0" indent="0" algn="l" defTabSz="914400" rtl="0" eaLnBrk="1" latinLnBrk="1" hangingPunct="1">
              <a:lnSpc>
                <a:spcPct val="90000"/>
              </a:lnSpc>
              <a:spcBef>
                <a:spcPts val="1000"/>
              </a:spcBef>
              <a:buFont typeface="Arial" panose="020B0604020202020204" pitchFamily="34" charset="0"/>
              <a:buNone/>
              <a:defRPr sz="4450" b="1"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ko-KR" altLang="en-US" sz="3600" dirty="0">
                <a:solidFill>
                  <a:srgbClr val="373A47"/>
                </a:solidFill>
                <a:latin typeface="+mj-ea"/>
                <a:ea typeface="+mj-ea"/>
              </a:rPr>
              <a:t>추가사항</a:t>
            </a:r>
            <a:endParaRPr lang="en-US" altLang="ko-KR" sz="3600" dirty="0">
              <a:solidFill>
                <a:srgbClr val="373A47"/>
              </a:solidFill>
              <a:latin typeface="+mj-ea"/>
              <a:ea typeface="+mj-ea"/>
            </a:endParaRPr>
          </a:p>
          <a:p>
            <a:pPr algn="ctr">
              <a:lnSpc>
                <a:spcPct val="100000"/>
              </a:lnSpc>
            </a:pPr>
            <a:r>
              <a:rPr lang="en-US" altLang="ko-KR" sz="3600" dirty="0">
                <a:solidFill>
                  <a:srgbClr val="373A47"/>
                </a:solidFill>
                <a:latin typeface="+mj-ea"/>
                <a:ea typeface="+mj-ea"/>
              </a:rPr>
              <a:t>(</a:t>
            </a:r>
            <a:r>
              <a:rPr lang="ko-KR" altLang="en-US" sz="3600" dirty="0" err="1">
                <a:solidFill>
                  <a:srgbClr val="373A47"/>
                </a:solidFill>
                <a:latin typeface="+mj-ea"/>
                <a:ea typeface="+mj-ea"/>
              </a:rPr>
              <a:t>웹앱</a:t>
            </a:r>
            <a:r>
              <a:rPr lang="en-US" altLang="ko-KR" sz="3600" dirty="0">
                <a:solidFill>
                  <a:srgbClr val="373A47"/>
                </a:solidFill>
                <a:latin typeface="+mj-ea"/>
                <a:ea typeface="+mj-ea"/>
              </a:rPr>
              <a:t>-</a:t>
            </a:r>
            <a:r>
              <a:rPr lang="ko-KR" altLang="en-US" sz="3600" dirty="0">
                <a:solidFill>
                  <a:srgbClr val="373A47"/>
                </a:solidFill>
                <a:latin typeface="+mj-ea"/>
                <a:ea typeface="+mj-ea"/>
              </a:rPr>
              <a:t>지도 선택</a:t>
            </a:r>
            <a:r>
              <a:rPr lang="en-US" altLang="ko-KR" sz="3600" dirty="0">
                <a:solidFill>
                  <a:srgbClr val="373A47"/>
                </a:solidFill>
                <a:latin typeface="+mj-ea"/>
                <a:ea typeface="+mj-ea"/>
              </a:rPr>
              <a:t>-</a:t>
            </a:r>
            <a:r>
              <a:rPr lang="ko-KR" altLang="en-US" sz="3600" dirty="0">
                <a:solidFill>
                  <a:srgbClr val="373A47"/>
                </a:solidFill>
                <a:latin typeface="+mj-ea"/>
                <a:ea typeface="+mj-ea"/>
              </a:rPr>
              <a:t>새 </a:t>
            </a:r>
            <a:r>
              <a:rPr lang="ko-KR" altLang="en-US" sz="3600" dirty="0" err="1">
                <a:solidFill>
                  <a:srgbClr val="373A47"/>
                </a:solidFill>
                <a:latin typeface="+mj-ea"/>
                <a:ea typeface="+mj-ea"/>
              </a:rPr>
              <a:t>웹맵</a:t>
            </a:r>
            <a:r>
              <a:rPr lang="ko-KR" altLang="en-US" sz="3600" dirty="0">
                <a:solidFill>
                  <a:srgbClr val="373A47"/>
                </a:solidFill>
                <a:latin typeface="+mj-ea"/>
                <a:ea typeface="+mj-ea"/>
              </a:rPr>
              <a:t> 버튼</a:t>
            </a:r>
            <a:r>
              <a:rPr lang="en-US" altLang="ko-KR" sz="3600" dirty="0">
                <a:solidFill>
                  <a:srgbClr val="373A47"/>
                </a:solidFill>
                <a:latin typeface="+mj-ea"/>
                <a:ea typeface="+mj-ea"/>
              </a:rPr>
              <a:t>)</a:t>
            </a:r>
            <a:endParaRPr lang="ko-KR" altLang="en-US" sz="3600" dirty="0">
              <a:solidFill>
                <a:srgbClr val="373A47"/>
              </a:solidFill>
              <a:latin typeface="+mj-ea"/>
              <a:ea typeface="+mj-ea"/>
            </a:endParaRPr>
          </a:p>
        </p:txBody>
      </p:sp>
    </p:spTree>
    <p:extLst>
      <p:ext uri="{BB962C8B-B14F-4D97-AF65-F5344CB8AC3E}">
        <p14:creationId xmlns:p14="http://schemas.microsoft.com/office/powerpoint/2010/main" val="132966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6514301"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새 </a:t>
            </a:r>
            <a:r>
              <a:rPr lang="ko-KR" altLang="en-US" dirty="0" err="1">
                <a:latin typeface="맑은 고딕" panose="020B0503020000020004" pitchFamily="50" charset="-127"/>
              </a:rPr>
              <a:t>웹맵</a:t>
            </a:r>
            <a:r>
              <a:rPr lang="ko-KR" altLang="en-US" dirty="0">
                <a:latin typeface="맑은 고딕" panose="020B0503020000020004" pitchFamily="50" charset="-127"/>
              </a:rPr>
              <a:t> 추가</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메인 페이지 </a:t>
            </a:r>
            <a:r>
              <a:rPr lang="en-US" altLang="ko-KR" dirty="0"/>
              <a:t>&gt; </a:t>
            </a:r>
            <a:r>
              <a:rPr lang="ko-KR" altLang="en-US" dirty="0" err="1"/>
              <a:t>웹앱</a:t>
            </a:r>
            <a:endParaRPr lang="ko-KR" altLang="en-US" dirty="0"/>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LXPFA_SB_2D_WA_059</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2023-03-14</a:t>
            </a:r>
            <a:endParaRPr lang="ko-KR" altLang="en-US" dirty="0"/>
          </a:p>
        </p:txBody>
      </p:sp>
      <p:graphicFrame>
        <p:nvGraphicFramePr>
          <p:cNvPr id="366" name="표 365">
            <a:extLst>
              <a:ext uri="{FF2B5EF4-FFF2-40B4-BE49-F238E27FC236}">
                <a16:creationId xmlns:a16="http://schemas.microsoft.com/office/drawing/2014/main" id="{978A9D78-1D70-20D4-6232-1EFBE26D37F7}"/>
              </a:ext>
            </a:extLst>
          </p:cNvPr>
          <p:cNvGraphicFramePr>
            <a:graphicFrameLocks noGrp="1"/>
          </p:cNvGraphicFramePr>
          <p:nvPr/>
        </p:nvGraphicFramePr>
        <p:xfrm>
          <a:off x="9563100" y="897079"/>
          <a:ext cx="2486025" cy="3136783"/>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7759">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새 </a:t>
                      </a:r>
                      <a:r>
                        <a:rPr lang="ko-KR" altLang="en-US" sz="800" b="1" baseline="0" dirty="0" err="1">
                          <a:latin typeface="맑은 고딕" panose="020B0503020000020004" pitchFamily="50" charset="-127"/>
                          <a:ea typeface="+mn-ea"/>
                        </a:rPr>
                        <a:t>웹맵</a:t>
                      </a:r>
                      <a:r>
                        <a:rPr lang="ko-KR" altLang="en-US" sz="800" b="1" baseline="0" dirty="0">
                          <a:latin typeface="맑은 고딕" panose="020B0503020000020004" pitchFamily="50" charset="-127"/>
                          <a:ea typeface="+mn-ea"/>
                        </a:rPr>
                        <a:t> 버튼</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1" baseline="0" dirty="0" err="1">
                          <a:latin typeface="맑은 고딕" panose="020B0503020000020004" pitchFamily="50" charset="-127"/>
                          <a:ea typeface="+mn-ea"/>
                        </a:rPr>
                        <a:t>웹앱</a:t>
                      </a:r>
                      <a:r>
                        <a:rPr lang="ko-KR" altLang="en-US" sz="800" b="1" baseline="0" dirty="0">
                          <a:latin typeface="맑은 고딕" panose="020B0503020000020004" pitchFamily="50" charset="-127"/>
                          <a:ea typeface="+mn-ea"/>
                        </a:rPr>
                        <a:t> </a:t>
                      </a:r>
                      <a:r>
                        <a:rPr lang="en-US" altLang="ko-KR" sz="800" b="1" baseline="0" dirty="0">
                          <a:latin typeface="맑은 고딕" panose="020B0503020000020004" pitchFamily="50" charset="-127"/>
                          <a:ea typeface="+mn-ea"/>
                        </a:rPr>
                        <a:t>&gt; </a:t>
                      </a:r>
                      <a:r>
                        <a:rPr lang="ko-KR" altLang="en-US" sz="800" b="1" baseline="0" dirty="0">
                          <a:latin typeface="맑은 고딕" panose="020B0503020000020004" pitchFamily="50" charset="-127"/>
                          <a:ea typeface="+mn-ea"/>
                        </a:rPr>
                        <a:t>메인 </a:t>
                      </a:r>
                      <a:r>
                        <a:rPr lang="en-US" altLang="ko-KR" sz="800" b="1" baseline="0" dirty="0">
                          <a:latin typeface="맑은 고딕" panose="020B0503020000020004" pitchFamily="50" charset="-127"/>
                          <a:ea typeface="+mn-ea"/>
                        </a:rPr>
                        <a:t>&gt; </a:t>
                      </a:r>
                      <a:r>
                        <a:rPr lang="ko-KR" altLang="en-US" sz="800" b="1" baseline="0" dirty="0">
                          <a:latin typeface="맑은 고딕" panose="020B0503020000020004" pitchFamily="50" charset="-127"/>
                          <a:ea typeface="+mn-ea"/>
                        </a:rPr>
                        <a:t>지도 선택</a:t>
                      </a:r>
                      <a:endParaRPr lang="en-US" altLang="ko-KR" sz="800" b="1"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갤러리 검색 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ko-KR" altLang="en-US" sz="800" b="0" baseline="0" dirty="0" err="1">
                          <a:solidFill>
                            <a:schemeClr val="tx1"/>
                          </a:solidFill>
                          <a:latin typeface="맑은 고딕" panose="020B0503020000020004" pitchFamily="50" charset="-127"/>
                          <a:ea typeface="+mn-ea"/>
                          <a:sym typeface="Wingdings" pitchFamily="2" charset="2"/>
                        </a:rPr>
                        <a:t>웹앱</a:t>
                      </a:r>
                      <a:r>
                        <a:rPr lang="ko-KR" altLang="en-US" sz="800" b="0" baseline="0" dirty="0">
                          <a:solidFill>
                            <a:schemeClr val="tx1"/>
                          </a:solidFill>
                          <a:latin typeface="맑은 고딕" panose="020B0503020000020004" pitchFamily="50" charset="-127"/>
                          <a:ea typeface="+mn-ea"/>
                          <a:sym typeface="Wingdings" pitchFamily="2" charset="2"/>
                        </a:rPr>
                        <a:t> </a:t>
                      </a:r>
                      <a:r>
                        <a:rPr lang="en-US" altLang="ko-KR" sz="800" b="0" baseline="0" dirty="0">
                          <a:solidFill>
                            <a:schemeClr val="tx1"/>
                          </a:solidFill>
                          <a:latin typeface="맑은 고딕" panose="020B0503020000020004" pitchFamily="50" charset="-127"/>
                          <a:ea typeface="+mn-ea"/>
                          <a:sym typeface="Wingdings" pitchFamily="2" charset="2"/>
                        </a:rPr>
                        <a:t>&gt; </a:t>
                      </a:r>
                      <a:r>
                        <a:rPr lang="ko-KR" altLang="en-US" sz="800" b="0" baseline="0" dirty="0">
                          <a:solidFill>
                            <a:schemeClr val="tx1"/>
                          </a:solidFill>
                          <a:latin typeface="맑은 고딕" panose="020B0503020000020004" pitchFamily="50" charset="-127"/>
                          <a:ea typeface="+mn-ea"/>
                          <a:sym typeface="Wingdings" pitchFamily="2" charset="2"/>
                        </a:rPr>
                        <a:t>메인 설정에서 갤러리 검색 버튼 클릭</a:t>
                      </a:r>
                      <a:endParaRPr lang="en-US" altLang="ko-KR" sz="800" b="0" baseline="0" dirty="0">
                        <a:solidFill>
                          <a:schemeClr val="tx1"/>
                        </a:solidFill>
                        <a:latin typeface="맑은 고딕" panose="020B0503020000020004" pitchFamily="50" charset="-127"/>
                        <a:ea typeface="+mn-ea"/>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ko-KR" altLang="en-US" sz="800" b="0" baseline="0" dirty="0">
                          <a:solidFill>
                            <a:schemeClr val="tx1"/>
                          </a:solidFill>
                          <a:latin typeface="맑은 고딕" panose="020B0503020000020004" pitchFamily="50" charset="-127"/>
                          <a:ea typeface="+mn-ea"/>
                          <a:sym typeface="Wingdings" pitchFamily="2" charset="2"/>
                        </a:rPr>
                        <a:t>현재 기능과 동일</a:t>
                      </a:r>
                      <a:endParaRPr lang="en-US" altLang="ko-KR" sz="800" b="0"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웹맵</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검색 팝업</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667498295"/>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ko-KR" altLang="en-US" sz="800" b="0" baseline="0" dirty="0">
                          <a:solidFill>
                            <a:schemeClr val="tx1"/>
                          </a:solidFill>
                          <a:latin typeface="맑은 고딕" panose="020B0503020000020004" pitchFamily="50" charset="-127"/>
                          <a:ea typeface="+mn-ea"/>
                          <a:sym typeface="Wingdings" pitchFamily="2" charset="2"/>
                        </a:rPr>
                        <a:t>현재 기능과 동일</a:t>
                      </a:r>
                      <a:endParaRPr lang="en-US" altLang="ko-KR" sz="800" b="0"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8532934"/>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mn-ea"/>
                          <a:sym typeface="Wingdings" pitchFamily="2" charset="2"/>
                        </a:rPr>
                        <a:t>새 </a:t>
                      </a:r>
                      <a:r>
                        <a:rPr lang="ko-KR" altLang="en-US" sz="800" b="1" baseline="0" dirty="0" err="1">
                          <a:solidFill>
                            <a:schemeClr val="tx1"/>
                          </a:solidFill>
                          <a:latin typeface="맑은 고딕" panose="020B0503020000020004" pitchFamily="50" charset="-127"/>
                          <a:ea typeface="+mn-ea"/>
                          <a:sym typeface="Wingdings" pitchFamily="2" charset="2"/>
                        </a:rPr>
                        <a:t>웹맵</a:t>
                      </a:r>
                      <a:r>
                        <a:rPr lang="ko-KR" altLang="en-US" sz="800" b="1" baseline="0" dirty="0">
                          <a:solidFill>
                            <a:schemeClr val="tx1"/>
                          </a:solidFill>
                          <a:latin typeface="맑은 고딕" panose="020B0503020000020004" pitchFamily="50" charset="-127"/>
                          <a:ea typeface="+mn-ea"/>
                          <a:sym typeface="Wingdings" pitchFamily="2" charset="2"/>
                        </a:rPr>
                        <a:t> 버튼</a:t>
                      </a:r>
                      <a:endParaRPr lang="en-US" altLang="ko-KR" sz="800" b="1"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293622290"/>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ko-KR" altLang="en-US" sz="800" b="0" baseline="0" dirty="0">
                          <a:solidFill>
                            <a:schemeClr val="tx1"/>
                          </a:solidFill>
                          <a:latin typeface="맑은 고딕" panose="020B0503020000020004" pitchFamily="50" charset="-127"/>
                          <a:ea typeface="+mn-ea"/>
                          <a:sym typeface="Wingdings" pitchFamily="2" charset="2"/>
                        </a:rPr>
                        <a:t>버튼 클릭 시 저장된 </a:t>
                      </a:r>
                      <a:r>
                        <a:rPr lang="ko-KR" altLang="en-US" sz="800" b="0" baseline="0" dirty="0" err="1">
                          <a:solidFill>
                            <a:schemeClr val="tx1"/>
                          </a:solidFill>
                          <a:latin typeface="맑은 고딕" panose="020B0503020000020004" pitchFamily="50" charset="-127"/>
                          <a:ea typeface="+mn-ea"/>
                          <a:sym typeface="Wingdings" pitchFamily="2" charset="2"/>
                        </a:rPr>
                        <a:t>웹맵이</a:t>
                      </a:r>
                      <a:r>
                        <a:rPr lang="ko-KR" altLang="en-US" sz="800" b="0" baseline="0" dirty="0">
                          <a:solidFill>
                            <a:schemeClr val="tx1"/>
                          </a:solidFill>
                          <a:latin typeface="맑은 고딕" panose="020B0503020000020004" pitchFamily="50" charset="-127"/>
                          <a:ea typeface="+mn-ea"/>
                          <a:sym typeface="Wingdings" pitchFamily="2" charset="2"/>
                        </a:rPr>
                        <a:t> 아닌 레이어 없이 기본 배경 지도</a:t>
                      </a:r>
                      <a:r>
                        <a:rPr lang="en-US" altLang="ko-KR" sz="800" b="0" baseline="0" dirty="0">
                          <a:solidFill>
                            <a:schemeClr val="tx1"/>
                          </a:solidFill>
                          <a:latin typeface="맑은 고딕" panose="020B0503020000020004" pitchFamily="50" charset="-127"/>
                          <a:ea typeface="+mn-ea"/>
                          <a:sym typeface="Wingdings" pitchFamily="2" charset="2"/>
                        </a:rPr>
                        <a:t>(</a:t>
                      </a:r>
                      <a:r>
                        <a:rPr lang="ko-KR" altLang="en-US" sz="800" b="0" baseline="0" dirty="0">
                          <a:solidFill>
                            <a:schemeClr val="tx1"/>
                          </a:solidFill>
                          <a:latin typeface="맑은 고딕" panose="020B0503020000020004" pitchFamily="50" charset="-127"/>
                          <a:ea typeface="+mn-ea"/>
                          <a:sym typeface="Wingdings" pitchFamily="2" charset="2"/>
                        </a:rPr>
                        <a:t>빈 </a:t>
                      </a:r>
                      <a:r>
                        <a:rPr lang="ko-KR" altLang="en-US" sz="800" b="0" baseline="0" dirty="0" err="1">
                          <a:solidFill>
                            <a:schemeClr val="tx1"/>
                          </a:solidFill>
                          <a:latin typeface="맑은 고딕" panose="020B0503020000020004" pitchFamily="50" charset="-127"/>
                          <a:ea typeface="+mn-ea"/>
                          <a:sym typeface="Wingdings" pitchFamily="2" charset="2"/>
                        </a:rPr>
                        <a:t>웹맵</a:t>
                      </a:r>
                      <a:r>
                        <a:rPr lang="en-US" altLang="ko-KR" sz="800" b="0" baseline="0" dirty="0">
                          <a:solidFill>
                            <a:schemeClr val="tx1"/>
                          </a:solidFill>
                          <a:latin typeface="맑은 고딕" panose="020B0503020000020004" pitchFamily="50" charset="-127"/>
                          <a:ea typeface="+mn-ea"/>
                          <a:sym typeface="Wingdings" pitchFamily="2" charset="2"/>
                        </a:rPr>
                        <a:t>)</a:t>
                      </a:r>
                      <a:r>
                        <a:rPr lang="ko-KR" altLang="en-US" sz="800" b="0" baseline="0" dirty="0">
                          <a:solidFill>
                            <a:schemeClr val="tx1"/>
                          </a:solidFill>
                          <a:latin typeface="맑은 고딕" panose="020B0503020000020004" pitchFamily="50" charset="-127"/>
                          <a:ea typeface="+mn-ea"/>
                          <a:sym typeface="Wingdings" pitchFamily="2" charset="2"/>
                        </a:rPr>
                        <a:t>로 지도 선택됨</a:t>
                      </a:r>
                      <a:r>
                        <a:rPr lang="en-US" altLang="ko-KR" sz="800" b="0" baseline="0" dirty="0">
                          <a:solidFill>
                            <a:schemeClr val="tx1"/>
                          </a:solidFill>
                          <a:latin typeface="맑은 고딕" panose="020B0503020000020004" pitchFamily="50" charset="-127"/>
                          <a:ea typeface="+mn-ea"/>
                          <a:sym typeface="Wingdings" pitchFamily="2" charset="2"/>
                        </a:rPr>
                        <a:t>(</a:t>
                      </a:r>
                      <a:r>
                        <a:rPr lang="ko-KR" altLang="en-US" sz="800" b="0" baseline="0" dirty="0">
                          <a:solidFill>
                            <a:schemeClr val="tx1"/>
                          </a:solidFill>
                          <a:latin typeface="맑은 고딕" panose="020B0503020000020004" pitchFamily="50" charset="-127"/>
                          <a:ea typeface="+mn-ea"/>
                          <a:sym typeface="Wingdings" pitchFamily="2" charset="2"/>
                        </a:rPr>
                        <a:t>다음 페이지 참고</a:t>
                      </a:r>
                      <a:r>
                        <a:rPr lang="en-US" altLang="ko-KR" sz="800" b="0" baseline="0" dirty="0">
                          <a:solidFill>
                            <a:schemeClr val="tx1"/>
                          </a:solidFill>
                          <a:latin typeface="맑은 고딕" panose="020B0503020000020004" pitchFamily="50" charset="-127"/>
                          <a:ea typeface="+mn-ea"/>
                          <a:sym typeface="Wingdings" pitchFamily="2" charset="2"/>
                        </a:rPr>
                        <a:t>)</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08931564"/>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7" name="그림 6">
            <a:extLst>
              <a:ext uri="{FF2B5EF4-FFF2-40B4-BE49-F238E27FC236}">
                <a16:creationId xmlns:a16="http://schemas.microsoft.com/office/drawing/2014/main" id="{6DDCB60B-A466-A190-647E-A5F4A5FD1CFA}"/>
              </a:ext>
            </a:extLst>
          </p:cNvPr>
          <p:cNvPicPr>
            <a:picLocks noChangeAspect="1"/>
          </p:cNvPicPr>
          <p:nvPr/>
        </p:nvPicPr>
        <p:blipFill rotWithShape="1">
          <a:blip r:embed="rId3"/>
          <a:srcRect r="23437"/>
          <a:stretch/>
        </p:blipFill>
        <p:spPr>
          <a:xfrm>
            <a:off x="142875" y="915144"/>
            <a:ext cx="9334500" cy="5844782"/>
          </a:xfrm>
          <a:prstGeom prst="rect">
            <a:avLst/>
          </a:prstGeom>
        </p:spPr>
      </p:pic>
      <p:sp>
        <p:nvSpPr>
          <p:cNvPr id="8" name="모서리가 둥근 직사각형 299">
            <a:extLst>
              <a:ext uri="{FF2B5EF4-FFF2-40B4-BE49-F238E27FC236}">
                <a16:creationId xmlns:a16="http://schemas.microsoft.com/office/drawing/2014/main" id="{68623CE6-1C2D-F973-217A-4BE00B836ED7}"/>
              </a:ext>
            </a:extLst>
          </p:cNvPr>
          <p:cNvSpPr/>
          <p:nvPr/>
        </p:nvSpPr>
        <p:spPr>
          <a:xfrm>
            <a:off x="1583064" y="164134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11" name="모서리가 둥근 직사각형 299">
            <a:extLst>
              <a:ext uri="{FF2B5EF4-FFF2-40B4-BE49-F238E27FC236}">
                <a16:creationId xmlns:a16="http://schemas.microsoft.com/office/drawing/2014/main" id="{C256CCE6-1880-2DE5-7E82-5F4DB4DB89F8}"/>
              </a:ext>
            </a:extLst>
          </p:cNvPr>
          <p:cNvSpPr/>
          <p:nvPr/>
        </p:nvSpPr>
        <p:spPr>
          <a:xfrm>
            <a:off x="3107064" y="139273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13" name="직사각형 12">
            <a:extLst>
              <a:ext uri="{FF2B5EF4-FFF2-40B4-BE49-F238E27FC236}">
                <a16:creationId xmlns:a16="http://schemas.microsoft.com/office/drawing/2014/main" id="{6EF7313E-FB1D-0B35-B680-55EED952E643}"/>
              </a:ext>
            </a:extLst>
          </p:cNvPr>
          <p:cNvSpPr/>
          <p:nvPr/>
        </p:nvSpPr>
        <p:spPr>
          <a:xfrm>
            <a:off x="7010400" y="1857344"/>
            <a:ext cx="1181100" cy="4381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BE4406A5-5A39-D053-D5FD-0CFB1C224AD4}"/>
              </a:ext>
            </a:extLst>
          </p:cNvPr>
          <p:cNvPicPr>
            <a:picLocks noChangeAspect="1"/>
          </p:cNvPicPr>
          <p:nvPr/>
        </p:nvPicPr>
        <p:blipFill rotWithShape="1">
          <a:blip r:embed="rId3"/>
          <a:srcRect l="47344" t="18279" r="34570" b="77850"/>
          <a:stretch/>
        </p:blipFill>
        <p:spPr>
          <a:xfrm>
            <a:off x="5305426" y="1982075"/>
            <a:ext cx="2205038" cy="226220"/>
          </a:xfrm>
          <a:prstGeom prst="rect">
            <a:avLst/>
          </a:prstGeom>
        </p:spPr>
      </p:pic>
      <p:sp>
        <p:nvSpPr>
          <p:cNvPr id="20" name="모서리가 둥근 직사각형 50">
            <a:extLst>
              <a:ext uri="{FF2B5EF4-FFF2-40B4-BE49-F238E27FC236}">
                <a16:creationId xmlns:a16="http://schemas.microsoft.com/office/drawing/2014/main" id="{EEC37799-E6B9-9B03-95E4-43B5917388C7}"/>
              </a:ext>
            </a:extLst>
          </p:cNvPr>
          <p:cNvSpPr/>
          <p:nvPr/>
        </p:nvSpPr>
        <p:spPr>
          <a:xfrm>
            <a:off x="7536659" y="1992873"/>
            <a:ext cx="595311" cy="190733"/>
          </a:xfrm>
          <a:prstGeom prst="roundRect">
            <a:avLst>
              <a:gd name="adj" fmla="val 5069"/>
            </a:avLst>
          </a:prstGeom>
          <a:solidFill>
            <a:srgbClr val="5779FF"/>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dirty="0">
                <a:solidFill>
                  <a:schemeClr val="bg1"/>
                </a:solidFill>
              </a:rPr>
              <a:t>새 </a:t>
            </a:r>
            <a:r>
              <a:rPr lang="ko-KR" altLang="en-US" sz="800" b="1" dirty="0" err="1">
                <a:solidFill>
                  <a:schemeClr val="bg1"/>
                </a:solidFill>
              </a:rPr>
              <a:t>웹맵</a:t>
            </a:r>
            <a:endParaRPr lang="ko-KR" altLang="en-US" sz="800" b="1" dirty="0">
              <a:solidFill>
                <a:schemeClr val="bg1"/>
              </a:solidFill>
            </a:endParaRPr>
          </a:p>
        </p:txBody>
      </p:sp>
      <p:sp>
        <p:nvSpPr>
          <p:cNvPr id="21" name="모서리가 둥근 직사각형 299">
            <a:extLst>
              <a:ext uri="{FF2B5EF4-FFF2-40B4-BE49-F238E27FC236}">
                <a16:creationId xmlns:a16="http://schemas.microsoft.com/office/drawing/2014/main" id="{DE8D5FA0-9C3B-D1D0-8CF1-12557B0F760A}"/>
              </a:ext>
            </a:extLst>
          </p:cNvPr>
          <p:cNvSpPr/>
          <p:nvPr/>
        </p:nvSpPr>
        <p:spPr>
          <a:xfrm>
            <a:off x="7452153" y="188734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Tree>
    <p:extLst>
      <p:ext uri="{BB962C8B-B14F-4D97-AF65-F5344CB8AC3E}">
        <p14:creationId xmlns:p14="http://schemas.microsoft.com/office/powerpoint/2010/main" val="10086280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7659809"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새 </a:t>
            </a:r>
            <a:r>
              <a:rPr lang="ko-KR" altLang="en-US" dirty="0" err="1">
                <a:latin typeface="맑은 고딕" panose="020B0503020000020004" pitchFamily="50" charset="-127"/>
              </a:rPr>
              <a:t>웹맵</a:t>
            </a:r>
            <a:r>
              <a:rPr lang="ko-KR" altLang="en-US" dirty="0">
                <a:latin typeface="맑은 고딕" panose="020B0503020000020004" pitchFamily="50" charset="-127"/>
              </a:rPr>
              <a:t>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메인 페이지 </a:t>
            </a:r>
            <a:r>
              <a:rPr lang="en-US" altLang="ko-KR" dirty="0"/>
              <a:t>&gt; </a:t>
            </a:r>
            <a:r>
              <a:rPr lang="ko-KR" altLang="en-US" dirty="0" err="1"/>
              <a:t>웹앱</a:t>
            </a:r>
            <a:endParaRPr lang="ko-KR" altLang="en-US" dirty="0"/>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LXPFA_SB_2D_WA_060</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2023-03-14</a:t>
            </a:r>
            <a:endParaRPr lang="ko-KR" altLang="en-US" dirty="0"/>
          </a:p>
        </p:txBody>
      </p:sp>
      <p:graphicFrame>
        <p:nvGraphicFramePr>
          <p:cNvPr id="366" name="표 365">
            <a:extLst>
              <a:ext uri="{FF2B5EF4-FFF2-40B4-BE49-F238E27FC236}">
                <a16:creationId xmlns:a16="http://schemas.microsoft.com/office/drawing/2014/main" id="{978A9D78-1D70-20D4-6232-1EFBE26D37F7}"/>
              </a:ext>
            </a:extLst>
          </p:cNvPr>
          <p:cNvGraphicFramePr>
            <a:graphicFrameLocks noGrp="1"/>
          </p:cNvGraphicFramePr>
          <p:nvPr/>
        </p:nvGraphicFramePr>
        <p:xfrm>
          <a:off x="9563100" y="897079"/>
          <a:ext cx="2486025" cy="2831983"/>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7759">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새 </a:t>
                      </a:r>
                      <a:r>
                        <a:rPr lang="ko-KR" altLang="en-US" sz="800" b="1" baseline="0" dirty="0" err="1">
                          <a:latin typeface="맑은 고딕" panose="020B0503020000020004" pitchFamily="50" charset="-127"/>
                          <a:ea typeface="+mn-ea"/>
                        </a:rPr>
                        <a:t>웹맵</a:t>
                      </a:r>
                      <a:r>
                        <a:rPr lang="ko-KR" altLang="en-US" sz="800" b="1" baseline="0" dirty="0">
                          <a:latin typeface="맑은 고딕" panose="020B0503020000020004" pitchFamily="50" charset="-127"/>
                          <a:ea typeface="+mn-ea"/>
                        </a:rPr>
                        <a:t> 버튼</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1" baseline="0" dirty="0" err="1">
                          <a:latin typeface="맑은 고딕" panose="020B0503020000020004" pitchFamily="50" charset="-127"/>
                          <a:ea typeface="+mn-ea"/>
                        </a:rPr>
                        <a:t>웹앱</a:t>
                      </a:r>
                      <a:r>
                        <a:rPr lang="ko-KR" altLang="en-US" sz="800" b="1" baseline="0" dirty="0">
                          <a:latin typeface="맑은 고딕" panose="020B0503020000020004" pitchFamily="50" charset="-127"/>
                          <a:ea typeface="+mn-ea"/>
                        </a:rPr>
                        <a:t> </a:t>
                      </a:r>
                      <a:r>
                        <a:rPr lang="en-US" altLang="ko-KR" sz="800" b="1" baseline="0" dirty="0">
                          <a:latin typeface="맑은 고딕" panose="020B0503020000020004" pitchFamily="50" charset="-127"/>
                          <a:ea typeface="+mn-ea"/>
                        </a:rPr>
                        <a:t>&gt; </a:t>
                      </a:r>
                      <a:r>
                        <a:rPr lang="ko-KR" altLang="en-US" sz="800" b="1" baseline="0" dirty="0">
                          <a:latin typeface="맑은 고딕" panose="020B0503020000020004" pitchFamily="50" charset="-127"/>
                          <a:ea typeface="+mn-ea"/>
                        </a:rPr>
                        <a:t>메인 </a:t>
                      </a:r>
                      <a:r>
                        <a:rPr lang="en-US" altLang="ko-KR" sz="800" b="1" baseline="0" dirty="0">
                          <a:latin typeface="맑은 고딕" panose="020B0503020000020004" pitchFamily="50" charset="-127"/>
                          <a:ea typeface="+mn-ea"/>
                        </a:rPr>
                        <a:t>&gt; </a:t>
                      </a:r>
                      <a:r>
                        <a:rPr lang="ko-KR" altLang="en-US" sz="800" b="1" baseline="0" dirty="0">
                          <a:latin typeface="맑은 고딕" panose="020B0503020000020004" pitchFamily="50" charset="-127"/>
                          <a:ea typeface="+mn-ea"/>
                        </a:rPr>
                        <a:t>지도 선택</a:t>
                      </a:r>
                      <a:endParaRPr lang="en-US" altLang="ko-KR" sz="800" b="1"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새 </a:t>
                      </a: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웹맵</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생성</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ko-KR" altLang="en-US" sz="800" b="0" baseline="0" dirty="0">
                          <a:solidFill>
                            <a:schemeClr val="tx1"/>
                          </a:solidFill>
                          <a:latin typeface="맑은 고딕" panose="020B0503020000020004" pitchFamily="50" charset="-127"/>
                          <a:ea typeface="+mn-ea"/>
                          <a:sym typeface="Wingdings" pitchFamily="2" charset="2"/>
                        </a:rPr>
                        <a:t>새 </a:t>
                      </a:r>
                      <a:r>
                        <a:rPr lang="ko-KR" altLang="en-US" sz="800" b="0" baseline="0" dirty="0" err="1">
                          <a:solidFill>
                            <a:schemeClr val="tx1"/>
                          </a:solidFill>
                          <a:latin typeface="맑은 고딕" panose="020B0503020000020004" pitchFamily="50" charset="-127"/>
                          <a:ea typeface="+mn-ea"/>
                          <a:sym typeface="Wingdings" pitchFamily="2" charset="2"/>
                        </a:rPr>
                        <a:t>웹맵</a:t>
                      </a:r>
                      <a:r>
                        <a:rPr lang="ko-KR" altLang="en-US" sz="800" b="0" baseline="0" dirty="0">
                          <a:solidFill>
                            <a:schemeClr val="tx1"/>
                          </a:solidFill>
                          <a:latin typeface="맑은 고딕" panose="020B0503020000020004" pitchFamily="50" charset="-127"/>
                          <a:ea typeface="+mn-ea"/>
                          <a:sym typeface="Wingdings" pitchFamily="2" charset="2"/>
                        </a:rPr>
                        <a:t> 버튼 클릭하면 지도 화면 표시</a:t>
                      </a:r>
                      <a:endParaRPr lang="en-US" altLang="ko-KR" sz="800" b="0"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새 </a:t>
                      </a: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웹맵</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설정</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719365227"/>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ko-KR" altLang="en-US" sz="800" b="0" baseline="0" dirty="0">
                          <a:solidFill>
                            <a:schemeClr val="tx1"/>
                          </a:solidFill>
                          <a:latin typeface="맑은 고딕" panose="020B0503020000020004" pitchFamily="50" charset="-127"/>
                          <a:ea typeface="+mn-ea"/>
                          <a:sym typeface="Wingdings" pitchFamily="2" charset="2"/>
                        </a:rPr>
                        <a:t>새 </a:t>
                      </a:r>
                      <a:r>
                        <a:rPr lang="ko-KR" altLang="en-US" sz="800" b="0" baseline="0" dirty="0" err="1">
                          <a:solidFill>
                            <a:schemeClr val="tx1"/>
                          </a:solidFill>
                          <a:latin typeface="맑은 고딕" panose="020B0503020000020004" pitchFamily="50" charset="-127"/>
                          <a:ea typeface="+mn-ea"/>
                          <a:sym typeface="Wingdings" pitchFamily="2" charset="2"/>
                        </a:rPr>
                        <a:t>웹맵</a:t>
                      </a:r>
                      <a:r>
                        <a:rPr lang="ko-KR" altLang="en-US" sz="800" b="0" baseline="0" dirty="0">
                          <a:solidFill>
                            <a:schemeClr val="tx1"/>
                          </a:solidFill>
                          <a:latin typeface="맑은 고딕" panose="020B0503020000020004" pitchFamily="50" charset="-127"/>
                          <a:ea typeface="+mn-ea"/>
                          <a:sym typeface="Wingdings" pitchFamily="2" charset="2"/>
                        </a:rPr>
                        <a:t> 생성을 위한 설정</a:t>
                      </a:r>
                      <a:endParaRPr lang="en-US" altLang="ko-KR" sz="800" b="0" baseline="0" dirty="0">
                        <a:solidFill>
                          <a:schemeClr val="tx1"/>
                        </a:solidFill>
                        <a:latin typeface="맑은 고딕" panose="020B0503020000020004" pitchFamily="50" charset="-127"/>
                        <a:ea typeface="+mn-ea"/>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ko-KR" altLang="en-US" sz="800" b="0" baseline="0" dirty="0">
                          <a:solidFill>
                            <a:schemeClr val="tx1"/>
                          </a:solidFill>
                          <a:latin typeface="맑은 고딕" panose="020B0503020000020004" pitchFamily="50" charset="-127"/>
                          <a:ea typeface="+mn-ea"/>
                          <a:sym typeface="Wingdings" pitchFamily="2" charset="2"/>
                        </a:rPr>
                        <a:t>제목</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설명</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썸네일</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설정</a:t>
                      </a:r>
                      <a:endParaRPr lang="en-US" altLang="ko-KR" sz="800" b="0" baseline="0" dirty="0">
                        <a:solidFill>
                          <a:schemeClr val="tx1"/>
                        </a:solidFill>
                        <a:latin typeface="맑은 고딕" panose="020B0503020000020004" pitchFamily="50" charset="-127"/>
                        <a:ea typeface="+mn-ea"/>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ko-KR" altLang="en-US" sz="800" b="0" baseline="0" dirty="0">
                          <a:solidFill>
                            <a:schemeClr val="tx1"/>
                          </a:solidFill>
                          <a:latin typeface="맑은 고딕" panose="020B0503020000020004" pitchFamily="50" charset="-127"/>
                          <a:ea typeface="+mn-ea"/>
                          <a:sym typeface="Wingdings" pitchFamily="2" charset="2"/>
                        </a:rPr>
                        <a:t>기존 기능과 동일</a:t>
                      </a:r>
                      <a:endParaRPr lang="en-US" altLang="ko-KR" sz="800" b="0"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82352773"/>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저장</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4622066"/>
                  </a:ext>
                </a:extLst>
              </a:tr>
              <a:tr h="174138">
                <a:tc vMerge="1">
                  <a:txBody>
                    <a:bodyPr/>
                    <a:lstStyle/>
                    <a:p>
                      <a:pPr latinLnBrk="1"/>
                      <a:endParaRPr lang="ko-KR" altLang="en-US"/>
                    </a:p>
                  </a:txBody>
                  <a:tcP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ko-KR" altLang="en-US" sz="800" b="0" baseline="0" dirty="0">
                          <a:solidFill>
                            <a:schemeClr val="tx1"/>
                          </a:solidFill>
                          <a:latin typeface="맑은 고딕" panose="020B0503020000020004" pitchFamily="50" charset="-127"/>
                          <a:ea typeface="+mn-ea"/>
                          <a:sym typeface="Wingdings" pitchFamily="2" charset="2"/>
                        </a:rPr>
                        <a:t>저장</a:t>
                      </a:r>
                      <a:r>
                        <a:rPr lang="en-US" altLang="ko-KR" sz="800" b="0" baseline="0" dirty="0">
                          <a:solidFill>
                            <a:schemeClr val="tx1"/>
                          </a:solidFill>
                          <a:latin typeface="맑은 고딕" panose="020B0503020000020004" pitchFamily="50" charset="-127"/>
                          <a:ea typeface="+mn-ea"/>
                          <a:sym typeface="Wingdings" pitchFamily="2" charset="2"/>
                        </a:rPr>
                        <a:t>] </a:t>
                      </a:r>
                      <a:r>
                        <a:rPr lang="ko-KR" altLang="en-US" sz="800" b="0" baseline="0" dirty="0">
                          <a:solidFill>
                            <a:schemeClr val="tx1"/>
                          </a:solidFill>
                          <a:latin typeface="맑은 고딕" panose="020B0503020000020004" pitchFamily="50" charset="-127"/>
                          <a:ea typeface="+mn-ea"/>
                          <a:sym typeface="Wingdings" pitchFamily="2" charset="2"/>
                        </a:rPr>
                        <a:t>버튼 누르면 새 </a:t>
                      </a:r>
                      <a:r>
                        <a:rPr lang="ko-KR" altLang="en-US" sz="800" b="0" baseline="0" dirty="0" err="1">
                          <a:solidFill>
                            <a:schemeClr val="tx1"/>
                          </a:solidFill>
                          <a:latin typeface="맑은 고딕" panose="020B0503020000020004" pitchFamily="50" charset="-127"/>
                          <a:ea typeface="+mn-ea"/>
                          <a:sym typeface="Wingdings" pitchFamily="2" charset="2"/>
                        </a:rPr>
                        <a:t>웹맵</a:t>
                      </a:r>
                      <a:r>
                        <a:rPr lang="ko-KR" altLang="en-US" sz="800" b="0" baseline="0" dirty="0">
                          <a:solidFill>
                            <a:schemeClr val="tx1"/>
                          </a:solidFill>
                          <a:latin typeface="맑은 고딕" panose="020B0503020000020004" pitchFamily="50" charset="-127"/>
                          <a:ea typeface="+mn-ea"/>
                          <a:sym typeface="Wingdings" pitchFamily="2" charset="2"/>
                        </a:rPr>
                        <a:t> 생성</a:t>
                      </a:r>
                      <a:endParaRPr lang="en-US" altLang="ko-KR" sz="800" b="0"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8144522"/>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38" name="그림 37">
            <a:extLst>
              <a:ext uri="{FF2B5EF4-FFF2-40B4-BE49-F238E27FC236}">
                <a16:creationId xmlns:a16="http://schemas.microsoft.com/office/drawing/2014/main" id="{6F19B359-902E-D8FA-2790-297676AD364B}"/>
              </a:ext>
            </a:extLst>
          </p:cNvPr>
          <p:cNvPicPr>
            <a:picLocks noChangeAspect="1"/>
          </p:cNvPicPr>
          <p:nvPr/>
        </p:nvPicPr>
        <p:blipFill>
          <a:blip r:embed="rId3"/>
          <a:stretch>
            <a:fillRect/>
          </a:stretch>
        </p:blipFill>
        <p:spPr>
          <a:xfrm>
            <a:off x="142875" y="892881"/>
            <a:ext cx="9334500" cy="4501606"/>
          </a:xfrm>
          <a:prstGeom prst="rect">
            <a:avLst/>
          </a:prstGeom>
        </p:spPr>
      </p:pic>
      <p:sp>
        <p:nvSpPr>
          <p:cNvPr id="2" name="직사각형 1">
            <a:extLst>
              <a:ext uri="{FF2B5EF4-FFF2-40B4-BE49-F238E27FC236}">
                <a16:creationId xmlns:a16="http://schemas.microsoft.com/office/drawing/2014/main" id="{6EFABD06-B0C8-A169-3255-B528874745C8}"/>
              </a:ext>
            </a:extLst>
          </p:cNvPr>
          <p:cNvSpPr/>
          <p:nvPr/>
        </p:nvSpPr>
        <p:spPr>
          <a:xfrm>
            <a:off x="1862138" y="1524000"/>
            <a:ext cx="1385887" cy="390525"/>
          </a:xfrm>
          <a:prstGeom prst="rect">
            <a:avLst/>
          </a:prstGeom>
          <a:solidFill>
            <a:srgbClr val="F6F9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4E2D513F-E572-5CBE-2D10-5C647A259F47}"/>
              </a:ext>
            </a:extLst>
          </p:cNvPr>
          <p:cNvSpPr/>
          <p:nvPr/>
        </p:nvSpPr>
        <p:spPr>
          <a:xfrm>
            <a:off x="534988" y="1549400"/>
            <a:ext cx="247650" cy="8255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0CFC691D-3DB1-366D-E5D9-A505F254B7DB}"/>
              </a:ext>
            </a:extLst>
          </p:cNvPr>
          <p:cNvSpPr txBox="1"/>
          <p:nvPr/>
        </p:nvSpPr>
        <p:spPr>
          <a:xfrm>
            <a:off x="464927" y="1484171"/>
            <a:ext cx="558941" cy="192873"/>
          </a:xfrm>
          <a:prstGeom prst="rect">
            <a:avLst/>
          </a:prstGeom>
          <a:noFill/>
        </p:spPr>
        <p:txBody>
          <a:bodyPr wrap="square" rtlCol="0">
            <a:spAutoFit/>
          </a:bodyPr>
          <a:lstStyle/>
          <a:p>
            <a:pPr>
              <a:lnSpc>
                <a:spcPct val="150000"/>
              </a:lnSpc>
            </a:pPr>
            <a:r>
              <a:rPr lang="ko-KR" altLang="en-US" sz="500">
                <a:solidFill>
                  <a:schemeClr val="tx1">
                    <a:lumMod val="50000"/>
                    <a:lumOff val="50000"/>
                  </a:schemeClr>
                </a:solidFill>
                <a:latin typeface="+mj-lt"/>
              </a:rPr>
              <a:t>새 </a:t>
            </a:r>
            <a:r>
              <a:rPr lang="ko-KR" altLang="en-US" sz="500" dirty="0" err="1">
                <a:solidFill>
                  <a:schemeClr val="tx1">
                    <a:lumMod val="50000"/>
                    <a:lumOff val="50000"/>
                  </a:schemeClr>
                </a:solidFill>
                <a:latin typeface="+mj-lt"/>
              </a:rPr>
              <a:t>웹맵</a:t>
            </a:r>
            <a:endParaRPr lang="ko-KR" altLang="en-US" sz="500" dirty="0">
              <a:solidFill>
                <a:schemeClr val="tx1">
                  <a:lumMod val="50000"/>
                  <a:lumOff val="50000"/>
                </a:schemeClr>
              </a:solidFill>
              <a:latin typeface="+mj-lt"/>
            </a:endParaRPr>
          </a:p>
        </p:txBody>
      </p:sp>
      <p:pic>
        <p:nvPicPr>
          <p:cNvPr id="9" name="그림 8">
            <a:extLst>
              <a:ext uri="{FF2B5EF4-FFF2-40B4-BE49-F238E27FC236}">
                <a16:creationId xmlns:a16="http://schemas.microsoft.com/office/drawing/2014/main" id="{99899CA4-3234-0EAC-8531-11E1109989A2}"/>
              </a:ext>
            </a:extLst>
          </p:cNvPr>
          <p:cNvPicPr>
            <a:picLocks noChangeAspect="1"/>
          </p:cNvPicPr>
          <p:nvPr/>
        </p:nvPicPr>
        <p:blipFill>
          <a:blip r:embed="rId4"/>
          <a:stretch>
            <a:fillRect/>
          </a:stretch>
        </p:blipFill>
        <p:spPr>
          <a:xfrm>
            <a:off x="4001633" y="1677044"/>
            <a:ext cx="4503065" cy="2835077"/>
          </a:xfrm>
          <a:prstGeom prst="rect">
            <a:avLst/>
          </a:prstGeom>
        </p:spPr>
      </p:pic>
      <p:pic>
        <p:nvPicPr>
          <p:cNvPr id="10" name="그림 9">
            <a:extLst>
              <a:ext uri="{FF2B5EF4-FFF2-40B4-BE49-F238E27FC236}">
                <a16:creationId xmlns:a16="http://schemas.microsoft.com/office/drawing/2014/main" id="{33419093-7290-368C-580C-679F3686A1B3}"/>
              </a:ext>
            </a:extLst>
          </p:cNvPr>
          <p:cNvPicPr>
            <a:picLocks noChangeAspect="1"/>
          </p:cNvPicPr>
          <p:nvPr/>
        </p:nvPicPr>
        <p:blipFill rotWithShape="1">
          <a:blip r:embed="rId5"/>
          <a:srcRect l="47344" t="18279" r="34570" b="77850"/>
          <a:stretch/>
        </p:blipFill>
        <p:spPr>
          <a:xfrm>
            <a:off x="5678154" y="2072563"/>
            <a:ext cx="2205038" cy="226220"/>
          </a:xfrm>
          <a:prstGeom prst="rect">
            <a:avLst/>
          </a:prstGeom>
        </p:spPr>
      </p:pic>
      <p:sp>
        <p:nvSpPr>
          <p:cNvPr id="11" name="모서리가 둥근 직사각형 50">
            <a:extLst>
              <a:ext uri="{FF2B5EF4-FFF2-40B4-BE49-F238E27FC236}">
                <a16:creationId xmlns:a16="http://schemas.microsoft.com/office/drawing/2014/main" id="{F6F7B642-6BBF-3ADA-53AD-4A263C035138}"/>
              </a:ext>
            </a:extLst>
          </p:cNvPr>
          <p:cNvSpPr/>
          <p:nvPr/>
        </p:nvSpPr>
        <p:spPr>
          <a:xfrm>
            <a:off x="7909387" y="2083361"/>
            <a:ext cx="529763" cy="190733"/>
          </a:xfrm>
          <a:prstGeom prst="roundRect">
            <a:avLst>
              <a:gd name="adj" fmla="val 5069"/>
            </a:avLst>
          </a:prstGeom>
          <a:solidFill>
            <a:srgbClr val="5779FF"/>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800" b="1" dirty="0">
                <a:solidFill>
                  <a:schemeClr val="bg1"/>
                </a:solidFill>
              </a:rPr>
              <a:t>새 </a:t>
            </a:r>
            <a:r>
              <a:rPr lang="ko-KR" altLang="en-US" sz="800" b="1" dirty="0" err="1">
                <a:solidFill>
                  <a:schemeClr val="bg1"/>
                </a:solidFill>
              </a:rPr>
              <a:t>웹맵</a:t>
            </a:r>
            <a:endParaRPr lang="ko-KR" altLang="en-US" sz="800" b="1" dirty="0">
              <a:solidFill>
                <a:schemeClr val="bg1"/>
              </a:solidFill>
            </a:endParaRPr>
          </a:p>
        </p:txBody>
      </p:sp>
      <p:pic>
        <p:nvPicPr>
          <p:cNvPr id="13" name="그림 12">
            <a:extLst>
              <a:ext uri="{FF2B5EF4-FFF2-40B4-BE49-F238E27FC236}">
                <a16:creationId xmlns:a16="http://schemas.microsoft.com/office/drawing/2014/main" id="{546B8191-743B-CF5C-4985-A0ADED9EC94C}"/>
              </a:ext>
            </a:extLst>
          </p:cNvPr>
          <p:cNvPicPr>
            <a:picLocks noChangeAspect="1"/>
          </p:cNvPicPr>
          <p:nvPr/>
        </p:nvPicPr>
        <p:blipFill>
          <a:blip r:embed="rId6"/>
          <a:stretch>
            <a:fillRect/>
          </a:stretch>
        </p:blipFill>
        <p:spPr>
          <a:xfrm>
            <a:off x="4267200" y="2680411"/>
            <a:ext cx="4379864" cy="2097323"/>
          </a:xfrm>
          <a:prstGeom prst="rect">
            <a:avLst/>
          </a:prstGeom>
        </p:spPr>
      </p:pic>
      <p:sp>
        <p:nvSpPr>
          <p:cNvPr id="14" name="모서리가 둥근 직사각형 299">
            <a:extLst>
              <a:ext uri="{FF2B5EF4-FFF2-40B4-BE49-F238E27FC236}">
                <a16:creationId xmlns:a16="http://schemas.microsoft.com/office/drawing/2014/main" id="{9538E96F-88E9-3ABE-C5E9-D52A5A4AE394}"/>
              </a:ext>
            </a:extLst>
          </p:cNvPr>
          <p:cNvSpPr/>
          <p:nvPr/>
        </p:nvSpPr>
        <p:spPr>
          <a:xfrm>
            <a:off x="7799512" y="196272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15" name="모서리가 둥근 직사각형 299">
            <a:extLst>
              <a:ext uri="{FF2B5EF4-FFF2-40B4-BE49-F238E27FC236}">
                <a16:creationId xmlns:a16="http://schemas.microsoft.com/office/drawing/2014/main" id="{F99E383E-460C-DB8B-66F1-A31A85E24508}"/>
              </a:ext>
            </a:extLst>
          </p:cNvPr>
          <p:cNvSpPr/>
          <p:nvPr/>
        </p:nvSpPr>
        <p:spPr>
          <a:xfrm>
            <a:off x="4124990" y="257438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16" name="모서리가 둥근 직사각형 299">
            <a:extLst>
              <a:ext uri="{FF2B5EF4-FFF2-40B4-BE49-F238E27FC236}">
                <a16:creationId xmlns:a16="http://schemas.microsoft.com/office/drawing/2014/main" id="{38E5DA44-F1EA-3D11-D394-2CF6A3E55283}"/>
              </a:ext>
            </a:extLst>
          </p:cNvPr>
          <p:cNvSpPr/>
          <p:nvPr/>
        </p:nvSpPr>
        <p:spPr>
          <a:xfrm>
            <a:off x="7912578" y="439127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Tree>
    <p:extLst>
      <p:ext uri="{BB962C8B-B14F-4D97-AF65-F5344CB8AC3E}">
        <p14:creationId xmlns:p14="http://schemas.microsoft.com/office/powerpoint/2010/main" val="489504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697533"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비교 템플릿</a:t>
            </a:r>
            <a:r>
              <a:rPr lang="en-US" altLang="ko-KR" dirty="0">
                <a:latin typeface="맑은 고딕" panose="020B0503020000020004" pitchFamily="50" charset="-127"/>
              </a:rPr>
              <a:t>_</a:t>
            </a:r>
            <a:r>
              <a:rPr lang="ko-KR" altLang="en-US" dirty="0">
                <a:latin typeface="맑은 고딕" panose="020B0503020000020004" pitchFamily="50" charset="-127"/>
              </a:rPr>
              <a:t>레이아웃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LXPFA_SB_2D_WA_003</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pic>
        <p:nvPicPr>
          <p:cNvPr id="3" name="그림 2">
            <a:extLst>
              <a:ext uri="{FF2B5EF4-FFF2-40B4-BE49-F238E27FC236}">
                <a16:creationId xmlns:a16="http://schemas.microsoft.com/office/drawing/2014/main" id="{2A3A7443-F148-1D45-BBA6-2213C9E203DD}"/>
              </a:ext>
            </a:extLst>
          </p:cNvPr>
          <p:cNvPicPr>
            <a:picLocks noChangeAspect="1"/>
          </p:cNvPicPr>
          <p:nvPr/>
        </p:nvPicPr>
        <p:blipFill rotWithShape="1">
          <a:blip r:embed="rId2"/>
          <a:srcRect r="16808"/>
          <a:stretch/>
        </p:blipFill>
        <p:spPr>
          <a:xfrm>
            <a:off x="142875" y="915144"/>
            <a:ext cx="9319907" cy="5469978"/>
          </a:xfrm>
          <a:prstGeom prst="rect">
            <a:avLst/>
          </a:prstGeom>
        </p:spPr>
      </p:pic>
      <p:sp>
        <p:nvSpPr>
          <p:cNvPr id="12" name="직사각형 11">
            <a:extLst>
              <a:ext uri="{FF2B5EF4-FFF2-40B4-BE49-F238E27FC236}">
                <a16:creationId xmlns:a16="http://schemas.microsoft.com/office/drawing/2014/main" id="{A055E0F4-A9DC-BB64-C143-350F7F91886B}"/>
              </a:ext>
            </a:extLst>
          </p:cNvPr>
          <p:cNvSpPr/>
          <p:nvPr/>
        </p:nvSpPr>
        <p:spPr>
          <a:xfrm>
            <a:off x="795872" y="928867"/>
            <a:ext cx="736599" cy="169277"/>
          </a:xfrm>
          <a:prstGeom prst="rect">
            <a:avLst/>
          </a:prstGeom>
          <a:solidFill>
            <a:srgbClr val="2F5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2434A5D3-51B4-2EFA-3285-16AD70B59974}"/>
              </a:ext>
            </a:extLst>
          </p:cNvPr>
          <p:cNvSpPr txBox="1"/>
          <p:nvPr/>
        </p:nvSpPr>
        <p:spPr>
          <a:xfrm>
            <a:off x="724750" y="919407"/>
            <a:ext cx="635000" cy="184666"/>
          </a:xfrm>
          <a:prstGeom prst="rect">
            <a:avLst/>
          </a:prstGeom>
          <a:noFill/>
        </p:spPr>
        <p:txBody>
          <a:bodyPr wrap="square" rtlCol="0">
            <a:spAutoFit/>
          </a:bodyPr>
          <a:lstStyle/>
          <a:p>
            <a:r>
              <a:rPr lang="en-US" altLang="ko-KR" sz="600" b="1" dirty="0">
                <a:solidFill>
                  <a:schemeClr val="bg1"/>
                </a:solidFill>
              </a:rPr>
              <a:t>(</a:t>
            </a:r>
            <a:r>
              <a:rPr lang="ko-KR" altLang="en-US" sz="600" b="1" dirty="0">
                <a:solidFill>
                  <a:schemeClr val="bg1"/>
                </a:solidFill>
              </a:rPr>
              <a:t>비교</a:t>
            </a:r>
            <a:r>
              <a:rPr lang="en-US" altLang="ko-KR" sz="600" b="1" dirty="0">
                <a:solidFill>
                  <a:schemeClr val="bg1"/>
                </a:solidFill>
              </a:rPr>
              <a:t>)</a:t>
            </a:r>
            <a:endParaRPr lang="ko-KR" altLang="en-US" sz="600" b="1" dirty="0">
              <a:solidFill>
                <a:schemeClr val="bg1"/>
              </a:solidFill>
            </a:endParaRPr>
          </a:p>
        </p:txBody>
      </p:sp>
      <p:sp>
        <p:nvSpPr>
          <p:cNvPr id="34" name="직사각형 33">
            <a:extLst>
              <a:ext uri="{FF2B5EF4-FFF2-40B4-BE49-F238E27FC236}">
                <a16:creationId xmlns:a16="http://schemas.microsoft.com/office/drawing/2014/main" id="{224AE4DC-3B23-C527-FDCD-A4B9E1A25E6F}"/>
              </a:ext>
            </a:extLst>
          </p:cNvPr>
          <p:cNvSpPr/>
          <p:nvPr/>
        </p:nvSpPr>
        <p:spPr>
          <a:xfrm>
            <a:off x="458790" y="1149551"/>
            <a:ext cx="1536698" cy="253934"/>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사각형: 둥근 모서리 25">
            <a:extLst>
              <a:ext uri="{FF2B5EF4-FFF2-40B4-BE49-F238E27FC236}">
                <a16:creationId xmlns:a16="http://schemas.microsoft.com/office/drawing/2014/main" id="{7B8361B8-E977-9B79-F4E3-D51B21E46A93}"/>
              </a:ext>
            </a:extLst>
          </p:cNvPr>
          <p:cNvSpPr/>
          <p:nvPr/>
        </p:nvSpPr>
        <p:spPr>
          <a:xfrm>
            <a:off x="1222109" y="1172419"/>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28" name="사각형: 둥근 모서리 27">
            <a:extLst>
              <a:ext uri="{FF2B5EF4-FFF2-40B4-BE49-F238E27FC236}">
                <a16:creationId xmlns:a16="http://schemas.microsoft.com/office/drawing/2014/main" id="{C806665F-7657-4AF4-0B4E-B11623804280}"/>
              </a:ext>
            </a:extLst>
          </p:cNvPr>
          <p:cNvSpPr/>
          <p:nvPr/>
        </p:nvSpPr>
        <p:spPr>
          <a:xfrm>
            <a:off x="1599668" y="1172419"/>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위젯</a:t>
            </a:r>
          </a:p>
        </p:txBody>
      </p:sp>
      <p:sp>
        <p:nvSpPr>
          <p:cNvPr id="29" name="사각형: 둥근 모서리 28">
            <a:extLst>
              <a:ext uri="{FF2B5EF4-FFF2-40B4-BE49-F238E27FC236}">
                <a16:creationId xmlns:a16="http://schemas.microsoft.com/office/drawing/2014/main" id="{34074365-2C77-E6EF-2C38-CB1987796F0A}"/>
              </a:ext>
            </a:extLst>
          </p:cNvPr>
          <p:cNvSpPr/>
          <p:nvPr/>
        </p:nvSpPr>
        <p:spPr>
          <a:xfrm>
            <a:off x="456191" y="1172419"/>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메인</a:t>
            </a:r>
          </a:p>
        </p:txBody>
      </p:sp>
      <p:sp>
        <p:nvSpPr>
          <p:cNvPr id="33" name="사각형: 둥근 모서리 32">
            <a:extLst>
              <a:ext uri="{FF2B5EF4-FFF2-40B4-BE49-F238E27FC236}">
                <a16:creationId xmlns:a16="http://schemas.microsoft.com/office/drawing/2014/main" id="{FE0EC759-FE3B-0F2F-1DB3-C47D7E153AF3}"/>
              </a:ext>
            </a:extLst>
          </p:cNvPr>
          <p:cNvSpPr/>
          <p:nvPr/>
        </p:nvSpPr>
        <p:spPr>
          <a:xfrm>
            <a:off x="837190" y="1172419"/>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레이아웃</a:t>
            </a:r>
          </a:p>
        </p:txBody>
      </p:sp>
      <p:pic>
        <p:nvPicPr>
          <p:cNvPr id="4" name="그림 3">
            <a:extLst>
              <a:ext uri="{FF2B5EF4-FFF2-40B4-BE49-F238E27FC236}">
                <a16:creationId xmlns:a16="http://schemas.microsoft.com/office/drawing/2014/main" id="{2FCFA894-C9FC-47D1-A9AD-EC15D4FBB1ED}"/>
              </a:ext>
            </a:extLst>
          </p:cNvPr>
          <p:cNvPicPr>
            <a:picLocks noChangeAspect="1"/>
          </p:cNvPicPr>
          <p:nvPr/>
        </p:nvPicPr>
        <p:blipFill>
          <a:blip r:embed="rId3"/>
          <a:stretch>
            <a:fillRect/>
          </a:stretch>
        </p:blipFill>
        <p:spPr>
          <a:xfrm>
            <a:off x="456191" y="1403486"/>
            <a:ext cx="1547737" cy="3425890"/>
          </a:xfrm>
          <a:prstGeom prst="rect">
            <a:avLst/>
          </a:prstGeom>
        </p:spPr>
      </p:pic>
      <p:sp>
        <p:nvSpPr>
          <p:cNvPr id="5" name="TextBox 4">
            <a:extLst>
              <a:ext uri="{FF2B5EF4-FFF2-40B4-BE49-F238E27FC236}">
                <a16:creationId xmlns:a16="http://schemas.microsoft.com/office/drawing/2014/main" id="{7D2AF610-E7D5-55E6-812E-4A1BE4B846D8}"/>
              </a:ext>
            </a:extLst>
          </p:cNvPr>
          <p:cNvSpPr txBox="1"/>
          <p:nvPr/>
        </p:nvSpPr>
        <p:spPr>
          <a:xfrm>
            <a:off x="390286" y="4807906"/>
            <a:ext cx="910007" cy="184666"/>
          </a:xfrm>
          <a:prstGeom prst="rect">
            <a:avLst/>
          </a:prstGeom>
          <a:noFill/>
        </p:spPr>
        <p:txBody>
          <a:bodyPr wrap="square" rtlCol="0">
            <a:spAutoFit/>
          </a:bodyPr>
          <a:lstStyle/>
          <a:p>
            <a:r>
              <a:rPr lang="ko-KR" altLang="en-US" sz="600" b="1" dirty="0">
                <a:solidFill>
                  <a:schemeClr val="tx1">
                    <a:lumMod val="50000"/>
                    <a:lumOff val="50000"/>
                  </a:schemeClr>
                </a:solidFill>
              </a:rPr>
              <a:t>콘텐츠 영역 설정</a:t>
            </a:r>
          </a:p>
        </p:txBody>
      </p:sp>
      <p:sp>
        <p:nvSpPr>
          <p:cNvPr id="6" name="직사각형 5">
            <a:extLst>
              <a:ext uri="{FF2B5EF4-FFF2-40B4-BE49-F238E27FC236}">
                <a16:creationId xmlns:a16="http://schemas.microsoft.com/office/drawing/2014/main" id="{44ADBA0C-9B28-3C2A-84A4-D7066D63DA94}"/>
              </a:ext>
            </a:extLst>
          </p:cNvPr>
          <p:cNvSpPr/>
          <p:nvPr/>
        </p:nvSpPr>
        <p:spPr>
          <a:xfrm>
            <a:off x="456191" y="4977193"/>
            <a:ext cx="1517072" cy="13397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각형: 둥근 위쪽 모서리 6">
            <a:extLst>
              <a:ext uri="{FF2B5EF4-FFF2-40B4-BE49-F238E27FC236}">
                <a16:creationId xmlns:a16="http://schemas.microsoft.com/office/drawing/2014/main" id="{9A78DC2F-DDD6-BC73-D0FF-A48B56003D8A}"/>
              </a:ext>
            </a:extLst>
          </p:cNvPr>
          <p:cNvSpPr/>
          <p:nvPr/>
        </p:nvSpPr>
        <p:spPr>
          <a:xfrm rot="16200000">
            <a:off x="1229982" y="5896155"/>
            <a:ext cx="389467" cy="339016"/>
          </a:xfrm>
          <a:prstGeom prst="round2SameRect">
            <a:avLst>
              <a:gd name="adj1" fmla="val 3864"/>
              <a:gd name="adj2" fmla="val 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사각형: 둥근 위쪽 모서리 7">
            <a:extLst>
              <a:ext uri="{FF2B5EF4-FFF2-40B4-BE49-F238E27FC236}">
                <a16:creationId xmlns:a16="http://schemas.microsoft.com/office/drawing/2014/main" id="{3534A574-810D-7261-BCB4-6524154F1F15}"/>
              </a:ext>
            </a:extLst>
          </p:cNvPr>
          <p:cNvSpPr/>
          <p:nvPr/>
        </p:nvSpPr>
        <p:spPr>
          <a:xfrm rot="5400000" flipH="1">
            <a:off x="1578859" y="5896154"/>
            <a:ext cx="389467" cy="339017"/>
          </a:xfrm>
          <a:prstGeom prst="round2SameRect">
            <a:avLst>
              <a:gd name="adj1" fmla="val 4566"/>
              <a:gd name="adj2"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위쪽 모서리 8">
            <a:extLst>
              <a:ext uri="{FF2B5EF4-FFF2-40B4-BE49-F238E27FC236}">
                <a16:creationId xmlns:a16="http://schemas.microsoft.com/office/drawing/2014/main" id="{E49DD109-2F37-5C86-0757-1BB612D4EC85}"/>
              </a:ext>
            </a:extLst>
          </p:cNvPr>
          <p:cNvSpPr/>
          <p:nvPr/>
        </p:nvSpPr>
        <p:spPr>
          <a:xfrm rot="16200000">
            <a:off x="1157962" y="5539123"/>
            <a:ext cx="389467" cy="194977"/>
          </a:xfrm>
          <a:prstGeom prst="round2SameRect">
            <a:avLst>
              <a:gd name="adj1" fmla="val 3864"/>
              <a:gd name="adj2" fmla="val 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사각형: 둥근 위쪽 모서리 9">
            <a:extLst>
              <a:ext uri="{FF2B5EF4-FFF2-40B4-BE49-F238E27FC236}">
                <a16:creationId xmlns:a16="http://schemas.microsoft.com/office/drawing/2014/main" id="{8363F2BE-B575-1D7C-F1C8-D1EF61509D19}"/>
              </a:ext>
            </a:extLst>
          </p:cNvPr>
          <p:cNvSpPr/>
          <p:nvPr/>
        </p:nvSpPr>
        <p:spPr>
          <a:xfrm rot="5400000" flipH="1">
            <a:off x="1511431" y="5399676"/>
            <a:ext cx="389467" cy="473869"/>
          </a:xfrm>
          <a:prstGeom prst="round2SameRect">
            <a:avLst>
              <a:gd name="adj1" fmla="val 4566"/>
              <a:gd name="adj2"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사각형: 둥근 위쪽 모서리 10">
            <a:extLst>
              <a:ext uri="{FF2B5EF4-FFF2-40B4-BE49-F238E27FC236}">
                <a16:creationId xmlns:a16="http://schemas.microsoft.com/office/drawing/2014/main" id="{DFE7AAD2-9C17-F5FF-7E33-507E7489EFC2}"/>
              </a:ext>
            </a:extLst>
          </p:cNvPr>
          <p:cNvSpPr/>
          <p:nvPr/>
        </p:nvSpPr>
        <p:spPr>
          <a:xfrm rot="16200000">
            <a:off x="387377" y="5566256"/>
            <a:ext cx="389467" cy="140711"/>
          </a:xfrm>
          <a:prstGeom prst="round2SameRect">
            <a:avLst>
              <a:gd name="adj1" fmla="val 3864"/>
              <a:gd name="adj2" fmla="val 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사각형: 둥근 위쪽 모서리 13">
            <a:extLst>
              <a:ext uri="{FF2B5EF4-FFF2-40B4-BE49-F238E27FC236}">
                <a16:creationId xmlns:a16="http://schemas.microsoft.com/office/drawing/2014/main" id="{282A4B5B-B943-983A-908F-9F9A9C357B75}"/>
              </a:ext>
            </a:extLst>
          </p:cNvPr>
          <p:cNvSpPr/>
          <p:nvPr/>
        </p:nvSpPr>
        <p:spPr>
          <a:xfrm rot="5400000" flipH="1">
            <a:off x="740846" y="5372543"/>
            <a:ext cx="389467" cy="528134"/>
          </a:xfrm>
          <a:prstGeom prst="round2SameRect">
            <a:avLst>
              <a:gd name="adj1" fmla="val 4566"/>
              <a:gd name="adj2"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사각형: 둥근 위쪽 모서리 14">
            <a:extLst>
              <a:ext uri="{FF2B5EF4-FFF2-40B4-BE49-F238E27FC236}">
                <a16:creationId xmlns:a16="http://schemas.microsoft.com/office/drawing/2014/main" id="{2A291485-99A2-83B3-3D46-31805C35177E}"/>
              </a:ext>
            </a:extLst>
          </p:cNvPr>
          <p:cNvSpPr/>
          <p:nvPr/>
        </p:nvSpPr>
        <p:spPr>
          <a:xfrm rot="16200000">
            <a:off x="445926" y="5936759"/>
            <a:ext cx="389467" cy="257806"/>
          </a:xfrm>
          <a:prstGeom prst="round2SameRect">
            <a:avLst>
              <a:gd name="adj1" fmla="val 3864"/>
              <a:gd name="adj2" fmla="val 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사각형: 둥근 위쪽 모서리 15">
            <a:extLst>
              <a:ext uri="{FF2B5EF4-FFF2-40B4-BE49-F238E27FC236}">
                <a16:creationId xmlns:a16="http://schemas.microsoft.com/office/drawing/2014/main" id="{5C5D8B50-E509-D793-81BE-76A63D5F66A7}"/>
              </a:ext>
            </a:extLst>
          </p:cNvPr>
          <p:cNvSpPr/>
          <p:nvPr/>
        </p:nvSpPr>
        <p:spPr>
          <a:xfrm rot="5400000" flipH="1">
            <a:off x="798318" y="5859065"/>
            <a:ext cx="389467" cy="413191"/>
          </a:xfrm>
          <a:prstGeom prst="round2SameRect">
            <a:avLst>
              <a:gd name="adj1" fmla="val 4566"/>
              <a:gd name="adj2"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사각형: 둥근 위쪽 모서리 18">
            <a:extLst>
              <a:ext uri="{FF2B5EF4-FFF2-40B4-BE49-F238E27FC236}">
                <a16:creationId xmlns:a16="http://schemas.microsoft.com/office/drawing/2014/main" id="{9C3B16D3-D088-1E89-F1D0-0DD75E112AD3}"/>
              </a:ext>
            </a:extLst>
          </p:cNvPr>
          <p:cNvSpPr/>
          <p:nvPr/>
        </p:nvSpPr>
        <p:spPr>
          <a:xfrm rot="16200000">
            <a:off x="431364" y="5093217"/>
            <a:ext cx="389467" cy="228683"/>
          </a:xfrm>
          <a:prstGeom prst="round2SameRect">
            <a:avLst>
              <a:gd name="adj1" fmla="val 3864"/>
              <a:gd name="adj2" fmla="val 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사각형: 둥근 위쪽 모서리 19">
            <a:extLst>
              <a:ext uri="{FF2B5EF4-FFF2-40B4-BE49-F238E27FC236}">
                <a16:creationId xmlns:a16="http://schemas.microsoft.com/office/drawing/2014/main" id="{7D62C8A3-FFF6-3624-D8EB-87814E25C9FC}"/>
              </a:ext>
            </a:extLst>
          </p:cNvPr>
          <p:cNvSpPr/>
          <p:nvPr/>
        </p:nvSpPr>
        <p:spPr>
          <a:xfrm rot="5400000" flipH="1">
            <a:off x="789872" y="4992516"/>
            <a:ext cx="389467" cy="430086"/>
          </a:xfrm>
          <a:prstGeom prst="round2SameRect">
            <a:avLst>
              <a:gd name="adj1" fmla="val 4566"/>
              <a:gd name="adj2"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사각형: 둥근 모서리 20">
            <a:extLst>
              <a:ext uri="{FF2B5EF4-FFF2-40B4-BE49-F238E27FC236}">
                <a16:creationId xmlns:a16="http://schemas.microsoft.com/office/drawing/2014/main" id="{7AD35FB5-AE2F-F0C8-D24F-A91CD7D49527}"/>
              </a:ext>
            </a:extLst>
          </p:cNvPr>
          <p:cNvSpPr/>
          <p:nvPr/>
        </p:nvSpPr>
        <p:spPr>
          <a:xfrm>
            <a:off x="1255207" y="5278681"/>
            <a:ext cx="573593" cy="123611"/>
          </a:xfrm>
          <a:prstGeom prst="roundRect">
            <a:avLst>
              <a:gd name="adj" fmla="val 12208"/>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500" b="1" dirty="0">
              <a:solidFill>
                <a:srgbClr val="2F5597"/>
              </a:solidFill>
            </a:endParaRPr>
          </a:p>
        </p:txBody>
      </p:sp>
      <p:sp>
        <p:nvSpPr>
          <p:cNvPr id="22" name="TextBox 21">
            <a:extLst>
              <a:ext uri="{FF2B5EF4-FFF2-40B4-BE49-F238E27FC236}">
                <a16:creationId xmlns:a16="http://schemas.microsoft.com/office/drawing/2014/main" id="{62AA9083-9612-5DD6-D0A8-16C12AA351E4}"/>
              </a:ext>
            </a:extLst>
          </p:cNvPr>
          <p:cNvSpPr txBox="1"/>
          <p:nvPr/>
        </p:nvSpPr>
        <p:spPr>
          <a:xfrm>
            <a:off x="1749676" y="5272601"/>
            <a:ext cx="339017" cy="169277"/>
          </a:xfrm>
          <a:prstGeom prst="rect">
            <a:avLst/>
          </a:prstGeom>
          <a:noFill/>
        </p:spPr>
        <p:txBody>
          <a:bodyPr wrap="square" rtlCol="0">
            <a:spAutoFit/>
          </a:bodyPr>
          <a:lstStyle/>
          <a:p>
            <a:r>
              <a:rPr lang="en-US" altLang="ko-KR" sz="500" b="1" dirty="0"/>
              <a:t>PX</a:t>
            </a:r>
            <a:endParaRPr lang="ko-KR" altLang="en-US" sz="500" b="1" dirty="0"/>
          </a:p>
        </p:txBody>
      </p:sp>
      <p:sp>
        <p:nvSpPr>
          <p:cNvPr id="23" name="TextBox 22">
            <a:extLst>
              <a:ext uri="{FF2B5EF4-FFF2-40B4-BE49-F238E27FC236}">
                <a16:creationId xmlns:a16="http://schemas.microsoft.com/office/drawing/2014/main" id="{92D397F8-681C-5248-6DA8-0235418DE253}"/>
              </a:ext>
            </a:extLst>
          </p:cNvPr>
          <p:cNvSpPr txBox="1"/>
          <p:nvPr/>
        </p:nvSpPr>
        <p:spPr>
          <a:xfrm>
            <a:off x="1221553" y="5253849"/>
            <a:ext cx="910007" cy="169277"/>
          </a:xfrm>
          <a:prstGeom prst="rect">
            <a:avLst/>
          </a:prstGeom>
          <a:noFill/>
        </p:spPr>
        <p:txBody>
          <a:bodyPr wrap="square" rtlCol="0">
            <a:spAutoFit/>
          </a:bodyPr>
          <a:lstStyle/>
          <a:p>
            <a:r>
              <a:rPr lang="ko-KR" altLang="en-US" sz="500" b="1" dirty="0">
                <a:solidFill>
                  <a:schemeClr val="tx1">
                    <a:lumMod val="50000"/>
                    <a:lumOff val="50000"/>
                  </a:schemeClr>
                </a:solidFill>
              </a:rPr>
              <a:t>기본 </a:t>
            </a:r>
            <a:r>
              <a:rPr lang="en-US" altLang="ko-KR" sz="500" b="1" dirty="0">
                <a:solidFill>
                  <a:schemeClr val="tx1">
                    <a:lumMod val="50000"/>
                    <a:lumOff val="50000"/>
                  </a:schemeClr>
                </a:solidFill>
              </a:rPr>
              <a:t>: 470</a:t>
            </a:r>
            <a:endParaRPr lang="ko-KR" altLang="en-US" sz="500" b="1" dirty="0">
              <a:solidFill>
                <a:schemeClr val="tx1">
                  <a:lumMod val="50000"/>
                  <a:lumOff val="50000"/>
                </a:schemeClr>
              </a:solidFill>
            </a:endParaRPr>
          </a:p>
        </p:txBody>
      </p:sp>
      <p:sp>
        <p:nvSpPr>
          <p:cNvPr id="24" name="TextBox 23">
            <a:extLst>
              <a:ext uri="{FF2B5EF4-FFF2-40B4-BE49-F238E27FC236}">
                <a16:creationId xmlns:a16="http://schemas.microsoft.com/office/drawing/2014/main" id="{69F0B251-CBE7-CD2D-5334-F7A1B377254C}"/>
              </a:ext>
            </a:extLst>
          </p:cNvPr>
          <p:cNvSpPr txBox="1"/>
          <p:nvPr/>
        </p:nvSpPr>
        <p:spPr>
          <a:xfrm>
            <a:off x="420275" y="5548605"/>
            <a:ext cx="320164" cy="169277"/>
          </a:xfrm>
          <a:prstGeom prst="rect">
            <a:avLst/>
          </a:prstGeom>
          <a:noFill/>
        </p:spPr>
        <p:txBody>
          <a:bodyPr wrap="square" rtlCol="0">
            <a:spAutoFit/>
          </a:bodyPr>
          <a:lstStyle/>
          <a:p>
            <a:pPr algn="ctr"/>
            <a:r>
              <a:rPr lang="en-US" altLang="ko-KR" sz="500" b="1" dirty="0">
                <a:solidFill>
                  <a:schemeClr val="bg1"/>
                </a:solidFill>
              </a:rPr>
              <a:t>20%</a:t>
            </a:r>
            <a:endParaRPr lang="ko-KR" altLang="en-US" sz="500" b="1" dirty="0">
              <a:solidFill>
                <a:schemeClr val="bg1"/>
              </a:solidFill>
            </a:endParaRPr>
          </a:p>
        </p:txBody>
      </p:sp>
      <p:sp>
        <p:nvSpPr>
          <p:cNvPr id="25" name="TextBox 24">
            <a:extLst>
              <a:ext uri="{FF2B5EF4-FFF2-40B4-BE49-F238E27FC236}">
                <a16:creationId xmlns:a16="http://schemas.microsoft.com/office/drawing/2014/main" id="{4ADBAA55-2603-CABC-9F54-56847ADC4337}"/>
              </a:ext>
            </a:extLst>
          </p:cNvPr>
          <p:cNvSpPr txBox="1"/>
          <p:nvPr/>
        </p:nvSpPr>
        <p:spPr>
          <a:xfrm>
            <a:off x="769563" y="5548605"/>
            <a:ext cx="320164" cy="169277"/>
          </a:xfrm>
          <a:prstGeom prst="rect">
            <a:avLst/>
          </a:prstGeom>
          <a:noFill/>
        </p:spPr>
        <p:txBody>
          <a:bodyPr wrap="square" rtlCol="0">
            <a:spAutoFit/>
          </a:bodyPr>
          <a:lstStyle/>
          <a:p>
            <a:pPr algn="ctr"/>
            <a:r>
              <a:rPr lang="en-US" altLang="ko-KR" sz="500" b="1" dirty="0">
                <a:solidFill>
                  <a:schemeClr val="bg1"/>
                </a:solidFill>
              </a:rPr>
              <a:t>80%</a:t>
            </a:r>
            <a:endParaRPr lang="ko-KR" altLang="en-US" sz="500" b="1" dirty="0">
              <a:solidFill>
                <a:schemeClr val="bg1"/>
              </a:solidFill>
            </a:endParaRPr>
          </a:p>
        </p:txBody>
      </p:sp>
      <p:sp>
        <p:nvSpPr>
          <p:cNvPr id="27" name="TextBox 26">
            <a:extLst>
              <a:ext uri="{FF2B5EF4-FFF2-40B4-BE49-F238E27FC236}">
                <a16:creationId xmlns:a16="http://schemas.microsoft.com/office/drawing/2014/main" id="{DC798C25-23E9-71E9-2E67-672E0496F85E}"/>
              </a:ext>
            </a:extLst>
          </p:cNvPr>
          <p:cNvSpPr txBox="1"/>
          <p:nvPr/>
        </p:nvSpPr>
        <p:spPr>
          <a:xfrm>
            <a:off x="466293" y="5082192"/>
            <a:ext cx="320164" cy="246221"/>
          </a:xfrm>
          <a:prstGeom prst="rect">
            <a:avLst/>
          </a:prstGeom>
          <a:noFill/>
        </p:spPr>
        <p:txBody>
          <a:bodyPr wrap="square" rtlCol="0">
            <a:spAutoFit/>
          </a:bodyPr>
          <a:lstStyle/>
          <a:p>
            <a:pPr algn="ctr"/>
            <a:r>
              <a:rPr lang="ko-KR" altLang="en-US" sz="500" b="1" dirty="0">
                <a:solidFill>
                  <a:schemeClr val="bg1"/>
                </a:solidFill>
              </a:rPr>
              <a:t>고정</a:t>
            </a:r>
            <a:endParaRPr lang="en-US" altLang="ko-KR" sz="500" b="1" dirty="0">
              <a:solidFill>
                <a:schemeClr val="bg1"/>
              </a:solidFill>
            </a:endParaRPr>
          </a:p>
          <a:p>
            <a:pPr algn="ctr"/>
            <a:r>
              <a:rPr lang="en-US" altLang="ko-KR" sz="500" b="1" dirty="0">
                <a:solidFill>
                  <a:schemeClr val="bg1"/>
                </a:solidFill>
              </a:rPr>
              <a:t>PX</a:t>
            </a:r>
            <a:endParaRPr lang="ko-KR" altLang="en-US" sz="500" b="1" dirty="0">
              <a:solidFill>
                <a:schemeClr val="bg1"/>
              </a:solidFill>
            </a:endParaRPr>
          </a:p>
        </p:txBody>
      </p:sp>
      <p:sp>
        <p:nvSpPr>
          <p:cNvPr id="30" name="TextBox 29">
            <a:extLst>
              <a:ext uri="{FF2B5EF4-FFF2-40B4-BE49-F238E27FC236}">
                <a16:creationId xmlns:a16="http://schemas.microsoft.com/office/drawing/2014/main" id="{D8D9AD5C-A39E-3659-A55A-B14DD54E0ED7}"/>
              </a:ext>
            </a:extLst>
          </p:cNvPr>
          <p:cNvSpPr txBox="1"/>
          <p:nvPr/>
        </p:nvSpPr>
        <p:spPr>
          <a:xfrm>
            <a:off x="1193009" y="5548605"/>
            <a:ext cx="320164" cy="169277"/>
          </a:xfrm>
          <a:prstGeom prst="rect">
            <a:avLst/>
          </a:prstGeom>
          <a:noFill/>
        </p:spPr>
        <p:txBody>
          <a:bodyPr wrap="square" rtlCol="0">
            <a:spAutoFit/>
          </a:bodyPr>
          <a:lstStyle/>
          <a:p>
            <a:pPr algn="ctr"/>
            <a:r>
              <a:rPr lang="en-US" altLang="ko-KR" sz="500" b="1" dirty="0">
                <a:solidFill>
                  <a:schemeClr val="bg1"/>
                </a:solidFill>
              </a:rPr>
              <a:t>30%</a:t>
            </a:r>
            <a:endParaRPr lang="ko-KR" altLang="en-US" sz="500" b="1" dirty="0">
              <a:solidFill>
                <a:schemeClr val="bg1"/>
              </a:solidFill>
            </a:endParaRPr>
          </a:p>
        </p:txBody>
      </p:sp>
      <p:sp>
        <p:nvSpPr>
          <p:cNvPr id="31" name="TextBox 30">
            <a:extLst>
              <a:ext uri="{FF2B5EF4-FFF2-40B4-BE49-F238E27FC236}">
                <a16:creationId xmlns:a16="http://schemas.microsoft.com/office/drawing/2014/main" id="{FC4F8F25-9ECD-A714-DFC2-19B0FF82F500}"/>
              </a:ext>
            </a:extLst>
          </p:cNvPr>
          <p:cNvSpPr txBox="1"/>
          <p:nvPr/>
        </p:nvSpPr>
        <p:spPr>
          <a:xfrm>
            <a:off x="1534767" y="5548605"/>
            <a:ext cx="320164" cy="169277"/>
          </a:xfrm>
          <a:prstGeom prst="rect">
            <a:avLst/>
          </a:prstGeom>
          <a:noFill/>
        </p:spPr>
        <p:txBody>
          <a:bodyPr wrap="square" rtlCol="0">
            <a:spAutoFit/>
          </a:bodyPr>
          <a:lstStyle/>
          <a:p>
            <a:pPr algn="ctr"/>
            <a:r>
              <a:rPr lang="en-US" altLang="ko-KR" sz="500" b="1" dirty="0">
                <a:solidFill>
                  <a:schemeClr val="bg1"/>
                </a:solidFill>
              </a:rPr>
              <a:t>70%</a:t>
            </a:r>
            <a:endParaRPr lang="ko-KR" altLang="en-US" sz="500" b="1" dirty="0">
              <a:solidFill>
                <a:schemeClr val="bg1"/>
              </a:solidFill>
            </a:endParaRPr>
          </a:p>
        </p:txBody>
      </p:sp>
      <p:sp>
        <p:nvSpPr>
          <p:cNvPr id="32" name="TextBox 31">
            <a:extLst>
              <a:ext uri="{FF2B5EF4-FFF2-40B4-BE49-F238E27FC236}">
                <a16:creationId xmlns:a16="http://schemas.microsoft.com/office/drawing/2014/main" id="{BD133EA5-D5E1-66ED-0EE3-FDA4C798E73D}"/>
              </a:ext>
            </a:extLst>
          </p:cNvPr>
          <p:cNvSpPr txBox="1"/>
          <p:nvPr/>
        </p:nvSpPr>
        <p:spPr>
          <a:xfrm>
            <a:off x="485437" y="5977657"/>
            <a:ext cx="320164" cy="169277"/>
          </a:xfrm>
          <a:prstGeom prst="rect">
            <a:avLst/>
          </a:prstGeom>
          <a:noFill/>
        </p:spPr>
        <p:txBody>
          <a:bodyPr wrap="square" rtlCol="0">
            <a:spAutoFit/>
          </a:bodyPr>
          <a:lstStyle/>
          <a:p>
            <a:pPr algn="ctr"/>
            <a:r>
              <a:rPr lang="en-US" altLang="ko-KR" sz="500" b="1" dirty="0">
                <a:solidFill>
                  <a:schemeClr val="bg1"/>
                </a:solidFill>
              </a:rPr>
              <a:t>40%</a:t>
            </a:r>
            <a:endParaRPr lang="ko-KR" altLang="en-US" sz="500" b="1" dirty="0">
              <a:solidFill>
                <a:schemeClr val="bg1"/>
              </a:solidFill>
            </a:endParaRPr>
          </a:p>
        </p:txBody>
      </p:sp>
      <p:sp>
        <p:nvSpPr>
          <p:cNvPr id="35" name="TextBox 34">
            <a:extLst>
              <a:ext uri="{FF2B5EF4-FFF2-40B4-BE49-F238E27FC236}">
                <a16:creationId xmlns:a16="http://schemas.microsoft.com/office/drawing/2014/main" id="{94E0FCEC-7F5A-7F03-E9E4-96961AD9E86B}"/>
              </a:ext>
            </a:extLst>
          </p:cNvPr>
          <p:cNvSpPr txBox="1"/>
          <p:nvPr/>
        </p:nvSpPr>
        <p:spPr>
          <a:xfrm>
            <a:off x="834725" y="5977657"/>
            <a:ext cx="320164" cy="169277"/>
          </a:xfrm>
          <a:prstGeom prst="rect">
            <a:avLst/>
          </a:prstGeom>
          <a:noFill/>
        </p:spPr>
        <p:txBody>
          <a:bodyPr wrap="square" rtlCol="0">
            <a:spAutoFit/>
          </a:bodyPr>
          <a:lstStyle/>
          <a:p>
            <a:pPr algn="ctr"/>
            <a:r>
              <a:rPr lang="en-US" altLang="ko-KR" sz="500" b="1" dirty="0">
                <a:solidFill>
                  <a:schemeClr val="bg1"/>
                </a:solidFill>
              </a:rPr>
              <a:t>60%</a:t>
            </a:r>
            <a:endParaRPr lang="ko-KR" altLang="en-US" sz="500" b="1" dirty="0">
              <a:solidFill>
                <a:schemeClr val="bg1"/>
              </a:solidFill>
            </a:endParaRPr>
          </a:p>
        </p:txBody>
      </p:sp>
      <p:sp>
        <p:nvSpPr>
          <p:cNvPr id="36" name="TextBox 35">
            <a:extLst>
              <a:ext uri="{FF2B5EF4-FFF2-40B4-BE49-F238E27FC236}">
                <a16:creationId xmlns:a16="http://schemas.microsoft.com/office/drawing/2014/main" id="{915FF195-8A51-D77F-1AA1-96F6DF4208C7}"/>
              </a:ext>
            </a:extLst>
          </p:cNvPr>
          <p:cNvSpPr txBox="1"/>
          <p:nvPr/>
        </p:nvSpPr>
        <p:spPr>
          <a:xfrm>
            <a:off x="1264428" y="5977657"/>
            <a:ext cx="320164" cy="169277"/>
          </a:xfrm>
          <a:prstGeom prst="rect">
            <a:avLst/>
          </a:prstGeom>
          <a:noFill/>
        </p:spPr>
        <p:txBody>
          <a:bodyPr wrap="square" rtlCol="0">
            <a:spAutoFit/>
          </a:bodyPr>
          <a:lstStyle/>
          <a:p>
            <a:pPr algn="ctr"/>
            <a:r>
              <a:rPr lang="en-US" altLang="ko-KR" sz="500" b="1" dirty="0">
                <a:solidFill>
                  <a:schemeClr val="bg1"/>
                </a:solidFill>
              </a:rPr>
              <a:t>50%</a:t>
            </a:r>
            <a:endParaRPr lang="ko-KR" altLang="en-US" sz="500" b="1" dirty="0">
              <a:solidFill>
                <a:schemeClr val="bg1"/>
              </a:solidFill>
            </a:endParaRPr>
          </a:p>
        </p:txBody>
      </p:sp>
      <p:sp>
        <p:nvSpPr>
          <p:cNvPr id="37" name="TextBox 36">
            <a:extLst>
              <a:ext uri="{FF2B5EF4-FFF2-40B4-BE49-F238E27FC236}">
                <a16:creationId xmlns:a16="http://schemas.microsoft.com/office/drawing/2014/main" id="{9949CB15-49C5-BF98-6CAB-9DB5CA03A083}"/>
              </a:ext>
            </a:extLst>
          </p:cNvPr>
          <p:cNvSpPr txBox="1"/>
          <p:nvPr/>
        </p:nvSpPr>
        <p:spPr>
          <a:xfrm>
            <a:off x="1613716" y="5977657"/>
            <a:ext cx="320164" cy="169277"/>
          </a:xfrm>
          <a:prstGeom prst="rect">
            <a:avLst/>
          </a:prstGeom>
          <a:noFill/>
        </p:spPr>
        <p:txBody>
          <a:bodyPr wrap="square" rtlCol="0">
            <a:spAutoFit/>
          </a:bodyPr>
          <a:lstStyle/>
          <a:p>
            <a:pPr algn="ctr"/>
            <a:r>
              <a:rPr lang="en-US" altLang="ko-KR" sz="500" b="1" dirty="0">
                <a:solidFill>
                  <a:schemeClr val="bg1"/>
                </a:solidFill>
              </a:rPr>
              <a:t>50%</a:t>
            </a:r>
            <a:endParaRPr lang="ko-KR" altLang="en-US" sz="500" b="1" dirty="0">
              <a:solidFill>
                <a:schemeClr val="bg1"/>
              </a:solidFill>
            </a:endParaRPr>
          </a:p>
        </p:txBody>
      </p:sp>
      <p:sp>
        <p:nvSpPr>
          <p:cNvPr id="17" name="사각형: 둥근 모서리 16">
            <a:extLst>
              <a:ext uri="{FF2B5EF4-FFF2-40B4-BE49-F238E27FC236}">
                <a16:creationId xmlns:a16="http://schemas.microsoft.com/office/drawing/2014/main" id="{AEBA868E-7765-AFB2-18DD-F723245E52AD}"/>
              </a:ext>
            </a:extLst>
          </p:cNvPr>
          <p:cNvSpPr/>
          <p:nvPr/>
        </p:nvSpPr>
        <p:spPr>
          <a:xfrm>
            <a:off x="1230062" y="5845424"/>
            <a:ext cx="736116" cy="442570"/>
          </a:xfrm>
          <a:prstGeom prst="roundRect">
            <a:avLst>
              <a:gd name="adj" fmla="val 2893"/>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래픽 37" descr="배지 체크 표시1 단색으로 채워진">
            <a:extLst>
              <a:ext uri="{FF2B5EF4-FFF2-40B4-BE49-F238E27FC236}">
                <a16:creationId xmlns:a16="http://schemas.microsoft.com/office/drawing/2014/main" id="{3E93CE04-18CE-4C24-F891-2373BF8068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3975" y="5943299"/>
            <a:ext cx="255457" cy="255457"/>
          </a:xfrm>
          <a:prstGeom prst="rect">
            <a:avLst/>
          </a:prstGeom>
        </p:spPr>
      </p:pic>
      <p:grpSp>
        <p:nvGrpSpPr>
          <p:cNvPr id="39" name="그룹 38">
            <a:extLst>
              <a:ext uri="{FF2B5EF4-FFF2-40B4-BE49-F238E27FC236}">
                <a16:creationId xmlns:a16="http://schemas.microsoft.com/office/drawing/2014/main" id="{A8DBBCDF-1225-ECA6-8B56-3DCF047934F0}"/>
              </a:ext>
            </a:extLst>
          </p:cNvPr>
          <p:cNvGrpSpPr/>
          <p:nvPr/>
        </p:nvGrpSpPr>
        <p:grpSpPr>
          <a:xfrm>
            <a:off x="341880" y="1407991"/>
            <a:ext cx="109171" cy="3379661"/>
            <a:chOff x="8472854" y="3429000"/>
            <a:chExt cx="109171" cy="259517"/>
          </a:xfrm>
        </p:grpSpPr>
        <p:cxnSp>
          <p:nvCxnSpPr>
            <p:cNvPr id="40" name="직선 연결선 39">
              <a:extLst>
                <a:ext uri="{FF2B5EF4-FFF2-40B4-BE49-F238E27FC236}">
                  <a16:creationId xmlns:a16="http://schemas.microsoft.com/office/drawing/2014/main" id="{B5BD4972-49B7-3F29-9182-720E856D053F}"/>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0A6066C1-38D6-5B2F-7756-DDA4F3172CC5}"/>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466221A7-960C-4E25-1931-B442511985A1}"/>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3" name="모서리가 둥근 직사각형 299">
            <a:extLst>
              <a:ext uri="{FF2B5EF4-FFF2-40B4-BE49-F238E27FC236}">
                <a16:creationId xmlns:a16="http://schemas.microsoft.com/office/drawing/2014/main" id="{1ABB1C1B-036D-F44C-8653-E847F4708E15}"/>
              </a:ext>
            </a:extLst>
          </p:cNvPr>
          <p:cNvSpPr/>
          <p:nvPr/>
        </p:nvSpPr>
        <p:spPr>
          <a:xfrm>
            <a:off x="289765" y="245357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44" name="모서리가 둥근 직사각형 299">
            <a:extLst>
              <a:ext uri="{FF2B5EF4-FFF2-40B4-BE49-F238E27FC236}">
                <a16:creationId xmlns:a16="http://schemas.microsoft.com/office/drawing/2014/main" id="{C75E0170-E0EB-CCE3-7998-CF3D604012AC}"/>
              </a:ext>
            </a:extLst>
          </p:cNvPr>
          <p:cNvSpPr/>
          <p:nvPr/>
        </p:nvSpPr>
        <p:spPr>
          <a:xfrm>
            <a:off x="702525" y="105920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1865273716"/>
              </p:ext>
            </p:extLst>
          </p:nvPr>
        </p:nvGraphicFramePr>
        <p:xfrm>
          <a:off x="9563100" y="897079"/>
          <a:ext cx="2486025" cy="3606683"/>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비교</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0" baseline="0" dirty="0">
                          <a:latin typeface="맑은 고딕" panose="020B0503020000020004" pitchFamily="50" charset="-127"/>
                          <a:ea typeface="+mn-ea"/>
                        </a:rPr>
                        <a:t>2</a:t>
                      </a:r>
                      <a:r>
                        <a:rPr lang="ko-KR" altLang="en-US" sz="800" b="0" baseline="0" dirty="0">
                          <a:latin typeface="맑은 고딕" panose="020B0503020000020004" pitchFamily="50" charset="-127"/>
                          <a:ea typeface="+mn-ea"/>
                        </a:rPr>
                        <a:t>개의 </a:t>
                      </a:r>
                      <a:r>
                        <a:rPr lang="ko-KR" altLang="en-US" sz="800" b="0" baseline="0" dirty="0" err="1">
                          <a:latin typeface="맑은 고딕" panose="020B0503020000020004" pitchFamily="50" charset="-127"/>
                          <a:ea typeface="+mn-ea"/>
                        </a:rPr>
                        <a:t>맵을</a:t>
                      </a:r>
                      <a:r>
                        <a:rPr lang="ko-KR" altLang="en-US" sz="800" b="0" baseline="0" dirty="0">
                          <a:latin typeface="맑은 고딕" panose="020B0503020000020004" pitchFamily="50" charset="-127"/>
                          <a:ea typeface="+mn-ea"/>
                        </a:rPr>
                        <a:t> 연결하여 비교하거나 각 </a:t>
                      </a:r>
                      <a:r>
                        <a:rPr lang="ko-KR" altLang="en-US" sz="800" b="0" baseline="0" dirty="0" err="1">
                          <a:latin typeface="맑은 고딕" panose="020B0503020000020004" pitchFamily="50" charset="-127"/>
                          <a:ea typeface="+mn-ea"/>
                        </a:rPr>
                        <a:t>맵을</a:t>
                      </a:r>
                      <a:r>
                        <a:rPr lang="ko-KR" altLang="en-US" sz="800" b="0" baseline="0" dirty="0">
                          <a:latin typeface="맑은 고딕" panose="020B0503020000020004" pitchFamily="50" charset="-127"/>
                          <a:ea typeface="+mn-ea"/>
                        </a:rPr>
                        <a:t> </a:t>
                      </a:r>
                      <a:r>
                        <a:rPr lang="ko-KR" altLang="en-US" sz="800" b="0" baseline="0" dirty="0" err="1">
                          <a:latin typeface="맑은 고딕" panose="020B0503020000020004" pitchFamily="50" charset="-127"/>
                          <a:ea typeface="+mn-ea"/>
                        </a:rPr>
                        <a:t>개별적으로탐색할</a:t>
                      </a:r>
                      <a:r>
                        <a:rPr lang="ko-KR" altLang="en-US" sz="800" b="0" baseline="0" dirty="0">
                          <a:latin typeface="맑은 고딕" panose="020B0503020000020004" pitchFamily="50" charset="-127"/>
                          <a:ea typeface="+mn-ea"/>
                        </a:rPr>
                        <a:t>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레이아웃</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웹앱</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&gt;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상세설정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&gt;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레이아웃</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헤더 정보 및 패널 사이즈 설정</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기존 기능과 동일</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텍스트 영역과 콘텐츠 영역 간 레이아웃 설정</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콘텐츠 영역 설정</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67758825"/>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비교할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개의 화면에 대한 화면 비율 설정</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위의 패널 사이즈 설정과 동일하게 구현</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- 3-1</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번에서 콘텐츠 영역 사이즈 설정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or 3-2</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번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조절바</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클릭 후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드래그하여</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영역 사이즈 설정</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41581424"/>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pSp>
        <p:nvGrpSpPr>
          <p:cNvPr id="46" name="그룹 45">
            <a:extLst>
              <a:ext uri="{FF2B5EF4-FFF2-40B4-BE49-F238E27FC236}">
                <a16:creationId xmlns:a16="http://schemas.microsoft.com/office/drawing/2014/main" id="{7E06150B-348F-CA4B-41D2-6412788C40AB}"/>
              </a:ext>
            </a:extLst>
          </p:cNvPr>
          <p:cNvGrpSpPr/>
          <p:nvPr/>
        </p:nvGrpSpPr>
        <p:grpSpPr>
          <a:xfrm>
            <a:off x="341739" y="4868300"/>
            <a:ext cx="109171" cy="1419694"/>
            <a:chOff x="8472854" y="3429000"/>
            <a:chExt cx="109171" cy="259517"/>
          </a:xfrm>
        </p:grpSpPr>
        <p:cxnSp>
          <p:nvCxnSpPr>
            <p:cNvPr id="47" name="직선 연결선 46">
              <a:extLst>
                <a:ext uri="{FF2B5EF4-FFF2-40B4-BE49-F238E27FC236}">
                  <a16:creationId xmlns:a16="http://schemas.microsoft.com/office/drawing/2014/main" id="{2565819C-50F7-177D-E663-0E11C550FE22}"/>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214BC119-DE2A-AF22-ADA1-97B385215904}"/>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4C84F433-9A9B-E53D-BF20-DB04B36D7EBF}"/>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0" name="모서리가 둥근 직사각형 299">
            <a:extLst>
              <a:ext uri="{FF2B5EF4-FFF2-40B4-BE49-F238E27FC236}">
                <a16:creationId xmlns:a16="http://schemas.microsoft.com/office/drawing/2014/main" id="{B6DC8801-F70F-88D8-23AE-E1EE21ACBF78}"/>
              </a:ext>
            </a:extLst>
          </p:cNvPr>
          <p:cNvSpPr/>
          <p:nvPr/>
        </p:nvSpPr>
        <p:spPr>
          <a:xfrm>
            <a:off x="284465" y="545908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
        <p:nvSpPr>
          <p:cNvPr id="2" name="직사각형 1">
            <a:extLst>
              <a:ext uri="{FF2B5EF4-FFF2-40B4-BE49-F238E27FC236}">
                <a16:creationId xmlns:a16="http://schemas.microsoft.com/office/drawing/2014/main" id="{2D31A6AD-EB6F-2F95-AA10-60AAC4E821ED}"/>
              </a:ext>
            </a:extLst>
          </p:cNvPr>
          <p:cNvSpPr/>
          <p:nvPr/>
        </p:nvSpPr>
        <p:spPr>
          <a:xfrm>
            <a:off x="4267200" y="1214249"/>
            <a:ext cx="2583180" cy="5026326"/>
          </a:xfrm>
          <a:prstGeom prst="rect">
            <a:avLst/>
          </a:prstGeom>
          <a:solidFill>
            <a:srgbClr val="F6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46EDE02-9CB9-8615-E384-0F41EEF140A9}"/>
              </a:ext>
            </a:extLst>
          </p:cNvPr>
          <p:cNvSpPr/>
          <p:nvPr/>
        </p:nvSpPr>
        <p:spPr>
          <a:xfrm>
            <a:off x="6864991" y="1214249"/>
            <a:ext cx="2597791" cy="50263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TextBox 50">
            <a:extLst>
              <a:ext uri="{FF2B5EF4-FFF2-40B4-BE49-F238E27FC236}">
                <a16:creationId xmlns:a16="http://schemas.microsoft.com/office/drawing/2014/main" id="{8F9B47EA-D3EA-3DEF-0A46-C1EC49747234}"/>
              </a:ext>
            </a:extLst>
          </p:cNvPr>
          <p:cNvSpPr txBox="1"/>
          <p:nvPr/>
        </p:nvSpPr>
        <p:spPr>
          <a:xfrm>
            <a:off x="5109512" y="3726073"/>
            <a:ext cx="910007" cy="200055"/>
          </a:xfrm>
          <a:prstGeom prst="rect">
            <a:avLst/>
          </a:prstGeom>
          <a:noFill/>
        </p:spPr>
        <p:txBody>
          <a:bodyPr wrap="square" rtlCol="0">
            <a:spAutoFit/>
          </a:bodyPr>
          <a:lstStyle/>
          <a:p>
            <a:pPr algn="ctr"/>
            <a:r>
              <a:rPr lang="ko-KR" altLang="en-US" sz="700" b="1" dirty="0">
                <a:solidFill>
                  <a:schemeClr val="tx1">
                    <a:lumMod val="50000"/>
                    <a:lumOff val="50000"/>
                  </a:schemeClr>
                </a:solidFill>
              </a:rPr>
              <a:t>콘텐츠 영역 </a:t>
            </a:r>
            <a:r>
              <a:rPr lang="en-US" altLang="ko-KR" sz="700" b="1" dirty="0">
                <a:solidFill>
                  <a:schemeClr val="tx1">
                    <a:lumMod val="50000"/>
                    <a:lumOff val="50000"/>
                  </a:schemeClr>
                </a:solidFill>
              </a:rPr>
              <a:t>1</a:t>
            </a:r>
            <a:endParaRPr lang="ko-KR" altLang="en-US" sz="700" b="1" dirty="0">
              <a:solidFill>
                <a:schemeClr val="tx1">
                  <a:lumMod val="50000"/>
                  <a:lumOff val="50000"/>
                </a:schemeClr>
              </a:solidFill>
            </a:endParaRPr>
          </a:p>
        </p:txBody>
      </p:sp>
      <p:sp>
        <p:nvSpPr>
          <p:cNvPr id="52" name="TextBox 51">
            <a:extLst>
              <a:ext uri="{FF2B5EF4-FFF2-40B4-BE49-F238E27FC236}">
                <a16:creationId xmlns:a16="http://schemas.microsoft.com/office/drawing/2014/main" id="{54ECD72D-D3C9-5B6F-EBE1-33A777505ACA}"/>
              </a:ext>
            </a:extLst>
          </p:cNvPr>
          <p:cNvSpPr txBox="1"/>
          <p:nvPr/>
        </p:nvSpPr>
        <p:spPr>
          <a:xfrm>
            <a:off x="7708882" y="3726073"/>
            <a:ext cx="910007" cy="200055"/>
          </a:xfrm>
          <a:prstGeom prst="rect">
            <a:avLst/>
          </a:prstGeom>
          <a:noFill/>
        </p:spPr>
        <p:txBody>
          <a:bodyPr wrap="square" rtlCol="0">
            <a:spAutoFit/>
          </a:bodyPr>
          <a:lstStyle/>
          <a:p>
            <a:pPr algn="ctr"/>
            <a:r>
              <a:rPr lang="ko-KR" altLang="en-US" sz="700" b="1" dirty="0">
                <a:solidFill>
                  <a:schemeClr val="tx1">
                    <a:lumMod val="50000"/>
                    <a:lumOff val="50000"/>
                  </a:schemeClr>
                </a:solidFill>
              </a:rPr>
              <a:t>콘텐츠 영역 </a:t>
            </a:r>
            <a:r>
              <a:rPr lang="en-US" altLang="ko-KR" sz="700" b="1" dirty="0">
                <a:solidFill>
                  <a:schemeClr val="tx1">
                    <a:lumMod val="50000"/>
                    <a:lumOff val="50000"/>
                  </a:schemeClr>
                </a:solidFill>
              </a:rPr>
              <a:t>2</a:t>
            </a:r>
            <a:endParaRPr lang="ko-KR" altLang="en-US" sz="700" b="1" dirty="0">
              <a:solidFill>
                <a:schemeClr val="tx1">
                  <a:lumMod val="50000"/>
                  <a:lumOff val="50000"/>
                </a:schemeClr>
              </a:solidFill>
            </a:endParaRPr>
          </a:p>
        </p:txBody>
      </p:sp>
      <p:cxnSp>
        <p:nvCxnSpPr>
          <p:cNvPr id="55" name="직선 연결선 54">
            <a:extLst>
              <a:ext uri="{FF2B5EF4-FFF2-40B4-BE49-F238E27FC236}">
                <a16:creationId xmlns:a16="http://schemas.microsoft.com/office/drawing/2014/main" id="{66C5BB99-530D-B6E3-F1AE-156466BB8367}"/>
              </a:ext>
            </a:extLst>
          </p:cNvPr>
          <p:cNvCxnSpPr>
            <a:cxnSpLocks/>
          </p:cNvCxnSpPr>
          <p:nvPr/>
        </p:nvCxnSpPr>
        <p:spPr>
          <a:xfrm>
            <a:off x="4116709" y="3315375"/>
            <a:ext cx="0" cy="821395"/>
          </a:xfrm>
          <a:prstGeom prst="line">
            <a:avLst/>
          </a:prstGeom>
          <a:ln w="190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DFAD2E12-E938-5773-9D41-5F19C563CD99}"/>
              </a:ext>
            </a:extLst>
          </p:cNvPr>
          <p:cNvCxnSpPr>
            <a:cxnSpLocks/>
          </p:cNvCxnSpPr>
          <p:nvPr/>
        </p:nvCxnSpPr>
        <p:spPr>
          <a:xfrm>
            <a:off x="6772823" y="3315375"/>
            <a:ext cx="0" cy="821395"/>
          </a:xfrm>
          <a:prstGeom prst="line">
            <a:avLst/>
          </a:prstGeom>
          <a:ln w="1905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6" name="직사각형 95">
            <a:extLst>
              <a:ext uri="{FF2B5EF4-FFF2-40B4-BE49-F238E27FC236}">
                <a16:creationId xmlns:a16="http://schemas.microsoft.com/office/drawing/2014/main" id="{F90F3DCA-0306-06D2-9660-C93939EA2625}"/>
              </a:ext>
            </a:extLst>
          </p:cNvPr>
          <p:cNvSpPr/>
          <p:nvPr/>
        </p:nvSpPr>
        <p:spPr>
          <a:xfrm>
            <a:off x="6863617" y="1205569"/>
            <a:ext cx="591115" cy="5026326"/>
          </a:xfrm>
          <a:prstGeom prst="rect">
            <a:avLst/>
          </a:prstGeom>
          <a:solidFill>
            <a:srgbClr val="F6EDE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7" name="직선 연결선 96">
            <a:extLst>
              <a:ext uri="{FF2B5EF4-FFF2-40B4-BE49-F238E27FC236}">
                <a16:creationId xmlns:a16="http://schemas.microsoft.com/office/drawing/2014/main" id="{7A35E80A-EB83-3CDE-DC3F-364DDB49113D}"/>
              </a:ext>
            </a:extLst>
          </p:cNvPr>
          <p:cNvCxnSpPr>
            <a:cxnSpLocks/>
          </p:cNvCxnSpPr>
          <p:nvPr/>
        </p:nvCxnSpPr>
        <p:spPr>
          <a:xfrm>
            <a:off x="7334798" y="3315375"/>
            <a:ext cx="0" cy="821395"/>
          </a:xfrm>
          <a:prstGeom prst="line">
            <a:avLst/>
          </a:prstGeom>
          <a:ln w="19050" cap="rnd">
            <a:solidFill>
              <a:schemeClr val="bg1">
                <a:lumMod val="50000"/>
                <a:alpha val="72000"/>
              </a:schemeClr>
            </a:solidFill>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4D95632C-D126-75CA-1942-15786302DBDD}"/>
              </a:ext>
            </a:extLst>
          </p:cNvPr>
          <p:cNvSpPr/>
          <p:nvPr/>
        </p:nvSpPr>
        <p:spPr>
          <a:xfrm>
            <a:off x="6628714" y="3207374"/>
            <a:ext cx="280759" cy="10598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모서리가 둥근 직사각형 299">
            <a:extLst>
              <a:ext uri="{FF2B5EF4-FFF2-40B4-BE49-F238E27FC236}">
                <a16:creationId xmlns:a16="http://schemas.microsoft.com/office/drawing/2014/main" id="{B0FF8382-B9D8-4E81-182D-4B292B9F06D5}"/>
              </a:ext>
            </a:extLst>
          </p:cNvPr>
          <p:cNvSpPr/>
          <p:nvPr/>
        </p:nvSpPr>
        <p:spPr>
          <a:xfrm>
            <a:off x="6531264" y="309937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3-2</a:t>
            </a:r>
            <a:endParaRPr lang="ko-KR" altLang="en-US" sz="750" b="1" dirty="0"/>
          </a:p>
        </p:txBody>
      </p:sp>
      <p:cxnSp>
        <p:nvCxnSpPr>
          <p:cNvPr id="99" name="직선 화살표 연결선 98">
            <a:extLst>
              <a:ext uri="{FF2B5EF4-FFF2-40B4-BE49-F238E27FC236}">
                <a16:creationId xmlns:a16="http://schemas.microsoft.com/office/drawing/2014/main" id="{668AB472-F819-11FF-3214-8FDDC70DA047}"/>
              </a:ext>
            </a:extLst>
          </p:cNvPr>
          <p:cNvCxnSpPr>
            <a:cxnSpLocks/>
            <a:stCxn id="60" idx="3"/>
          </p:cNvCxnSpPr>
          <p:nvPr/>
        </p:nvCxnSpPr>
        <p:spPr>
          <a:xfrm>
            <a:off x="6909473" y="3737287"/>
            <a:ext cx="34152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7" name="그림 56">
            <a:extLst>
              <a:ext uri="{FF2B5EF4-FFF2-40B4-BE49-F238E27FC236}">
                <a16:creationId xmlns:a16="http://schemas.microsoft.com/office/drawing/2014/main" id="{DB30D535-F3D0-A2A1-BE55-18059F93A200}"/>
              </a:ext>
            </a:extLst>
          </p:cNvPr>
          <p:cNvPicPr>
            <a:picLocks noChangeAspect="1"/>
          </p:cNvPicPr>
          <p:nvPr/>
        </p:nvPicPr>
        <p:blipFill rotWithShape="1">
          <a:blip r:embed="rId6"/>
          <a:srcRect t="2" r="14585" b="-6"/>
          <a:stretch/>
        </p:blipFill>
        <p:spPr>
          <a:xfrm>
            <a:off x="2033652" y="1181330"/>
            <a:ext cx="7429695" cy="225264"/>
          </a:xfrm>
          <a:prstGeom prst="rect">
            <a:avLst/>
          </a:prstGeom>
        </p:spPr>
      </p:pic>
      <p:sp>
        <p:nvSpPr>
          <p:cNvPr id="53" name="직사각형 52">
            <a:extLst>
              <a:ext uri="{FF2B5EF4-FFF2-40B4-BE49-F238E27FC236}">
                <a16:creationId xmlns:a16="http://schemas.microsoft.com/office/drawing/2014/main" id="{1D9A6A54-72A5-19EC-C468-039FE8CCCE8E}"/>
              </a:ext>
            </a:extLst>
          </p:cNvPr>
          <p:cNvSpPr/>
          <p:nvPr/>
        </p:nvSpPr>
        <p:spPr>
          <a:xfrm>
            <a:off x="4208107" y="1403485"/>
            <a:ext cx="5262078" cy="48837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모서리가 둥근 직사각형 299">
            <a:extLst>
              <a:ext uri="{FF2B5EF4-FFF2-40B4-BE49-F238E27FC236}">
                <a16:creationId xmlns:a16="http://schemas.microsoft.com/office/drawing/2014/main" id="{B1F7F420-B460-F826-31B7-44BEA50D177C}"/>
              </a:ext>
            </a:extLst>
          </p:cNvPr>
          <p:cNvSpPr/>
          <p:nvPr/>
        </p:nvSpPr>
        <p:spPr>
          <a:xfrm>
            <a:off x="4110657" y="134753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3-1</a:t>
            </a:r>
            <a:endParaRPr lang="ko-KR" altLang="en-US" sz="750" b="1" dirty="0"/>
          </a:p>
        </p:txBody>
      </p:sp>
    </p:spTree>
    <p:extLst>
      <p:ext uri="{BB962C8B-B14F-4D97-AF65-F5344CB8AC3E}">
        <p14:creationId xmlns:p14="http://schemas.microsoft.com/office/powerpoint/2010/main" val="499699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4834392"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생성 화면</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메인 페이지 </a:t>
            </a:r>
            <a:r>
              <a:rPr lang="en-US" altLang="ko-KR" dirty="0"/>
              <a:t>&gt; </a:t>
            </a:r>
            <a:r>
              <a:rPr lang="ko-KR" altLang="en-US" dirty="0" err="1"/>
              <a:t>웹앱</a:t>
            </a:r>
            <a:endParaRPr lang="ko-KR" altLang="en-US" dirty="0"/>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LXPFA_SB_2D_WA_061</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2023-03-14</a:t>
            </a:r>
            <a:endParaRPr lang="ko-KR" altLang="en-US" dirty="0"/>
          </a:p>
        </p:txBody>
      </p:sp>
      <p:graphicFrame>
        <p:nvGraphicFramePr>
          <p:cNvPr id="366" name="표 365">
            <a:extLst>
              <a:ext uri="{FF2B5EF4-FFF2-40B4-BE49-F238E27FC236}">
                <a16:creationId xmlns:a16="http://schemas.microsoft.com/office/drawing/2014/main" id="{978A9D78-1D70-20D4-6232-1EFBE26D37F7}"/>
              </a:ext>
            </a:extLst>
          </p:cNvPr>
          <p:cNvGraphicFramePr>
            <a:graphicFrameLocks noGrp="1"/>
          </p:cNvGraphicFramePr>
          <p:nvPr/>
        </p:nvGraphicFramePr>
        <p:xfrm>
          <a:off x="9563100" y="897079"/>
          <a:ext cx="2486025" cy="17017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7759">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새 </a:t>
                      </a:r>
                      <a:r>
                        <a:rPr lang="ko-KR" altLang="en-US" sz="800" b="1" baseline="0" dirty="0" err="1">
                          <a:latin typeface="맑은 고딕" panose="020B0503020000020004" pitchFamily="50" charset="-127"/>
                          <a:ea typeface="+mn-ea"/>
                        </a:rPr>
                        <a:t>웹맵</a:t>
                      </a:r>
                      <a:r>
                        <a:rPr lang="ko-KR" altLang="en-US" sz="800" b="1" baseline="0" dirty="0">
                          <a:latin typeface="맑은 고딕" panose="020B0503020000020004" pitchFamily="50" charset="-127"/>
                          <a:ea typeface="+mn-ea"/>
                        </a:rPr>
                        <a:t> 버튼</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1" baseline="0" dirty="0" err="1">
                          <a:latin typeface="맑은 고딕" panose="020B0503020000020004" pitchFamily="50" charset="-127"/>
                          <a:ea typeface="+mn-ea"/>
                        </a:rPr>
                        <a:t>웹앱</a:t>
                      </a:r>
                      <a:r>
                        <a:rPr lang="ko-KR" altLang="en-US" sz="800" b="1" baseline="0" dirty="0">
                          <a:latin typeface="맑은 고딕" panose="020B0503020000020004" pitchFamily="50" charset="-127"/>
                          <a:ea typeface="+mn-ea"/>
                        </a:rPr>
                        <a:t> </a:t>
                      </a:r>
                      <a:r>
                        <a:rPr lang="en-US" altLang="ko-KR" sz="800" b="1" baseline="0" dirty="0">
                          <a:latin typeface="맑은 고딕" panose="020B0503020000020004" pitchFamily="50" charset="-127"/>
                          <a:ea typeface="+mn-ea"/>
                        </a:rPr>
                        <a:t>&gt; </a:t>
                      </a:r>
                      <a:r>
                        <a:rPr lang="ko-KR" altLang="en-US" sz="800" b="1" baseline="0" dirty="0">
                          <a:latin typeface="맑은 고딕" panose="020B0503020000020004" pitchFamily="50" charset="-127"/>
                          <a:ea typeface="+mn-ea"/>
                        </a:rPr>
                        <a:t>메인 </a:t>
                      </a:r>
                      <a:r>
                        <a:rPr lang="en-US" altLang="ko-KR" sz="800" b="1" baseline="0" dirty="0">
                          <a:latin typeface="맑은 고딕" panose="020B0503020000020004" pitchFamily="50" charset="-127"/>
                          <a:ea typeface="+mn-ea"/>
                        </a:rPr>
                        <a:t>&gt; </a:t>
                      </a:r>
                      <a:r>
                        <a:rPr lang="ko-KR" altLang="en-US" sz="800" b="1" baseline="0" dirty="0">
                          <a:latin typeface="맑은 고딕" panose="020B0503020000020004" pitchFamily="50" charset="-127"/>
                          <a:ea typeface="+mn-ea"/>
                        </a:rPr>
                        <a:t>지도 선택</a:t>
                      </a:r>
                      <a:endParaRPr lang="en-US" altLang="ko-KR" sz="800" b="1"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생성 화면</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ko-KR" altLang="en-US" sz="800" b="0" baseline="0" dirty="0">
                          <a:solidFill>
                            <a:schemeClr val="tx1"/>
                          </a:solidFill>
                          <a:latin typeface="맑은 고딕" panose="020B0503020000020004" pitchFamily="50" charset="-127"/>
                          <a:ea typeface="+mn-ea"/>
                          <a:sym typeface="Wingdings" pitchFamily="2" charset="2"/>
                        </a:rPr>
                        <a:t>새 </a:t>
                      </a:r>
                      <a:r>
                        <a:rPr lang="ko-KR" altLang="en-US" sz="800" b="0" baseline="0" dirty="0" err="1">
                          <a:solidFill>
                            <a:schemeClr val="tx1"/>
                          </a:solidFill>
                          <a:latin typeface="맑은 고딕" panose="020B0503020000020004" pitchFamily="50" charset="-127"/>
                          <a:ea typeface="+mn-ea"/>
                          <a:sym typeface="Wingdings" pitchFamily="2" charset="2"/>
                        </a:rPr>
                        <a:t>웹맵</a:t>
                      </a:r>
                      <a:r>
                        <a:rPr lang="ko-KR" altLang="en-US" sz="800" b="0" baseline="0" dirty="0">
                          <a:solidFill>
                            <a:schemeClr val="tx1"/>
                          </a:solidFill>
                          <a:latin typeface="맑은 고딕" panose="020B0503020000020004" pitchFamily="50" charset="-127"/>
                          <a:ea typeface="+mn-ea"/>
                          <a:sym typeface="Wingdings" pitchFamily="2" charset="2"/>
                        </a:rPr>
                        <a:t> 버튼 클릭하여 지도 선택한 화면</a:t>
                      </a:r>
                      <a:endParaRPr lang="en-US" altLang="ko-KR" sz="800" b="0" baseline="0" dirty="0">
                        <a:solidFill>
                          <a:schemeClr val="tx1"/>
                        </a:solidFill>
                        <a:latin typeface="맑은 고딕" panose="020B0503020000020004" pitchFamily="50" charset="-127"/>
                        <a:ea typeface="+mn-ea"/>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0" baseline="0" dirty="0">
                          <a:solidFill>
                            <a:schemeClr val="tx1"/>
                          </a:solidFill>
                          <a:latin typeface="맑은 고딕" panose="020B0503020000020004" pitchFamily="50" charset="-127"/>
                          <a:ea typeface="+mn-ea"/>
                          <a:sym typeface="Wingdings" pitchFamily="2" charset="2"/>
                        </a:rPr>
                        <a:t> - </a:t>
                      </a:r>
                      <a:r>
                        <a:rPr lang="ko-KR" altLang="en-US" sz="800" b="0" baseline="0" dirty="0">
                          <a:solidFill>
                            <a:schemeClr val="tx1"/>
                          </a:solidFill>
                          <a:latin typeface="맑은 고딕" panose="020B0503020000020004" pitchFamily="50" charset="-127"/>
                          <a:ea typeface="+mn-ea"/>
                          <a:sym typeface="Wingdings" pitchFamily="2" charset="2"/>
                        </a:rPr>
                        <a:t>레이어 없는 기본 지도화면</a:t>
                      </a:r>
                      <a:endParaRPr lang="en-US" altLang="ko-KR" sz="800" b="0" baseline="0" dirty="0">
                        <a:solidFill>
                          <a:schemeClr val="tx1"/>
                        </a:solidFill>
                        <a:latin typeface="맑은 고딕" panose="020B0503020000020004" pitchFamily="50" charset="-127"/>
                        <a:ea typeface="+mn-ea"/>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38" name="그림 37">
            <a:extLst>
              <a:ext uri="{FF2B5EF4-FFF2-40B4-BE49-F238E27FC236}">
                <a16:creationId xmlns:a16="http://schemas.microsoft.com/office/drawing/2014/main" id="{6F19B359-902E-D8FA-2790-297676AD364B}"/>
              </a:ext>
            </a:extLst>
          </p:cNvPr>
          <p:cNvPicPr>
            <a:picLocks noChangeAspect="1"/>
          </p:cNvPicPr>
          <p:nvPr/>
        </p:nvPicPr>
        <p:blipFill>
          <a:blip r:embed="rId3"/>
          <a:stretch>
            <a:fillRect/>
          </a:stretch>
        </p:blipFill>
        <p:spPr>
          <a:xfrm>
            <a:off x="142875" y="892881"/>
            <a:ext cx="9334500" cy="4501606"/>
          </a:xfrm>
          <a:prstGeom prst="rect">
            <a:avLst/>
          </a:prstGeom>
        </p:spPr>
      </p:pic>
      <p:sp>
        <p:nvSpPr>
          <p:cNvPr id="2" name="직사각형 1">
            <a:extLst>
              <a:ext uri="{FF2B5EF4-FFF2-40B4-BE49-F238E27FC236}">
                <a16:creationId xmlns:a16="http://schemas.microsoft.com/office/drawing/2014/main" id="{6EFABD06-B0C8-A169-3255-B528874745C8}"/>
              </a:ext>
            </a:extLst>
          </p:cNvPr>
          <p:cNvSpPr/>
          <p:nvPr/>
        </p:nvSpPr>
        <p:spPr>
          <a:xfrm>
            <a:off x="1862138" y="1524000"/>
            <a:ext cx="1385887" cy="390525"/>
          </a:xfrm>
          <a:prstGeom prst="rect">
            <a:avLst/>
          </a:prstGeom>
          <a:solidFill>
            <a:srgbClr val="F6F9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4E2D513F-E572-5CBE-2D10-5C647A259F47}"/>
              </a:ext>
            </a:extLst>
          </p:cNvPr>
          <p:cNvSpPr/>
          <p:nvPr/>
        </p:nvSpPr>
        <p:spPr>
          <a:xfrm>
            <a:off x="534988" y="1549400"/>
            <a:ext cx="247650" cy="82550"/>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0CFC691D-3DB1-366D-E5D9-A505F254B7DB}"/>
              </a:ext>
            </a:extLst>
          </p:cNvPr>
          <p:cNvSpPr txBox="1"/>
          <p:nvPr/>
        </p:nvSpPr>
        <p:spPr>
          <a:xfrm>
            <a:off x="464927" y="1484171"/>
            <a:ext cx="558941" cy="192873"/>
          </a:xfrm>
          <a:prstGeom prst="rect">
            <a:avLst/>
          </a:prstGeom>
          <a:noFill/>
        </p:spPr>
        <p:txBody>
          <a:bodyPr wrap="square" rtlCol="0">
            <a:spAutoFit/>
          </a:bodyPr>
          <a:lstStyle/>
          <a:p>
            <a:pPr>
              <a:lnSpc>
                <a:spcPct val="150000"/>
              </a:lnSpc>
            </a:pPr>
            <a:r>
              <a:rPr lang="ko-KR" altLang="en-US" sz="500">
                <a:solidFill>
                  <a:schemeClr val="tx1">
                    <a:lumMod val="50000"/>
                    <a:lumOff val="50000"/>
                  </a:schemeClr>
                </a:solidFill>
                <a:latin typeface="+mj-lt"/>
              </a:rPr>
              <a:t>새 </a:t>
            </a:r>
            <a:r>
              <a:rPr lang="ko-KR" altLang="en-US" sz="500" dirty="0" err="1">
                <a:solidFill>
                  <a:schemeClr val="tx1">
                    <a:lumMod val="50000"/>
                    <a:lumOff val="50000"/>
                  </a:schemeClr>
                </a:solidFill>
                <a:latin typeface="+mj-lt"/>
              </a:rPr>
              <a:t>웹맵</a:t>
            </a:r>
            <a:endParaRPr lang="ko-KR" altLang="en-US" sz="500" dirty="0">
              <a:solidFill>
                <a:schemeClr val="tx1">
                  <a:lumMod val="50000"/>
                  <a:lumOff val="50000"/>
                </a:schemeClr>
              </a:solidFill>
              <a:latin typeface="+mj-lt"/>
            </a:endParaRPr>
          </a:p>
        </p:txBody>
      </p:sp>
      <p:sp>
        <p:nvSpPr>
          <p:cNvPr id="5" name="모서리가 둥근 직사각형 299">
            <a:extLst>
              <a:ext uri="{FF2B5EF4-FFF2-40B4-BE49-F238E27FC236}">
                <a16:creationId xmlns:a16="http://schemas.microsoft.com/office/drawing/2014/main" id="{43ADD31D-24C5-BB64-7BC5-13E2531A48AE}"/>
              </a:ext>
            </a:extLst>
          </p:cNvPr>
          <p:cNvSpPr/>
          <p:nvPr/>
        </p:nvSpPr>
        <p:spPr>
          <a:xfrm>
            <a:off x="1754138" y="82086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Tree>
    <p:extLst>
      <p:ext uri="{BB962C8B-B14F-4D97-AF65-F5344CB8AC3E}">
        <p14:creationId xmlns:p14="http://schemas.microsoft.com/office/powerpoint/2010/main" val="25802136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7">
            <a:extLst>
              <a:ext uri="{FF2B5EF4-FFF2-40B4-BE49-F238E27FC236}">
                <a16:creationId xmlns:a16="http://schemas.microsoft.com/office/drawing/2014/main" id="{73302141-0D37-41C8-A7B9-BEF101F3FA3D}"/>
              </a:ext>
            </a:extLst>
          </p:cNvPr>
          <p:cNvSpPr txBox="1">
            <a:spLocks/>
          </p:cNvSpPr>
          <p:nvPr/>
        </p:nvSpPr>
        <p:spPr>
          <a:xfrm>
            <a:off x="3199158" y="2764715"/>
            <a:ext cx="5793683" cy="1328569"/>
          </a:xfrm>
          <a:prstGeom prst="rect">
            <a:avLst/>
          </a:prstGeom>
        </p:spPr>
        <p:txBody>
          <a:bodyPr wrap="square" lIns="0" anchor="ctr">
            <a:spAutoFit/>
          </a:bodyPr>
          <a:lstStyle>
            <a:lvl1pPr marL="0" indent="0" algn="l" defTabSz="914400" rtl="0" eaLnBrk="1" latinLnBrk="1" hangingPunct="1">
              <a:lnSpc>
                <a:spcPct val="90000"/>
              </a:lnSpc>
              <a:spcBef>
                <a:spcPts val="1000"/>
              </a:spcBef>
              <a:buFont typeface="Arial" panose="020B0604020202020204" pitchFamily="34" charset="0"/>
              <a:buNone/>
              <a:defRPr sz="4450" b="1"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ko-KR" altLang="en-US" sz="3600" dirty="0">
                <a:solidFill>
                  <a:srgbClr val="373A47"/>
                </a:solidFill>
                <a:latin typeface="+mj-ea"/>
                <a:ea typeface="+mj-ea"/>
              </a:rPr>
              <a:t>템플릿 신규 및 고도화 항목</a:t>
            </a:r>
            <a:endParaRPr lang="en-US" altLang="ko-KR" sz="3600" dirty="0">
              <a:solidFill>
                <a:srgbClr val="373A47"/>
              </a:solidFill>
              <a:latin typeface="+mj-ea"/>
              <a:ea typeface="+mj-ea"/>
            </a:endParaRPr>
          </a:p>
          <a:p>
            <a:pPr algn="ctr">
              <a:lnSpc>
                <a:spcPct val="100000"/>
              </a:lnSpc>
            </a:pPr>
            <a:r>
              <a:rPr lang="en-US" altLang="ko-KR" sz="3600" dirty="0">
                <a:solidFill>
                  <a:srgbClr val="373A47"/>
                </a:solidFill>
                <a:latin typeface="+mj-ea"/>
                <a:ea typeface="+mj-ea"/>
              </a:rPr>
              <a:t>-</a:t>
            </a:r>
            <a:r>
              <a:rPr lang="ko-KR" altLang="en-US" sz="3600" dirty="0">
                <a:solidFill>
                  <a:srgbClr val="373A47"/>
                </a:solidFill>
                <a:latin typeface="+mj-ea"/>
                <a:ea typeface="+mj-ea"/>
              </a:rPr>
              <a:t>모바일 템플릿</a:t>
            </a:r>
            <a:r>
              <a:rPr lang="en-US" altLang="ko-KR" sz="3600" dirty="0">
                <a:solidFill>
                  <a:srgbClr val="373A47"/>
                </a:solidFill>
                <a:latin typeface="+mj-ea"/>
                <a:ea typeface="+mj-ea"/>
              </a:rPr>
              <a:t>-</a:t>
            </a:r>
            <a:endParaRPr lang="ko-KR" altLang="en-US" sz="3600" dirty="0">
              <a:solidFill>
                <a:srgbClr val="373A47"/>
              </a:solidFill>
              <a:latin typeface="+mj-ea"/>
              <a:ea typeface="+mj-ea"/>
            </a:endParaRPr>
          </a:p>
        </p:txBody>
      </p:sp>
    </p:spTree>
    <p:extLst>
      <p:ext uri="{BB962C8B-B14F-4D97-AF65-F5344CB8AC3E}">
        <p14:creationId xmlns:p14="http://schemas.microsoft.com/office/powerpoint/2010/main" val="3968491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7">
            <a:extLst>
              <a:ext uri="{FF2B5EF4-FFF2-40B4-BE49-F238E27FC236}">
                <a16:creationId xmlns:a16="http://schemas.microsoft.com/office/drawing/2014/main" id="{73302141-0D37-41C8-A7B9-BEF101F3FA3D}"/>
              </a:ext>
            </a:extLst>
          </p:cNvPr>
          <p:cNvSpPr txBox="1">
            <a:spLocks/>
          </p:cNvSpPr>
          <p:nvPr/>
        </p:nvSpPr>
        <p:spPr>
          <a:xfrm>
            <a:off x="3032139" y="2764715"/>
            <a:ext cx="6127722" cy="1328569"/>
          </a:xfrm>
          <a:prstGeom prst="rect">
            <a:avLst/>
          </a:prstGeom>
        </p:spPr>
        <p:txBody>
          <a:bodyPr wrap="square" lIns="0" anchor="ctr">
            <a:spAutoFit/>
          </a:bodyPr>
          <a:lstStyle>
            <a:lvl1pPr marL="0" indent="0" algn="l" defTabSz="914400" rtl="0" eaLnBrk="1" latinLnBrk="1" hangingPunct="1">
              <a:lnSpc>
                <a:spcPct val="90000"/>
              </a:lnSpc>
              <a:spcBef>
                <a:spcPts val="1000"/>
              </a:spcBef>
              <a:buFont typeface="Arial" panose="020B0604020202020204" pitchFamily="34" charset="0"/>
              <a:buNone/>
              <a:defRPr sz="4450" b="1"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ko-KR" altLang="en-US" sz="3600" dirty="0">
                <a:solidFill>
                  <a:srgbClr val="373A47"/>
                </a:solidFill>
                <a:latin typeface="+mj-ea"/>
                <a:ea typeface="+mj-ea"/>
              </a:rPr>
              <a:t>기존 모바일 템플릿에서 </a:t>
            </a:r>
            <a:endParaRPr lang="en-US" altLang="ko-KR" sz="3600" dirty="0">
              <a:solidFill>
                <a:srgbClr val="373A47"/>
              </a:solidFill>
              <a:latin typeface="+mj-ea"/>
              <a:ea typeface="+mj-ea"/>
            </a:endParaRPr>
          </a:p>
          <a:p>
            <a:pPr algn="ctr">
              <a:lnSpc>
                <a:spcPct val="100000"/>
              </a:lnSpc>
            </a:pPr>
            <a:r>
              <a:rPr lang="ko-KR" altLang="en-US" sz="3600" dirty="0">
                <a:solidFill>
                  <a:srgbClr val="373A47"/>
                </a:solidFill>
                <a:latin typeface="+mj-ea"/>
                <a:ea typeface="+mj-ea"/>
              </a:rPr>
              <a:t>모바일로 버전 생성으로 변경</a:t>
            </a:r>
          </a:p>
        </p:txBody>
      </p:sp>
    </p:spTree>
    <p:extLst>
      <p:ext uri="{BB962C8B-B14F-4D97-AF65-F5344CB8AC3E}">
        <p14:creationId xmlns:p14="http://schemas.microsoft.com/office/powerpoint/2010/main" val="19680239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043817" cy="196463"/>
          </a:xfrm>
        </p:spPr>
        <p:txBody>
          <a:bodyPr/>
          <a:lstStyle/>
          <a:p>
            <a:r>
              <a:rPr lang="ko-KR" altLang="en-US" dirty="0">
                <a:latin typeface="맑은 고딕" panose="020B0503020000020004" pitchFamily="50" charset="-127"/>
              </a:rPr>
              <a:t>템플릿 신규 및 고도화 항목</a:t>
            </a:r>
            <a:r>
              <a:rPr lang="en-US" altLang="ko-KR" dirty="0">
                <a:latin typeface="맑은 고딕" panose="020B0503020000020004" pitchFamily="50" charset="-127"/>
              </a:rPr>
              <a:t>_</a:t>
            </a:r>
            <a:r>
              <a:rPr lang="ko-KR" altLang="en-US" dirty="0">
                <a:latin typeface="맑은 고딕" panose="020B0503020000020004" pitchFamily="50" charset="-127"/>
              </a:rPr>
              <a:t>모바일 템플릿</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nvGraphicFramePr>
        <p:xfrm>
          <a:off x="9563100" y="897079"/>
          <a:ext cx="2486025" cy="17144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2" name="텍스트 개체 틀 7">
            <a:extLst>
              <a:ext uri="{FF2B5EF4-FFF2-40B4-BE49-F238E27FC236}">
                <a16:creationId xmlns:a16="http://schemas.microsoft.com/office/drawing/2014/main" id="{493EC68F-CBBC-4524-16A7-C4F2E31142B1}"/>
              </a:ext>
            </a:extLst>
          </p:cNvPr>
          <p:cNvSpPr txBox="1">
            <a:spLocks/>
          </p:cNvSpPr>
          <p:nvPr/>
        </p:nvSpPr>
        <p:spPr>
          <a:xfrm>
            <a:off x="1993914" y="969115"/>
            <a:ext cx="6127722" cy="646331"/>
          </a:xfrm>
          <a:prstGeom prst="rect">
            <a:avLst/>
          </a:prstGeom>
        </p:spPr>
        <p:txBody>
          <a:bodyPr wrap="square" lIns="0" anchor="ctr">
            <a:spAutoFit/>
          </a:bodyPr>
          <a:lstStyle>
            <a:lvl1pPr marL="0" indent="0" algn="l" defTabSz="914400" rtl="0" eaLnBrk="1" latinLnBrk="1" hangingPunct="1">
              <a:lnSpc>
                <a:spcPct val="90000"/>
              </a:lnSpc>
              <a:spcBef>
                <a:spcPts val="1000"/>
              </a:spcBef>
              <a:buFont typeface="Arial" panose="020B0604020202020204" pitchFamily="34" charset="0"/>
              <a:buNone/>
              <a:defRPr sz="4450" b="1"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ko-KR" altLang="en-US" sz="3600" dirty="0">
                <a:solidFill>
                  <a:srgbClr val="373A47"/>
                </a:solidFill>
                <a:latin typeface="+mj-ea"/>
                <a:ea typeface="+mj-ea"/>
              </a:rPr>
              <a:t>메뉴 접근 위치 선정 필요</a:t>
            </a:r>
          </a:p>
        </p:txBody>
      </p:sp>
      <p:pic>
        <p:nvPicPr>
          <p:cNvPr id="5" name="그림 4">
            <a:extLst>
              <a:ext uri="{FF2B5EF4-FFF2-40B4-BE49-F238E27FC236}">
                <a16:creationId xmlns:a16="http://schemas.microsoft.com/office/drawing/2014/main" id="{B2A69C15-8261-F99F-8B38-44274DE8597B}"/>
              </a:ext>
            </a:extLst>
          </p:cNvPr>
          <p:cNvPicPr>
            <a:picLocks noChangeAspect="1"/>
          </p:cNvPicPr>
          <p:nvPr/>
        </p:nvPicPr>
        <p:blipFill>
          <a:blip r:embed="rId2"/>
          <a:stretch>
            <a:fillRect/>
          </a:stretch>
        </p:blipFill>
        <p:spPr>
          <a:xfrm>
            <a:off x="2245290" y="1507446"/>
            <a:ext cx="6483266" cy="5420948"/>
          </a:xfrm>
          <a:prstGeom prst="rect">
            <a:avLst/>
          </a:prstGeom>
        </p:spPr>
      </p:pic>
    </p:spTree>
    <p:extLst>
      <p:ext uri="{BB962C8B-B14F-4D97-AF65-F5344CB8AC3E}">
        <p14:creationId xmlns:p14="http://schemas.microsoft.com/office/powerpoint/2010/main" val="24550619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043817"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접근 위치</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LXPFA_SB_2D_WA_062</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1607021103"/>
              </p:ext>
            </p:extLst>
          </p:nvPr>
        </p:nvGraphicFramePr>
        <p:xfrm>
          <a:off x="9563100" y="897079"/>
          <a:ext cx="2486025" cy="18668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모바일 </a:t>
                      </a: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웹맵</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메뉴</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모바일 </a:t>
                      </a:r>
                      <a:r>
                        <a:rPr lang="ko-KR" altLang="en-US" sz="800" b="0" kern="1200" baseline="0" dirty="0" err="1">
                          <a:solidFill>
                            <a:schemeClr val="tx1"/>
                          </a:solidFill>
                          <a:latin typeface="맑은 고딕" panose="020B0503020000020004" pitchFamily="50" charset="-127"/>
                          <a:ea typeface="+mn-ea"/>
                          <a:cs typeface="+mn-cs"/>
                          <a:sym typeface="Wingdings" pitchFamily="2" charset="2"/>
                        </a:rPr>
                        <a:t>웹맵</a:t>
                      </a:r>
                      <a:r>
                        <a:rPr lang="ko-KR" altLang="en-US" sz="800" b="0" kern="1200" baseline="0" dirty="0">
                          <a:solidFill>
                            <a:schemeClr val="tx1"/>
                          </a:solidFill>
                          <a:latin typeface="맑은 고딕" panose="020B0503020000020004" pitchFamily="50" charset="-127"/>
                          <a:ea typeface="+mn-ea"/>
                          <a:cs typeface="+mn-cs"/>
                          <a:sym typeface="Wingdings" pitchFamily="2" charset="2"/>
                        </a:rPr>
                        <a:t> 메뉴 추가</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클릭 시 모바일 버전의 </a:t>
                      </a:r>
                      <a:r>
                        <a:rPr lang="ko-KR" altLang="en-US" sz="800" b="0" kern="1200" baseline="0" dirty="0" err="1">
                          <a:solidFill>
                            <a:schemeClr val="tx1"/>
                          </a:solidFill>
                          <a:latin typeface="맑은 고딕" panose="020B0503020000020004" pitchFamily="50" charset="-127"/>
                          <a:ea typeface="+mn-ea"/>
                          <a:cs typeface="+mn-cs"/>
                          <a:sym typeface="Wingdings" pitchFamily="2" charset="2"/>
                        </a:rPr>
                        <a:t>웹맵</a:t>
                      </a:r>
                      <a:r>
                        <a:rPr lang="ko-KR" altLang="en-US" sz="800" b="0" kern="1200" baseline="0" dirty="0">
                          <a:solidFill>
                            <a:schemeClr val="tx1"/>
                          </a:solidFill>
                          <a:latin typeface="맑은 고딕" panose="020B0503020000020004" pitchFamily="50" charset="-127"/>
                          <a:ea typeface="+mn-ea"/>
                          <a:cs typeface="+mn-cs"/>
                          <a:sym typeface="Wingdings" pitchFamily="2" charset="2"/>
                        </a:rPr>
                        <a:t> 표시</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6" name="그림 5">
            <a:extLst>
              <a:ext uri="{FF2B5EF4-FFF2-40B4-BE49-F238E27FC236}">
                <a16:creationId xmlns:a16="http://schemas.microsoft.com/office/drawing/2014/main" id="{EAF3C665-FFC2-18D1-A50C-E343114F7B3B}"/>
              </a:ext>
            </a:extLst>
          </p:cNvPr>
          <p:cNvPicPr>
            <a:picLocks noChangeAspect="1"/>
          </p:cNvPicPr>
          <p:nvPr/>
        </p:nvPicPr>
        <p:blipFill>
          <a:blip r:embed="rId2"/>
          <a:stretch>
            <a:fillRect/>
          </a:stretch>
        </p:blipFill>
        <p:spPr>
          <a:xfrm>
            <a:off x="142875" y="909136"/>
            <a:ext cx="9338476" cy="4970774"/>
          </a:xfrm>
          <a:prstGeom prst="rect">
            <a:avLst/>
          </a:prstGeom>
        </p:spPr>
      </p:pic>
      <p:sp>
        <p:nvSpPr>
          <p:cNvPr id="3" name="직사각형 2">
            <a:extLst>
              <a:ext uri="{FF2B5EF4-FFF2-40B4-BE49-F238E27FC236}">
                <a16:creationId xmlns:a16="http://schemas.microsoft.com/office/drawing/2014/main" id="{7846DFEF-C3A7-6506-F6A6-CED15F268F3E}"/>
              </a:ext>
            </a:extLst>
          </p:cNvPr>
          <p:cNvSpPr/>
          <p:nvPr/>
        </p:nvSpPr>
        <p:spPr>
          <a:xfrm>
            <a:off x="3269417" y="3374231"/>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50" b="1" dirty="0">
                <a:solidFill>
                  <a:srgbClr val="436AEB"/>
                </a:solidFill>
              </a:rPr>
              <a:t>모바일 </a:t>
            </a:r>
            <a:r>
              <a:rPr lang="ko-KR" altLang="en-US" sz="550" b="1" dirty="0" err="1">
                <a:solidFill>
                  <a:srgbClr val="436AEB"/>
                </a:solidFill>
              </a:rPr>
              <a:t>웹맵</a:t>
            </a:r>
            <a:endParaRPr lang="ko-KR" altLang="en-US" sz="550" b="1" dirty="0">
              <a:solidFill>
                <a:srgbClr val="436AEB"/>
              </a:solidFill>
            </a:endParaRPr>
          </a:p>
        </p:txBody>
      </p:sp>
      <p:pic>
        <p:nvPicPr>
          <p:cNvPr id="7" name="그림 6">
            <a:extLst>
              <a:ext uri="{FF2B5EF4-FFF2-40B4-BE49-F238E27FC236}">
                <a16:creationId xmlns:a16="http://schemas.microsoft.com/office/drawing/2014/main" id="{5D7249DD-96BB-EC08-09A9-FA54B6FB3956}"/>
              </a:ext>
            </a:extLst>
          </p:cNvPr>
          <p:cNvPicPr>
            <a:picLocks noChangeAspect="1"/>
          </p:cNvPicPr>
          <p:nvPr/>
        </p:nvPicPr>
        <p:blipFill>
          <a:blip r:embed="rId3"/>
          <a:stretch>
            <a:fillRect/>
          </a:stretch>
        </p:blipFill>
        <p:spPr>
          <a:xfrm>
            <a:off x="3659314" y="3403401"/>
            <a:ext cx="75178" cy="72753"/>
          </a:xfrm>
          <a:prstGeom prst="rect">
            <a:avLst/>
          </a:prstGeom>
        </p:spPr>
      </p:pic>
      <p:sp>
        <p:nvSpPr>
          <p:cNvPr id="131" name="직사각형 130">
            <a:extLst>
              <a:ext uri="{FF2B5EF4-FFF2-40B4-BE49-F238E27FC236}">
                <a16:creationId xmlns:a16="http://schemas.microsoft.com/office/drawing/2014/main" id="{79859328-8443-1275-3EC8-4338623B73A5}"/>
              </a:ext>
            </a:extLst>
          </p:cNvPr>
          <p:cNvSpPr/>
          <p:nvPr/>
        </p:nvSpPr>
        <p:spPr>
          <a:xfrm>
            <a:off x="3161713" y="3347597"/>
            <a:ext cx="673440" cy="203471"/>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3053417" y="325291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Tree>
    <p:extLst>
      <p:ext uri="{BB962C8B-B14F-4D97-AF65-F5344CB8AC3E}">
        <p14:creationId xmlns:p14="http://schemas.microsoft.com/office/powerpoint/2010/main" val="12441206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5423656"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메인 화면</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LXPFA_SB_2D_WA_063</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nvGraphicFramePr>
        <p:xfrm>
          <a:off x="9563100" y="897079"/>
          <a:ext cx="2486025" cy="17144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모바일용 화면</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모바일 기기로 접근 시 표출되는 화면</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pSp>
        <p:nvGrpSpPr>
          <p:cNvPr id="130" name="그룹 129">
            <a:extLst>
              <a:ext uri="{FF2B5EF4-FFF2-40B4-BE49-F238E27FC236}">
                <a16:creationId xmlns:a16="http://schemas.microsoft.com/office/drawing/2014/main" id="{101D52C3-3D90-8D16-012A-A42D2D2B1BEB}"/>
              </a:ext>
            </a:extLst>
          </p:cNvPr>
          <p:cNvGrpSpPr/>
          <p:nvPr/>
        </p:nvGrpSpPr>
        <p:grpSpPr>
          <a:xfrm>
            <a:off x="4085091" y="1463915"/>
            <a:ext cx="1945368" cy="4221254"/>
            <a:chOff x="4779484" y="1018145"/>
            <a:chExt cx="1945368" cy="4221254"/>
          </a:xfrm>
        </p:grpSpPr>
        <p:sp>
          <p:nvSpPr>
            <p:cNvPr id="15" name="사각형: 둥근 모서리 14">
              <a:extLst>
                <a:ext uri="{FF2B5EF4-FFF2-40B4-BE49-F238E27FC236}">
                  <a16:creationId xmlns:a16="http://schemas.microsoft.com/office/drawing/2014/main" id="{98582BD8-12EC-5FBD-9227-5DA1BDFCEC6C}"/>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7" name="그림 26">
              <a:extLst>
                <a:ext uri="{FF2B5EF4-FFF2-40B4-BE49-F238E27FC236}">
                  <a16:creationId xmlns:a16="http://schemas.microsoft.com/office/drawing/2014/main" id="{B29E2BC6-1905-99F1-3580-15C2C35C9A25}"/>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4" name="사각형: 둥근 모서리 3">
              <a:extLst>
                <a:ext uri="{FF2B5EF4-FFF2-40B4-BE49-F238E27FC236}">
                  <a16:creationId xmlns:a16="http://schemas.microsoft.com/office/drawing/2014/main" id="{EAE303AF-55A0-07BB-4A87-E8F448655B67}"/>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2" name="그래픽 11" descr="햄버거 메뉴 아이콘 단색으로 채워진">
              <a:extLst>
                <a:ext uri="{FF2B5EF4-FFF2-40B4-BE49-F238E27FC236}">
                  <a16:creationId xmlns:a16="http://schemas.microsoft.com/office/drawing/2014/main" id="{6BF4E552-EAE0-E159-2673-27801D6A73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3" name="그래픽 12" descr="돋보기 단색으로 채워진">
              <a:extLst>
                <a:ext uri="{FF2B5EF4-FFF2-40B4-BE49-F238E27FC236}">
                  <a16:creationId xmlns:a16="http://schemas.microsoft.com/office/drawing/2014/main" id="{C39DA51F-091B-B2A5-C2C9-BFEF17CC02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7" name="직사각형 16">
              <a:extLst>
                <a:ext uri="{FF2B5EF4-FFF2-40B4-BE49-F238E27FC236}">
                  <a16:creationId xmlns:a16="http://schemas.microsoft.com/office/drawing/2014/main" id="{15FED309-FAC1-AF4E-8DD8-3E248C9B0C69}"/>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cxnSp>
          <p:nvCxnSpPr>
            <p:cNvPr id="24" name="직선 연결선 23">
              <a:extLst>
                <a:ext uri="{FF2B5EF4-FFF2-40B4-BE49-F238E27FC236}">
                  <a16:creationId xmlns:a16="http://schemas.microsoft.com/office/drawing/2014/main" id="{171C4754-A1E2-452E-3944-3711D692EB89}"/>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8A622BBE-B241-DA30-C6D3-02EB684D9250}"/>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0F6C250-FBBE-87C2-A8EB-14D4B7548BC5}"/>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사각형: 둥근 모서리 28">
              <a:extLst>
                <a:ext uri="{FF2B5EF4-FFF2-40B4-BE49-F238E27FC236}">
                  <a16:creationId xmlns:a16="http://schemas.microsoft.com/office/drawing/2014/main" id="{B9BF3DDA-23F3-00C9-E00B-FF48C6E369C2}"/>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124" name="그룹 123">
              <a:extLst>
                <a:ext uri="{FF2B5EF4-FFF2-40B4-BE49-F238E27FC236}">
                  <a16:creationId xmlns:a16="http://schemas.microsoft.com/office/drawing/2014/main" id="{55C9638B-816E-6D3D-2B70-70B1298E0BAB}"/>
                </a:ext>
              </a:extLst>
            </p:cNvPr>
            <p:cNvGrpSpPr/>
            <p:nvPr/>
          </p:nvGrpSpPr>
          <p:grpSpPr>
            <a:xfrm>
              <a:off x="6466436" y="4679226"/>
              <a:ext cx="180000" cy="180000"/>
              <a:chOff x="4586056" y="2102346"/>
              <a:chExt cx="180000" cy="180000"/>
            </a:xfrm>
          </p:grpSpPr>
          <p:sp>
            <p:nvSpPr>
              <p:cNvPr id="125" name="사각형: 둥근 모서리 124">
                <a:extLst>
                  <a:ext uri="{FF2B5EF4-FFF2-40B4-BE49-F238E27FC236}">
                    <a16:creationId xmlns:a16="http://schemas.microsoft.com/office/drawing/2014/main" id="{E12B363C-07DA-D833-5F2B-3B6D881A60AD}"/>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26" name="그래픽 125" descr="대상 단색으로 채워진">
                <a:extLst>
                  <a:ext uri="{FF2B5EF4-FFF2-40B4-BE49-F238E27FC236}">
                    <a16:creationId xmlns:a16="http://schemas.microsoft.com/office/drawing/2014/main" id="{E5337B6D-AAB4-8860-E408-3DF8A571D1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04056" y="2120346"/>
                <a:ext cx="144000" cy="144000"/>
              </a:xfrm>
              <a:prstGeom prst="rect">
                <a:avLst/>
              </a:prstGeom>
            </p:spPr>
          </p:pic>
        </p:grpSp>
        <p:grpSp>
          <p:nvGrpSpPr>
            <p:cNvPr id="127" name="그룹 126">
              <a:extLst>
                <a:ext uri="{FF2B5EF4-FFF2-40B4-BE49-F238E27FC236}">
                  <a16:creationId xmlns:a16="http://schemas.microsoft.com/office/drawing/2014/main" id="{993A2D0F-BA1F-8391-4D76-EB4C849B8C08}"/>
                </a:ext>
              </a:extLst>
            </p:cNvPr>
            <p:cNvGrpSpPr/>
            <p:nvPr/>
          </p:nvGrpSpPr>
          <p:grpSpPr>
            <a:xfrm>
              <a:off x="6461741" y="3954305"/>
              <a:ext cx="180000" cy="660633"/>
              <a:chOff x="4586056" y="2127133"/>
              <a:chExt cx="180000" cy="660633"/>
            </a:xfrm>
          </p:grpSpPr>
          <p:sp>
            <p:nvSpPr>
              <p:cNvPr id="128" name="사각형: 둥근 모서리 127">
                <a:extLst>
                  <a:ext uri="{FF2B5EF4-FFF2-40B4-BE49-F238E27FC236}">
                    <a16:creationId xmlns:a16="http://schemas.microsoft.com/office/drawing/2014/main" id="{F0DFD2DE-6315-0282-B709-464D28C38411}"/>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29" name="그래픽 128" descr="세계 단색으로 채워진">
                <a:extLst>
                  <a:ext uri="{FF2B5EF4-FFF2-40B4-BE49-F238E27FC236}">
                    <a16:creationId xmlns:a16="http://schemas.microsoft.com/office/drawing/2014/main" id="{67A6F0E0-1DA7-FA6B-DA7A-30B624CB97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604056" y="2625766"/>
                <a:ext cx="144000" cy="144000"/>
              </a:xfrm>
              <a:prstGeom prst="rect">
                <a:avLst/>
              </a:prstGeom>
            </p:spPr>
          </p:pic>
          <p:sp>
            <p:nvSpPr>
              <p:cNvPr id="6" name="사각형: 둥근 모서리 5">
                <a:extLst>
                  <a:ext uri="{FF2B5EF4-FFF2-40B4-BE49-F238E27FC236}">
                    <a16:creationId xmlns:a16="http://schemas.microsoft.com/office/drawing/2014/main" id="{0FF632A9-B8C9-0988-4FF0-CB5CC5F57A6F}"/>
                  </a:ext>
                </a:extLst>
              </p:cNvPr>
              <p:cNvSpPr/>
              <p:nvPr/>
            </p:nvSpPr>
            <p:spPr>
              <a:xfrm>
                <a:off x="4586056" y="236867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7" name="그래픽 6" descr="핀 있는 지도 단색으로 채워진">
                <a:extLst>
                  <a:ext uri="{FF2B5EF4-FFF2-40B4-BE49-F238E27FC236}">
                    <a16:creationId xmlns:a16="http://schemas.microsoft.com/office/drawing/2014/main" id="{592FAD6B-FA29-29C5-2067-9B99C7FA8C0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380769"/>
                <a:ext cx="144000" cy="144000"/>
              </a:xfrm>
              <a:prstGeom prst="rect">
                <a:avLst/>
              </a:prstGeom>
            </p:spPr>
          </p:pic>
          <p:sp>
            <p:nvSpPr>
              <p:cNvPr id="5" name="사각형: 둥근 모서리 4">
                <a:extLst>
                  <a:ext uri="{FF2B5EF4-FFF2-40B4-BE49-F238E27FC236}">
                    <a16:creationId xmlns:a16="http://schemas.microsoft.com/office/drawing/2014/main" id="{D1852A67-7BF9-9F33-1A6D-00D95188787F}"/>
                  </a:ext>
                </a:extLst>
              </p:cNvPr>
              <p:cNvSpPr/>
              <p:nvPr/>
            </p:nvSpPr>
            <p:spPr>
              <a:xfrm>
                <a:off x="4586056" y="2127133"/>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0" name="그래픽 9" descr="디스크 단색으로 채워진">
                <a:extLst>
                  <a:ext uri="{FF2B5EF4-FFF2-40B4-BE49-F238E27FC236}">
                    <a16:creationId xmlns:a16="http://schemas.microsoft.com/office/drawing/2014/main" id="{1435EDA9-156A-2226-1D34-EDA279D803A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4604056" y="2139223"/>
                <a:ext cx="144000" cy="144000"/>
              </a:xfrm>
              <a:prstGeom prst="rect">
                <a:avLst/>
              </a:prstGeom>
            </p:spPr>
          </p:pic>
        </p:grpSp>
      </p:grpSp>
      <p:sp>
        <p:nvSpPr>
          <p:cNvPr id="131" name="직사각형 130">
            <a:extLst>
              <a:ext uri="{FF2B5EF4-FFF2-40B4-BE49-F238E27FC236}">
                <a16:creationId xmlns:a16="http://schemas.microsoft.com/office/drawing/2014/main" id="{79859328-8443-1275-3EC8-4338623B73A5}"/>
              </a:ext>
            </a:extLst>
          </p:cNvPr>
          <p:cNvSpPr/>
          <p:nvPr/>
        </p:nvSpPr>
        <p:spPr>
          <a:xfrm>
            <a:off x="-2163732" y="2886453"/>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1323701" y="15074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33" name="연결선: 꺾임 132">
            <a:extLst>
              <a:ext uri="{FF2B5EF4-FFF2-40B4-BE49-F238E27FC236}">
                <a16:creationId xmlns:a16="http://schemas.microsoft.com/office/drawing/2014/main" id="{4DA6FEC4-F499-543A-7694-B4267FD464EE}"/>
              </a:ext>
            </a:extLst>
          </p:cNvPr>
          <p:cNvCxnSpPr>
            <a:cxnSpLocks/>
            <a:stCxn id="12" idx="1"/>
            <a:endCxn id="134" idx="3"/>
          </p:cNvCxnSpPr>
          <p:nvPr/>
        </p:nvCxnSpPr>
        <p:spPr>
          <a:xfrm rot="10800000">
            <a:off x="3817606" y="1635014"/>
            <a:ext cx="369114" cy="1340"/>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4" name="직사각형 133">
            <a:extLst>
              <a:ext uri="{FF2B5EF4-FFF2-40B4-BE49-F238E27FC236}">
                <a16:creationId xmlns:a16="http://schemas.microsoft.com/office/drawing/2014/main" id="{644B7FB2-8433-4208-123A-EE670A4D1EDE}"/>
              </a:ext>
            </a:extLst>
          </p:cNvPr>
          <p:cNvSpPr/>
          <p:nvPr/>
        </p:nvSpPr>
        <p:spPr>
          <a:xfrm>
            <a:off x="1498650" y="1562988"/>
            <a:ext cx="2318956" cy="1440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600" b="1" dirty="0"/>
              <a:t>해당 위젯 </a:t>
            </a:r>
            <a:r>
              <a:rPr lang="en-US" altLang="ko-KR" sz="600" b="1" dirty="0"/>
              <a:t>: </a:t>
            </a:r>
            <a:r>
              <a:rPr lang="ko-KR" altLang="en-US" sz="600" b="1" dirty="0"/>
              <a:t>메뉴 펼침</a:t>
            </a:r>
            <a:endParaRPr lang="ko-KR" altLang="en-US" sz="600" dirty="0"/>
          </a:p>
        </p:txBody>
      </p:sp>
      <p:sp>
        <p:nvSpPr>
          <p:cNvPr id="142" name="직사각형 141">
            <a:extLst>
              <a:ext uri="{FF2B5EF4-FFF2-40B4-BE49-F238E27FC236}">
                <a16:creationId xmlns:a16="http://schemas.microsoft.com/office/drawing/2014/main" id="{EAFD12B5-BC0A-0EC1-B4EC-8F4ED2F5769B}"/>
              </a:ext>
            </a:extLst>
          </p:cNvPr>
          <p:cNvSpPr/>
          <p:nvPr/>
        </p:nvSpPr>
        <p:spPr>
          <a:xfrm>
            <a:off x="6208168" y="1562988"/>
            <a:ext cx="2318956" cy="1440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600" b="1" dirty="0"/>
              <a:t>해당 위젯 </a:t>
            </a:r>
            <a:r>
              <a:rPr lang="en-US" altLang="ko-KR" sz="600" b="1" dirty="0"/>
              <a:t>: </a:t>
            </a:r>
            <a:r>
              <a:rPr lang="ko-KR" altLang="en-US" sz="600" b="1" dirty="0"/>
              <a:t>검색 버튼</a:t>
            </a:r>
            <a:endParaRPr lang="ko-KR" altLang="en-US" sz="600" dirty="0"/>
          </a:p>
        </p:txBody>
      </p:sp>
      <p:cxnSp>
        <p:nvCxnSpPr>
          <p:cNvPr id="143" name="연결선: 꺾임 142">
            <a:extLst>
              <a:ext uri="{FF2B5EF4-FFF2-40B4-BE49-F238E27FC236}">
                <a16:creationId xmlns:a16="http://schemas.microsoft.com/office/drawing/2014/main" id="{307DB770-8F56-DFE2-259C-60256A0A5558}"/>
              </a:ext>
            </a:extLst>
          </p:cNvPr>
          <p:cNvCxnSpPr>
            <a:cxnSpLocks/>
            <a:stCxn id="13" idx="3"/>
            <a:endCxn id="142" idx="1"/>
          </p:cNvCxnSpPr>
          <p:nvPr/>
        </p:nvCxnSpPr>
        <p:spPr>
          <a:xfrm flipV="1">
            <a:off x="5943174" y="1635014"/>
            <a:ext cx="264994" cy="1339"/>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6" name="직사각형 145">
            <a:extLst>
              <a:ext uri="{FF2B5EF4-FFF2-40B4-BE49-F238E27FC236}">
                <a16:creationId xmlns:a16="http://schemas.microsoft.com/office/drawing/2014/main" id="{345E4FC9-824E-9EFD-9246-40E3B312ADAD}"/>
              </a:ext>
            </a:extLst>
          </p:cNvPr>
          <p:cNvSpPr/>
          <p:nvPr/>
        </p:nvSpPr>
        <p:spPr>
          <a:xfrm>
            <a:off x="6208168" y="4885753"/>
            <a:ext cx="2318956" cy="1440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600" b="1" dirty="0"/>
              <a:t>해당 위젯 </a:t>
            </a:r>
            <a:r>
              <a:rPr lang="en-US" altLang="ko-KR" sz="600" b="1" dirty="0"/>
              <a:t>: </a:t>
            </a:r>
            <a:r>
              <a:rPr lang="ko-KR" altLang="en-US" sz="600" b="1" dirty="0"/>
              <a:t>배경지도</a:t>
            </a:r>
            <a:endParaRPr lang="ko-KR" altLang="en-US" sz="600" dirty="0"/>
          </a:p>
        </p:txBody>
      </p:sp>
      <p:cxnSp>
        <p:nvCxnSpPr>
          <p:cNvPr id="147" name="연결선: 꺾임 146">
            <a:extLst>
              <a:ext uri="{FF2B5EF4-FFF2-40B4-BE49-F238E27FC236}">
                <a16:creationId xmlns:a16="http://schemas.microsoft.com/office/drawing/2014/main" id="{9ACEC5AE-5164-DBD9-30FA-DA909223C8C7}"/>
              </a:ext>
            </a:extLst>
          </p:cNvPr>
          <p:cNvCxnSpPr>
            <a:cxnSpLocks/>
            <a:endCxn id="146" idx="1"/>
          </p:cNvCxnSpPr>
          <p:nvPr/>
        </p:nvCxnSpPr>
        <p:spPr>
          <a:xfrm flipV="1">
            <a:off x="5943174" y="4957779"/>
            <a:ext cx="264994" cy="1339"/>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8" name="직사각형 147">
            <a:extLst>
              <a:ext uri="{FF2B5EF4-FFF2-40B4-BE49-F238E27FC236}">
                <a16:creationId xmlns:a16="http://schemas.microsoft.com/office/drawing/2014/main" id="{8A98EA51-ECF2-807C-CC8A-4A22803905F5}"/>
              </a:ext>
            </a:extLst>
          </p:cNvPr>
          <p:cNvSpPr/>
          <p:nvPr/>
        </p:nvSpPr>
        <p:spPr>
          <a:xfrm>
            <a:off x="6208168" y="5142996"/>
            <a:ext cx="2318956" cy="1440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600" b="1" dirty="0"/>
              <a:t>해당 위젯 </a:t>
            </a:r>
            <a:r>
              <a:rPr lang="en-US" altLang="ko-KR" sz="600" b="1" dirty="0"/>
              <a:t>: </a:t>
            </a:r>
            <a:r>
              <a:rPr lang="ko-KR" altLang="en-US" sz="600" b="1" dirty="0"/>
              <a:t>현재위치</a:t>
            </a:r>
            <a:endParaRPr lang="ko-KR" altLang="en-US" sz="600" dirty="0"/>
          </a:p>
        </p:txBody>
      </p:sp>
      <p:cxnSp>
        <p:nvCxnSpPr>
          <p:cNvPr id="149" name="연결선: 꺾임 148">
            <a:extLst>
              <a:ext uri="{FF2B5EF4-FFF2-40B4-BE49-F238E27FC236}">
                <a16:creationId xmlns:a16="http://schemas.microsoft.com/office/drawing/2014/main" id="{1B784714-D6ED-1164-3C4D-1B937A389A99}"/>
              </a:ext>
            </a:extLst>
          </p:cNvPr>
          <p:cNvCxnSpPr>
            <a:cxnSpLocks/>
            <a:endCxn id="148" idx="1"/>
          </p:cNvCxnSpPr>
          <p:nvPr/>
        </p:nvCxnSpPr>
        <p:spPr>
          <a:xfrm flipV="1">
            <a:off x="5943174" y="5215022"/>
            <a:ext cx="264994" cy="1339"/>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50" name="직사각형 149">
            <a:extLst>
              <a:ext uri="{FF2B5EF4-FFF2-40B4-BE49-F238E27FC236}">
                <a16:creationId xmlns:a16="http://schemas.microsoft.com/office/drawing/2014/main" id="{8679DB88-892A-0879-F65D-46CB788EB72B}"/>
              </a:ext>
            </a:extLst>
          </p:cNvPr>
          <p:cNvSpPr/>
          <p:nvPr/>
        </p:nvSpPr>
        <p:spPr>
          <a:xfrm>
            <a:off x="6208168" y="5346163"/>
            <a:ext cx="2318956" cy="1440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600" b="1" dirty="0"/>
              <a:t>해당 위젯 </a:t>
            </a:r>
            <a:r>
              <a:rPr lang="en-US" altLang="ko-KR" sz="600" b="1" dirty="0"/>
              <a:t>: </a:t>
            </a:r>
            <a:r>
              <a:rPr lang="ko-KR" altLang="en-US" sz="600" b="1" dirty="0"/>
              <a:t>지도축척</a:t>
            </a:r>
            <a:endParaRPr lang="ko-KR" altLang="en-US" sz="600" dirty="0"/>
          </a:p>
        </p:txBody>
      </p:sp>
      <p:cxnSp>
        <p:nvCxnSpPr>
          <p:cNvPr id="151" name="연결선: 꺾임 150">
            <a:extLst>
              <a:ext uri="{FF2B5EF4-FFF2-40B4-BE49-F238E27FC236}">
                <a16:creationId xmlns:a16="http://schemas.microsoft.com/office/drawing/2014/main" id="{EBD0FD19-11A2-D9DE-6307-2576EC94A1EC}"/>
              </a:ext>
            </a:extLst>
          </p:cNvPr>
          <p:cNvCxnSpPr>
            <a:cxnSpLocks/>
            <a:endCxn id="150" idx="1"/>
          </p:cNvCxnSpPr>
          <p:nvPr/>
        </p:nvCxnSpPr>
        <p:spPr>
          <a:xfrm flipV="1">
            <a:off x="5943174" y="5418189"/>
            <a:ext cx="264994" cy="1339"/>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54" name="직사각형 153">
            <a:extLst>
              <a:ext uri="{FF2B5EF4-FFF2-40B4-BE49-F238E27FC236}">
                <a16:creationId xmlns:a16="http://schemas.microsoft.com/office/drawing/2014/main" id="{E8CAC919-F9D2-D542-BC9B-19191BB0B781}"/>
              </a:ext>
            </a:extLst>
          </p:cNvPr>
          <p:cNvSpPr/>
          <p:nvPr/>
        </p:nvSpPr>
        <p:spPr>
          <a:xfrm>
            <a:off x="1498650" y="5450394"/>
            <a:ext cx="2318956" cy="1440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600" b="1" dirty="0"/>
              <a:t>해당 위젯 </a:t>
            </a:r>
            <a:r>
              <a:rPr lang="en-US" altLang="ko-KR" sz="600" b="1" dirty="0"/>
              <a:t>: </a:t>
            </a:r>
            <a:r>
              <a:rPr lang="ko-KR" altLang="en-US" sz="600" b="1" dirty="0"/>
              <a:t>보고서 입력</a:t>
            </a:r>
            <a:endParaRPr lang="ko-KR" altLang="en-US" sz="600" dirty="0"/>
          </a:p>
        </p:txBody>
      </p:sp>
      <p:sp>
        <p:nvSpPr>
          <p:cNvPr id="159" name="직사각형 158">
            <a:extLst>
              <a:ext uri="{FF2B5EF4-FFF2-40B4-BE49-F238E27FC236}">
                <a16:creationId xmlns:a16="http://schemas.microsoft.com/office/drawing/2014/main" id="{94B4558F-63F5-67AA-F22B-955D3F5A0CF7}"/>
              </a:ext>
            </a:extLst>
          </p:cNvPr>
          <p:cNvSpPr/>
          <p:nvPr/>
        </p:nvSpPr>
        <p:spPr>
          <a:xfrm>
            <a:off x="6208168" y="1759406"/>
            <a:ext cx="2318956" cy="1440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600" b="1" dirty="0"/>
              <a:t>해당 위젯 </a:t>
            </a:r>
            <a:r>
              <a:rPr lang="en-US" altLang="ko-KR" sz="600" b="1" dirty="0"/>
              <a:t>: </a:t>
            </a:r>
            <a:r>
              <a:rPr lang="ko-KR" altLang="en-US" sz="600" b="1" dirty="0"/>
              <a:t>주소 입력</a:t>
            </a:r>
            <a:endParaRPr lang="ko-KR" altLang="en-US" sz="600" dirty="0"/>
          </a:p>
        </p:txBody>
      </p:sp>
      <p:cxnSp>
        <p:nvCxnSpPr>
          <p:cNvPr id="160" name="연결선: 꺾임 159">
            <a:extLst>
              <a:ext uri="{FF2B5EF4-FFF2-40B4-BE49-F238E27FC236}">
                <a16:creationId xmlns:a16="http://schemas.microsoft.com/office/drawing/2014/main" id="{AAE38161-B8E7-FAD5-B876-70E81FE3D6BC}"/>
              </a:ext>
            </a:extLst>
          </p:cNvPr>
          <p:cNvCxnSpPr>
            <a:cxnSpLocks/>
            <a:stCxn id="4" idx="2"/>
            <a:endCxn id="159" idx="1"/>
          </p:cNvCxnSpPr>
          <p:nvPr/>
        </p:nvCxnSpPr>
        <p:spPr>
          <a:xfrm rot="16200000" flipH="1">
            <a:off x="5588375" y="1211639"/>
            <a:ext cx="90452" cy="1149133"/>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63" name="모서리가 둥근 직사각형 299">
            <a:extLst>
              <a:ext uri="{FF2B5EF4-FFF2-40B4-BE49-F238E27FC236}">
                <a16:creationId xmlns:a16="http://schemas.microsoft.com/office/drawing/2014/main" id="{97C65E1A-8F65-FF32-B82B-347C7826BDAF}"/>
              </a:ext>
            </a:extLst>
          </p:cNvPr>
          <p:cNvSpPr/>
          <p:nvPr/>
        </p:nvSpPr>
        <p:spPr>
          <a:xfrm>
            <a:off x="3970720" y="125784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8" name="직사각형 7">
            <a:extLst>
              <a:ext uri="{FF2B5EF4-FFF2-40B4-BE49-F238E27FC236}">
                <a16:creationId xmlns:a16="http://schemas.microsoft.com/office/drawing/2014/main" id="{E6425AA3-FB27-B787-F04D-3A159040B4C2}"/>
              </a:ext>
            </a:extLst>
          </p:cNvPr>
          <p:cNvSpPr/>
          <p:nvPr/>
        </p:nvSpPr>
        <p:spPr>
          <a:xfrm>
            <a:off x="6208168" y="4654643"/>
            <a:ext cx="2318956" cy="1440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600" b="1" dirty="0"/>
              <a:t>해당 위젯 </a:t>
            </a:r>
            <a:r>
              <a:rPr lang="en-US" altLang="ko-KR" sz="600" b="1" dirty="0"/>
              <a:t>: </a:t>
            </a:r>
            <a:r>
              <a:rPr lang="ko-KR" altLang="en-US" sz="600" b="1" dirty="0" err="1"/>
              <a:t>웹맵</a:t>
            </a:r>
            <a:endParaRPr lang="ko-KR" altLang="en-US" sz="600" dirty="0"/>
          </a:p>
        </p:txBody>
      </p:sp>
      <p:cxnSp>
        <p:nvCxnSpPr>
          <p:cNvPr id="9" name="연결선: 꺾임 8">
            <a:extLst>
              <a:ext uri="{FF2B5EF4-FFF2-40B4-BE49-F238E27FC236}">
                <a16:creationId xmlns:a16="http://schemas.microsoft.com/office/drawing/2014/main" id="{795B06ED-7493-75FA-AEB2-3BC9B3F6BBB8}"/>
              </a:ext>
            </a:extLst>
          </p:cNvPr>
          <p:cNvCxnSpPr>
            <a:cxnSpLocks/>
            <a:endCxn id="8" idx="1"/>
          </p:cNvCxnSpPr>
          <p:nvPr/>
        </p:nvCxnSpPr>
        <p:spPr>
          <a:xfrm flipV="1">
            <a:off x="5943174" y="4726669"/>
            <a:ext cx="264994" cy="1339"/>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1" name="타원 30">
            <a:extLst>
              <a:ext uri="{FF2B5EF4-FFF2-40B4-BE49-F238E27FC236}">
                <a16:creationId xmlns:a16="http://schemas.microsoft.com/office/drawing/2014/main" id="{E55C2FD6-60D1-8D93-EB3F-582EF530DD18}"/>
              </a:ext>
            </a:extLst>
          </p:cNvPr>
          <p:cNvSpPr/>
          <p:nvPr/>
        </p:nvSpPr>
        <p:spPr>
          <a:xfrm>
            <a:off x="4231040" y="542693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2" name="그래픽 31" descr="연필 단색으로 채워진">
            <a:extLst>
              <a:ext uri="{FF2B5EF4-FFF2-40B4-BE49-F238E27FC236}">
                <a16:creationId xmlns:a16="http://schemas.microsoft.com/office/drawing/2014/main" id="{E4FE2DBF-DF83-AFB4-B9E2-991F11EE128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4269843" y="5465742"/>
            <a:ext cx="102393" cy="102393"/>
          </a:xfrm>
          <a:prstGeom prst="rect">
            <a:avLst/>
          </a:prstGeom>
        </p:spPr>
      </p:pic>
      <p:cxnSp>
        <p:nvCxnSpPr>
          <p:cNvPr id="33" name="연결선: 꺾임 32">
            <a:extLst>
              <a:ext uri="{FF2B5EF4-FFF2-40B4-BE49-F238E27FC236}">
                <a16:creationId xmlns:a16="http://schemas.microsoft.com/office/drawing/2014/main" id="{62CB3FB6-F0BC-5FD0-AC99-A6DBB7DCF92B}"/>
              </a:ext>
            </a:extLst>
          </p:cNvPr>
          <p:cNvCxnSpPr>
            <a:cxnSpLocks/>
          </p:cNvCxnSpPr>
          <p:nvPr/>
        </p:nvCxnSpPr>
        <p:spPr>
          <a:xfrm rot="10800000">
            <a:off x="3817606" y="5516524"/>
            <a:ext cx="369114" cy="1340"/>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 name="직사각형 10">
            <a:extLst>
              <a:ext uri="{FF2B5EF4-FFF2-40B4-BE49-F238E27FC236}">
                <a16:creationId xmlns:a16="http://schemas.microsoft.com/office/drawing/2014/main" id="{7F07EF49-5C35-4B7B-EBD4-7277E3A7D148}"/>
              </a:ext>
            </a:extLst>
          </p:cNvPr>
          <p:cNvSpPr/>
          <p:nvPr/>
        </p:nvSpPr>
        <p:spPr>
          <a:xfrm>
            <a:off x="6208168" y="4423533"/>
            <a:ext cx="2318956" cy="1440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600" b="1" dirty="0"/>
              <a:t>해당 위젯 </a:t>
            </a:r>
            <a:r>
              <a:rPr lang="en-US" altLang="ko-KR" sz="600" b="1" dirty="0"/>
              <a:t>: </a:t>
            </a:r>
            <a:r>
              <a:rPr lang="ko-KR" altLang="en-US" sz="600" b="1" dirty="0"/>
              <a:t>저장</a:t>
            </a:r>
            <a:endParaRPr lang="ko-KR" altLang="en-US" sz="600" dirty="0"/>
          </a:p>
        </p:txBody>
      </p:sp>
      <p:cxnSp>
        <p:nvCxnSpPr>
          <p:cNvPr id="14" name="연결선: 꺾임 13">
            <a:extLst>
              <a:ext uri="{FF2B5EF4-FFF2-40B4-BE49-F238E27FC236}">
                <a16:creationId xmlns:a16="http://schemas.microsoft.com/office/drawing/2014/main" id="{2D157922-DBA9-59C8-952C-78C47027878A}"/>
              </a:ext>
            </a:extLst>
          </p:cNvPr>
          <p:cNvCxnSpPr>
            <a:cxnSpLocks/>
            <a:endCxn id="11" idx="1"/>
          </p:cNvCxnSpPr>
          <p:nvPr/>
        </p:nvCxnSpPr>
        <p:spPr>
          <a:xfrm flipV="1">
            <a:off x="5943174" y="4495559"/>
            <a:ext cx="264994" cy="1339"/>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0186811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043817"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메인 메뉴</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LXPFA_SB_2D_WA_064</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nvGraphicFramePr>
        <p:xfrm>
          <a:off x="9563100" y="897079"/>
          <a:ext cx="2486025" cy="39749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메뉴 아이콘</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메뉴 아이콘 클릭 시 </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err="1">
                          <a:solidFill>
                            <a:schemeClr val="tx1"/>
                          </a:solidFill>
                          <a:latin typeface="맑은 고딕" panose="020B0503020000020004" pitchFamily="50" charset="-127"/>
                          <a:ea typeface="+mn-ea"/>
                          <a:cs typeface="+mn-cs"/>
                          <a:sym typeface="Wingdings" pitchFamily="2" charset="2"/>
                        </a:rPr>
                        <a:t>메뉴창</a:t>
                      </a:r>
                      <a:r>
                        <a:rPr lang="en-US" altLang="ko-KR" sz="800" b="0" kern="1200" baseline="0" dirty="0">
                          <a:solidFill>
                            <a:schemeClr val="tx1"/>
                          </a:solidFill>
                          <a:latin typeface="맑은 고딕" panose="020B0503020000020004" pitchFamily="50" charset="-127"/>
                          <a:ea typeface="+mn-ea"/>
                          <a:cs typeface="+mn-cs"/>
                          <a:sym typeface="Wingdings" pitchFamily="2" charset="2"/>
                        </a:rPr>
                        <a:t>](2)</a:t>
                      </a:r>
                      <a:r>
                        <a:rPr lang="ko-KR" altLang="en-US" sz="800" b="0" kern="1200" baseline="0" dirty="0">
                          <a:solidFill>
                            <a:schemeClr val="tx1"/>
                          </a:solidFill>
                          <a:latin typeface="맑은 고딕" panose="020B0503020000020004" pitchFamily="50" charset="-127"/>
                          <a:ea typeface="+mn-ea"/>
                          <a:cs typeface="+mn-cs"/>
                          <a:sym typeface="Wingdings" pitchFamily="2" charset="2"/>
                        </a:rPr>
                        <a:t>이 하단부터 올라옴</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메뉴창</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로그인</a:t>
                      </a:r>
                      <a:r>
                        <a:rPr lang="en-US" altLang="ko-KR" sz="800" b="0" kern="1200" baseline="0" dirty="0">
                          <a:solidFill>
                            <a:schemeClr val="tx1"/>
                          </a:solidFill>
                          <a:latin typeface="맑은 고딕" panose="020B0503020000020004" pitchFamily="50" charset="-127"/>
                          <a:ea typeface="+mn-ea"/>
                          <a:cs typeface="+mn-cs"/>
                          <a:sym typeface="Wingdings" pitchFamily="2" charset="2"/>
                        </a:rPr>
                        <a:t>]. [</a:t>
                      </a:r>
                      <a:r>
                        <a:rPr lang="ko-KR" altLang="en-US" sz="800" b="0" kern="1200" baseline="0" dirty="0">
                          <a:solidFill>
                            <a:schemeClr val="tx1"/>
                          </a:solidFill>
                          <a:latin typeface="맑은 고딕" panose="020B0503020000020004" pitchFamily="50" charset="-127"/>
                          <a:ea typeface="+mn-ea"/>
                          <a:cs typeface="+mn-cs"/>
                          <a:sym typeface="Wingdings" pitchFamily="2" charset="2"/>
                        </a:rPr>
                        <a:t>알림</a:t>
                      </a:r>
                      <a:r>
                        <a:rPr lang="en-US" altLang="ko-KR" sz="800" b="0" kern="1200" baseline="0" dirty="0">
                          <a:solidFill>
                            <a:schemeClr val="tx1"/>
                          </a:solidFill>
                          <a:latin typeface="맑은 고딕" panose="020B0503020000020004" pitchFamily="50" charset="-127"/>
                          <a:ea typeface="+mn-ea"/>
                          <a:cs typeface="+mn-cs"/>
                          <a:sym typeface="Wingdings" pitchFamily="2" charset="2"/>
                        </a:rPr>
                        <a:t>], [</a:t>
                      </a:r>
                      <a:r>
                        <a:rPr lang="ko-KR" altLang="en-US" sz="800" b="0" kern="1200" baseline="0" dirty="0">
                          <a:solidFill>
                            <a:schemeClr val="tx1"/>
                          </a:solidFill>
                          <a:latin typeface="맑은 고딕" panose="020B0503020000020004" pitchFamily="50" charset="-127"/>
                          <a:ea typeface="+mn-ea"/>
                          <a:cs typeface="+mn-cs"/>
                          <a:sym typeface="Wingdings" pitchFamily="2" charset="2"/>
                        </a:rPr>
                        <a:t>레이어</a:t>
                      </a:r>
                      <a:r>
                        <a:rPr lang="en-US" altLang="ko-KR" sz="800" b="0" kern="1200" baseline="0" dirty="0">
                          <a:solidFill>
                            <a:schemeClr val="tx1"/>
                          </a:solidFill>
                          <a:latin typeface="맑은 고딕" panose="020B0503020000020004" pitchFamily="50" charset="-127"/>
                          <a:ea typeface="+mn-ea"/>
                          <a:cs typeface="+mn-cs"/>
                          <a:sym typeface="Wingdings" pitchFamily="2" charset="2"/>
                        </a:rPr>
                        <a:t>], [</a:t>
                      </a:r>
                      <a:r>
                        <a:rPr lang="ko-KR" altLang="en-US" sz="800" b="0" kern="1200" baseline="0" dirty="0" err="1">
                          <a:solidFill>
                            <a:schemeClr val="tx1"/>
                          </a:solidFill>
                          <a:latin typeface="맑은 고딕" panose="020B0503020000020004" pitchFamily="50" charset="-127"/>
                          <a:ea typeface="+mn-ea"/>
                          <a:cs typeface="+mn-cs"/>
                          <a:sym typeface="Wingdings" pitchFamily="2" charset="2"/>
                        </a:rPr>
                        <a:t>푸터</a:t>
                      </a:r>
                      <a:r>
                        <a:rPr lang="en-US" altLang="ko-KR" sz="800" b="0" kern="1200" baseline="0" dirty="0">
                          <a:solidFill>
                            <a:schemeClr val="tx1"/>
                          </a:solidFill>
                          <a:latin typeface="맑은 고딕" panose="020B0503020000020004" pitchFamily="50" charset="-127"/>
                          <a:ea typeface="+mn-ea"/>
                          <a:cs typeface="+mn-cs"/>
                          <a:sym typeface="Wingdings" pitchFamily="2" charset="2"/>
                        </a:rPr>
                        <a:t>] </a:t>
                      </a:r>
                      <a:r>
                        <a:rPr lang="ko-KR" altLang="en-US" sz="800" b="0" kern="1200" baseline="0" dirty="0">
                          <a:solidFill>
                            <a:schemeClr val="tx1"/>
                          </a:solidFill>
                          <a:latin typeface="맑은 고딕" panose="020B0503020000020004" pitchFamily="50" charset="-127"/>
                          <a:ea typeface="+mn-ea"/>
                          <a:cs typeface="+mn-cs"/>
                          <a:sym typeface="Wingdings" pitchFamily="2" charset="2"/>
                        </a:rPr>
                        <a:t>정보를 표출해주는 </a:t>
                      </a:r>
                      <a:r>
                        <a:rPr lang="ko-KR" altLang="en-US" sz="800" b="0" kern="1200" baseline="0" dirty="0" err="1">
                          <a:solidFill>
                            <a:schemeClr val="tx1"/>
                          </a:solidFill>
                          <a:latin typeface="맑은 고딕" panose="020B0503020000020004" pitchFamily="50" charset="-127"/>
                          <a:ea typeface="+mn-ea"/>
                          <a:cs typeface="+mn-cs"/>
                          <a:sym typeface="Wingdings" pitchFamily="2" charset="2"/>
                        </a:rPr>
                        <a:t>메뉴창</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로그인 정보</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로그인 정보 표시</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4</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레이어 목록</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레이어 정보 표시</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5</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푸터</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err="1">
                          <a:solidFill>
                            <a:schemeClr val="tx1"/>
                          </a:solidFill>
                          <a:latin typeface="맑은 고딕" panose="020B0503020000020004" pitchFamily="50" charset="-127"/>
                          <a:ea typeface="+mn-ea"/>
                          <a:cs typeface="+mn-cs"/>
                          <a:sym typeface="Wingdings" pitchFamily="2" charset="2"/>
                        </a:rPr>
                        <a:t>푸터</a:t>
                      </a:r>
                      <a:r>
                        <a:rPr lang="ko-KR" altLang="en-US" sz="800" b="0" kern="1200" baseline="0" dirty="0">
                          <a:solidFill>
                            <a:schemeClr val="tx1"/>
                          </a:solidFill>
                          <a:latin typeface="맑은 고딕" panose="020B0503020000020004" pitchFamily="50" charset="-127"/>
                          <a:ea typeface="+mn-ea"/>
                          <a:cs typeface="+mn-cs"/>
                          <a:sym typeface="Wingdings" pitchFamily="2" charset="2"/>
                        </a:rPr>
                        <a:t> 내용 표시</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pSp>
        <p:nvGrpSpPr>
          <p:cNvPr id="130" name="그룹 129">
            <a:extLst>
              <a:ext uri="{FF2B5EF4-FFF2-40B4-BE49-F238E27FC236}">
                <a16:creationId xmlns:a16="http://schemas.microsoft.com/office/drawing/2014/main" id="{101D52C3-3D90-8D16-012A-A42D2D2B1BEB}"/>
              </a:ext>
            </a:extLst>
          </p:cNvPr>
          <p:cNvGrpSpPr/>
          <p:nvPr/>
        </p:nvGrpSpPr>
        <p:grpSpPr>
          <a:xfrm>
            <a:off x="1001379" y="1463915"/>
            <a:ext cx="1945368" cy="4221254"/>
            <a:chOff x="4779484" y="1018145"/>
            <a:chExt cx="1945368" cy="4221254"/>
          </a:xfrm>
        </p:grpSpPr>
        <p:sp>
          <p:nvSpPr>
            <p:cNvPr id="15" name="사각형: 둥근 모서리 14">
              <a:extLst>
                <a:ext uri="{FF2B5EF4-FFF2-40B4-BE49-F238E27FC236}">
                  <a16:creationId xmlns:a16="http://schemas.microsoft.com/office/drawing/2014/main" id="{98582BD8-12EC-5FBD-9227-5DA1BDFCEC6C}"/>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7" name="그림 26">
              <a:extLst>
                <a:ext uri="{FF2B5EF4-FFF2-40B4-BE49-F238E27FC236}">
                  <a16:creationId xmlns:a16="http://schemas.microsoft.com/office/drawing/2014/main" id="{B29E2BC6-1905-99F1-3580-15C2C35C9A25}"/>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4" name="사각형: 둥근 모서리 3">
              <a:extLst>
                <a:ext uri="{FF2B5EF4-FFF2-40B4-BE49-F238E27FC236}">
                  <a16:creationId xmlns:a16="http://schemas.microsoft.com/office/drawing/2014/main" id="{EAE303AF-55A0-07BB-4A87-E8F448655B67}"/>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2" name="그래픽 11" descr="햄버거 메뉴 아이콘 단색으로 채워진">
              <a:extLst>
                <a:ext uri="{FF2B5EF4-FFF2-40B4-BE49-F238E27FC236}">
                  <a16:creationId xmlns:a16="http://schemas.microsoft.com/office/drawing/2014/main" id="{6BF4E552-EAE0-E159-2673-27801D6A73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3" name="그래픽 12" descr="돋보기 단색으로 채워진">
              <a:extLst>
                <a:ext uri="{FF2B5EF4-FFF2-40B4-BE49-F238E27FC236}">
                  <a16:creationId xmlns:a16="http://schemas.microsoft.com/office/drawing/2014/main" id="{C39DA51F-091B-B2A5-C2C9-BFEF17CC02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7" name="직사각형 16">
              <a:extLst>
                <a:ext uri="{FF2B5EF4-FFF2-40B4-BE49-F238E27FC236}">
                  <a16:creationId xmlns:a16="http://schemas.microsoft.com/office/drawing/2014/main" id="{15FED309-FAC1-AF4E-8DD8-3E248C9B0C69}"/>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8" name="타원 17">
              <a:extLst>
                <a:ext uri="{FF2B5EF4-FFF2-40B4-BE49-F238E27FC236}">
                  <a16:creationId xmlns:a16="http://schemas.microsoft.com/office/drawing/2014/main" id="{FC1BA525-F59C-F972-4730-F2190A3B8F91}"/>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0" name="그래픽 19" descr="연필 단색으로 채워진">
              <a:extLst>
                <a:ext uri="{FF2B5EF4-FFF2-40B4-BE49-F238E27FC236}">
                  <a16:creationId xmlns:a16="http://schemas.microsoft.com/office/drawing/2014/main" id="{DF01E112-CFAF-0CC7-BE39-2B238FA742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24" name="직선 연결선 23">
              <a:extLst>
                <a:ext uri="{FF2B5EF4-FFF2-40B4-BE49-F238E27FC236}">
                  <a16:creationId xmlns:a16="http://schemas.microsoft.com/office/drawing/2014/main" id="{171C4754-A1E2-452E-3944-3711D692EB89}"/>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8A622BBE-B241-DA30-C6D3-02EB684D9250}"/>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C0F6C250-FBBE-87C2-A8EB-14D4B7548BC5}"/>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사각형: 둥근 모서리 28">
              <a:extLst>
                <a:ext uri="{FF2B5EF4-FFF2-40B4-BE49-F238E27FC236}">
                  <a16:creationId xmlns:a16="http://schemas.microsoft.com/office/drawing/2014/main" id="{B9BF3DDA-23F3-00C9-E00B-FF48C6E369C2}"/>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124" name="그룹 123">
              <a:extLst>
                <a:ext uri="{FF2B5EF4-FFF2-40B4-BE49-F238E27FC236}">
                  <a16:creationId xmlns:a16="http://schemas.microsoft.com/office/drawing/2014/main" id="{55C9638B-816E-6D3D-2B70-70B1298E0BAB}"/>
                </a:ext>
              </a:extLst>
            </p:cNvPr>
            <p:cNvGrpSpPr/>
            <p:nvPr/>
          </p:nvGrpSpPr>
          <p:grpSpPr>
            <a:xfrm>
              <a:off x="6466436" y="4679226"/>
              <a:ext cx="180000" cy="180000"/>
              <a:chOff x="4586056" y="2102346"/>
              <a:chExt cx="180000" cy="180000"/>
            </a:xfrm>
          </p:grpSpPr>
          <p:sp>
            <p:nvSpPr>
              <p:cNvPr id="125" name="사각형: 둥근 모서리 124">
                <a:extLst>
                  <a:ext uri="{FF2B5EF4-FFF2-40B4-BE49-F238E27FC236}">
                    <a16:creationId xmlns:a16="http://schemas.microsoft.com/office/drawing/2014/main" id="{E12B363C-07DA-D833-5F2B-3B6D881A60AD}"/>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26" name="그래픽 125" descr="대상 단색으로 채워진">
                <a:extLst>
                  <a:ext uri="{FF2B5EF4-FFF2-40B4-BE49-F238E27FC236}">
                    <a16:creationId xmlns:a16="http://schemas.microsoft.com/office/drawing/2014/main" id="{E5337B6D-AAB4-8860-E408-3DF8A571D1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127" name="그룹 126">
              <a:extLst>
                <a:ext uri="{FF2B5EF4-FFF2-40B4-BE49-F238E27FC236}">
                  <a16:creationId xmlns:a16="http://schemas.microsoft.com/office/drawing/2014/main" id="{993A2D0F-BA1F-8391-4D76-EB4C849B8C08}"/>
                </a:ext>
              </a:extLst>
            </p:cNvPr>
            <p:cNvGrpSpPr/>
            <p:nvPr/>
          </p:nvGrpSpPr>
          <p:grpSpPr>
            <a:xfrm>
              <a:off x="6461741" y="4434938"/>
              <a:ext cx="180000" cy="180000"/>
              <a:chOff x="4586056" y="2607766"/>
              <a:chExt cx="180000" cy="180000"/>
            </a:xfrm>
          </p:grpSpPr>
          <p:sp>
            <p:nvSpPr>
              <p:cNvPr id="128" name="사각형: 둥근 모서리 127">
                <a:extLst>
                  <a:ext uri="{FF2B5EF4-FFF2-40B4-BE49-F238E27FC236}">
                    <a16:creationId xmlns:a16="http://schemas.microsoft.com/office/drawing/2014/main" id="{F0DFD2DE-6315-0282-B709-464D28C38411}"/>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29" name="그래픽 128" descr="세계 단색으로 채워진">
                <a:extLst>
                  <a:ext uri="{FF2B5EF4-FFF2-40B4-BE49-F238E27FC236}">
                    <a16:creationId xmlns:a16="http://schemas.microsoft.com/office/drawing/2014/main" id="{67A6F0E0-1DA7-FA6B-DA7A-30B624CB97B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131" name="직사각형 130">
            <a:extLst>
              <a:ext uri="{FF2B5EF4-FFF2-40B4-BE49-F238E27FC236}">
                <a16:creationId xmlns:a16="http://schemas.microsoft.com/office/drawing/2014/main" id="{79859328-8443-1275-3EC8-4338623B73A5}"/>
              </a:ext>
            </a:extLst>
          </p:cNvPr>
          <p:cNvSpPr/>
          <p:nvPr/>
        </p:nvSpPr>
        <p:spPr>
          <a:xfrm>
            <a:off x="-2163732" y="2886453"/>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1323701" y="15074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60" name="연결선: 꺾임 159">
            <a:extLst>
              <a:ext uri="{FF2B5EF4-FFF2-40B4-BE49-F238E27FC236}">
                <a16:creationId xmlns:a16="http://schemas.microsoft.com/office/drawing/2014/main" id="{AAE38161-B8E7-FAD5-B876-70E81FE3D6BC}"/>
              </a:ext>
            </a:extLst>
          </p:cNvPr>
          <p:cNvCxnSpPr>
            <a:cxnSpLocks/>
          </p:cNvCxnSpPr>
          <p:nvPr/>
        </p:nvCxnSpPr>
        <p:spPr>
          <a:xfrm rot="16200000" flipH="1">
            <a:off x="-1079127" y="1685156"/>
            <a:ext cx="90452" cy="1149133"/>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2" name="그룹 1">
            <a:extLst>
              <a:ext uri="{FF2B5EF4-FFF2-40B4-BE49-F238E27FC236}">
                <a16:creationId xmlns:a16="http://schemas.microsoft.com/office/drawing/2014/main" id="{CFC5F228-6321-4796-CE91-43AA9C9C0E73}"/>
              </a:ext>
            </a:extLst>
          </p:cNvPr>
          <p:cNvGrpSpPr/>
          <p:nvPr/>
        </p:nvGrpSpPr>
        <p:grpSpPr>
          <a:xfrm>
            <a:off x="4267199" y="1463915"/>
            <a:ext cx="1945368" cy="4221254"/>
            <a:chOff x="4779484" y="1018145"/>
            <a:chExt cx="1945368" cy="4221254"/>
          </a:xfrm>
        </p:grpSpPr>
        <p:sp>
          <p:nvSpPr>
            <p:cNvPr id="3" name="사각형: 둥근 모서리 2">
              <a:extLst>
                <a:ext uri="{FF2B5EF4-FFF2-40B4-BE49-F238E27FC236}">
                  <a16:creationId xmlns:a16="http://schemas.microsoft.com/office/drawing/2014/main" id="{DC3AEE28-05A1-E02B-4F02-3E18A5AD56C8}"/>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 name="그림 4">
              <a:extLst>
                <a:ext uri="{FF2B5EF4-FFF2-40B4-BE49-F238E27FC236}">
                  <a16:creationId xmlns:a16="http://schemas.microsoft.com/office/drawing/2014/main" id="{563B0369-5D96-0B0F-2574-014CFAEF238A}"/>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6" name="사각형: 둥근 모서리 5">
              <a:extLst>
                <a:ext uri="{FF2B5EF4-FFF2-40B4-BE49-F238E27FC236}">
                  <a16:creationId xmlns:a16="http://schemas.microsoft.com/office/drawing/2014/main" id="{A6EF507F-70C4-921E-2881-778D7A9EB39C}"/>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7" name="그래픽 6" descr="햄버거 메뉴 아이콘 단색으로 채워진">
              <a:extLst>
                <a:ext uri="{FF2B5EF4-FFF2-40B4-BE49-F238E27FC236}">
                  <a16:creationId xmlns:a16="http://schemas.microsoft.com/office/drawing/2014/main" id="{F684A9A2-DFE0-EE3A-4E78-CDB1DE8B9D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8" name="그래픽 7" descr="돋보기 단색으로 채워진">
              <a:extLst>
                <a:ext uri="{FF2B5EF4-FFF2-40B4-BE49-F238E27FC236}">
                  <a16:creationId xmlns:a16="http://schemas.microsoft.com/office/drawing/2014/main" id="{642129DD-840E-1DBB-7F05-0AAABB0FAE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9" name="직사각형 8">
              <a:extLst>
                <a:ext uri="{FF2B5EF4-FFF2-40B4-BE49-F238E27FC236}">
                  <a16:creationId xmlns:a16="http://schemas.microsoft.com/office/drawing/2014/main" id="{EA6A0FAA-3A73-4507-3894-9FC4E1CD6F5F}"/>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0" name="타원 9">
              <a:extLst>
                <a:ext uri="{FF2B5EF4-FFF2-40B4-BE49-F238E27FC236}">
                  <a16:creationId xmlns:a16="http://schemas.microsoft.com/office/drawing/2014/main" id="{E0F11AD7-1D13-2530-F7F0-9B88026E8E7E}"/>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1" name="그래픽 10" descr="연필 단색으로 채워진">
              <a:extLst>
                <a:ext uri="{FF2B5EF4-FFF2-40B4-BE49-F238E27FC236}">
                  <a16:creationId xmlns:a16="http://schemas.microsoft.com/office/drawing/2014/main" id="{FCE32C0D-9860-7DA8-0B40-08A533DA4E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sp>
          <p:nvSpPr>
            <p:cNvPr id="14" name="사각형: 둥근 모서리 13">
              <a:extLst>
                <a:ext uri="{FF2B5EF4-FFF2-40B4-BE49-F238E27FC236}">
                  <a16:creationId xmlns:a16="http://schemas.microsoft.com/office/drawing/2014/main" id="{CEAB3F1D-CED0-0AED-E30C-12CF9F314430}"/>
                </a:ext>
              </a:extLst>
            </p:cNvPr>
            <p:cNvSpPr/>
            <p:nvPr/>
          </p:nvSpPr>
          <p:spPr>
            <a:xfrm>
              <a:off x="5497892" y="5110044"/>
              <a:ext cx="1181039" cy="102249"/>
            </a:xfrm>
            <a:prstGeom prst="roundRect">
              <a:avLst>
                <a:gd name="adj" fmla="val 7298"/>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123.41235435234, 42.123451532</a:t>
              </a:r>
              <a:endParaRPr lang="ko-KR" altLang="en-US" sz="600" dirty="0">
                <a:solidFill>
                  <a:schemeClr val="bg1"/>
                </a:solidFill>
              </a:endParaRPr>
            </a:p>
          </p:txBody>
        </p:sp>
        <p:cxnSp>
          <p:nvCxnSpPr>
            <p:cNvPr id="16" name="직선 연결선 15">
              <a:extLst>
                <a:ext uri="{FF2B5EF4-FFF2-40B4-BE49-F238E27FC236}">
                  <a16:creationId xmlns:a16="http://schemas.microsoft.com/office/drawing/2014/main" id="{C20E005E-D708-0EF4-A8A9-DA7FE0C97C87}"/>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0E027C42-DAD1-1C37-0286-F05453BB2154}"/>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4B77869B-1884-B5D2-1394-04A139FBBFE0}"/>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사각형: 둥근 모서리 22">
              <a:extLst>
                <a:ext uri="{FF2B5EF4-FFF2-40B4-BE49-F238E27FC236}">
                  <a16:creationId xmlns:a16="http://schemas.microsoft.com/office/drawing/2014/main" id="{8BAA67A7-E46A-4239-0A43-91529D9719D7}"/>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8" name="그룹 27">
              <a:extLst>
                <a:ext uri="{FF2B5EF4-FFF2-40B4-BE49-F238E27FC236}">
                  <a16:creationId xmlns:a16="http://schemas.microsoft.com/office/drawing/2014/main" id="{B438BFCC-88C9-3AA5-7A23-8C9C2FF522C8}"/>
                </a:ext>
              </a:extLst>
            </p:cNvPr>
            <p:cNvGrpSpPr/>
            <p:nvPr/>
          </p:nvGrpSpPr>
          <p:grpSpPr>
            <a:xfrm>
              <a:off x="6466436" y="4679226"/>
              <a:ext cx="180000" cy="180000"/>
              <a:chOff x="4586056" y="2102346"/>
              <a:chExt cx="180000" cy="180000"/>
            </a:xfrm>
          </p:grpSpPr>
          <p:sp>
            <p:nvSpPr>
              <p:cNvPr id="33" name="사각형: 둥근 모서리 32">
                <a:extLst>
                  <a:ext uri="{FF2B5EF4-FFF2-40B4-BE49-F238E27FC236}">
                    <a16:creationId xmlns:a16="http://schemas.microsoft.com/office/drawing/2014/main" id="{FBBFAE72-5955-9DEA-6D3A-46A97340148F}"/>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4" name="그래픽 33" descr="대상 단색으로 채워진">
                <a:extLst>
                  <a:ext uri="{FF2B5EF4-FFF2-40B4-BE49-F238E27FC236}">
                    <a16:creationId xmlns:a16="http://schemas.microsoft.com/office/drawing/2014/main" id="{745371C7-220D-4C23-F579-D993524BFA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30" name="그룹 29">
              <a:extLst>
                <a:ext uri="{FF2B5EF4-FFF2-40B4-BE49-F238E27FC236}">
                  <a16:creationId xmlns:a16="http://schemas.microsoft.com/office/drawing/2014/main" id="{07B16668-4C5E-C577-AC3E-623FE36663ED}"/>
                </a:ext>
              </a:extLst>
            </p:cNvPr>
            <p:cNvGrpSpPr/>
            <p:nvPr/>
          </p:nvGrpSpPr>
          <p:grpSpPr>
            <a:xfrm>
              <a:off x="6461741" y="4434938"/>
              <a:ext cx="180000" cy="180000"/>
              <a:chOff x="4586056" y="2607766"/>
              <a:chExt cx="180000" cy="180000"/>
            </a:xfrm>
          </p:grpSpPr>
          <p:sp>
            <p:nvSpPr>
              <p:cNvPr id="31" name="사각형: 둥근 모서리 30">
                <a:extLst>
                  <a:ext uri="{FF2B5EF4-FFF2-40B4-BE49-F238E27FC236}">
                    <a16:creationId xmlns:a16="http://schemas.microsoft.com/office/drawing/2014/main" id="{ED6E82EB-E74B-354E-9827-BF82D57E14B8}"/>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2" name="그래픽 31" descr="세계 단색으로 채워진">
                <a:extLst>
                  <a:ext uri="{FF2B5EF4-FFF2-40B4-BE49-F238E27FC236}">
                    <a16:creationId xmlns:a16="http://schemas.microsoft.com/office/drawing/2014/main" id="{B05C0370-D8F0-3021-DE52-04A2A5F0400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35" name="직사각형 34">
            <a:extLst>
              <a:ext uri="{FF2B5EF4-FFF2-40B4-BE49-F238E27FC236}">
                <a16:creationId xmlns:a16="http://schemas.microsoft.com/office/drawing/2014/main" id="{D759F7B3-40B2-2B08-5DD6-5881943D1E61}"/>
              </a:ext>
            </a:extLst>
          </p:cNvPr>
          <p:cNvSpPr/>
          <p:nvPr/>
        </p:nvSpPr>
        <p:spPr>
          <a:xfrm>
            <a:off x="1058329" y="1531728"/>
            <a:ext cx="252242" cy="20925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모서리가 둥근 직사각형 299">
            <a:extLst>
              <a:ext uri="{FF2B5EF4-FFF2-40B4-BE49-F238E27FC236}">
                <a16:creationId xmlns:a16="http://schemas.microsoft.com/office/drawing/2014/main" id="{C721AB3C-FC17-ECCD-EEE5-EB8FFB765E3C}"/>
              </a:ext>
            </a:extLst>
          </p:cNvPr>
          <p:cNvSpPr/>
          <p:nvPr/>
        </p:nvSpPr>
        <p:spPr>
          <a:xfrm>
            <a:off x="885632" y="132986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95" name="사각형: 둥근 모서리 94">
            <a:extLst>
              <a:ext uri="{FF2B5EF4-FFF2-40B4-BE49-F238E27FC236}">
                <a16:creationId xmlns:a16="http://schemas.microsoft.com/office/drawing/2014/main" id="{D2208EE2-A5EA-1BBB-9184-1A0FA369B767}"/>
              </a:ext>
            </a:extLst>
          </p:cNvPr>
          <p:cNvSpPr/>
          <p:nvPr/>
        </p:nvSpPr>
        <p:spPr>
          <a:xfrm>
            <a:off x="4266073" y="1874743"/>
            <a:ext cx="1943922" cy="3810231"/>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96" name="사각형: 둥근 모서리 95">
            <a:extLst>
              <a:ext uri="{FF2B5EF4-FFF2-40B4-BE49-F238E27FC236}">
                <a16:creationId xmlns:a16="http://schemas.microsoft.com/office/drawing/2014/main" id="{88C4A4F0-E65A-91EC-42D0-271776C5C31A}"/>
              </a:ext>
            </a:extLst>
          </p:cNvPr>
          <p:cNvSpPr/>
          <p:nvPr/>
        </p:nvSpPr>
        <p:spPr>
          <a:xfrm>
            <a:off x="4273085" y="5390478"/>
            <a:ext cx="1936910" cy="288588"/>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 한국국토정보공사</a:t>
            </a:r>
            <a:r>
              <a:rPr lang="en-US" altLang="ko-KR" sz="600" dirty="0">
                <a:solidFill>
                  <a:schemeClr val="tx1">
                    <a:lumMod val="50000"/>
                    <a:lumOff val="50000"/>
                  </a:schemeClr>
                </a:solidFill>
              </a:rPr>
              <a:t> 031-000-0000</a:t>
            </a:r>
          </a:p>
          <a:p>
            <a:r>
              <a:rPr lang="en-US" altLang="ko-KR" sz="600" dirty="0">
                <a:solidFill>
                  <a:schemeClr val="tx1">
                    <a:lumMod val="50000"/>
                    <a:lumOff val="50000"/>
                  </a:schemeClr>
                </a:solidFill>
              </a:rPr>
              <a:t> Copyright© LX, All Right</a:t>
            </a:r>
            <a:endParaRPr lang="ko-KR" altLang="en-US" sz="600" dirty="0">
              <a:solidFill>
                <a:schemeClr val="tx1">
                  <a:lumMod val="50000"/>
                  <a:lumOff val="50000"/>
                </a:schemeClr>
              </a:solidFill>
            </a:endParaRPr>
          </a:p>
        </p:txBody>
      </p:sp>
      <p:pic>
        <p:nvPicPr>
          <p:cNvPr id="97" name="그래픽 96" descr="사용자 단색으로 채워진">
            <a:extLst>
              <a:ext uri="{FF2B5EF4-FFF2-40B4-BE49-F238E27FC236}">
                <a16:creationId xmlns:a16="http://schemas.microsoft.com/office/drawing/2014/main" id="{ADD616B5-16CA-FB8E-4A30-B8B46858476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24149" y="1918446"/>
            <a:ext cx="180000" cy="180000"/>
          </a:xfrm>
          <a:prstGeom prst="rect">
            <a:avLst/>
          </a:prstGeom>
        </p:spPr>
      </p:pic>
      <p:sp>
        <p:nvSpPr>
          <p:cNvPr id="98" name="사각형: 둥근 모서리 97">
            <a:extLst>
              <a:ext uri="{FF2B5EF4-FFF2-40B4-BE49-F238E27FC236}">
                <a16:creationId xmlns:a16="http://schemas.microsoft.com/office/drawing/2014/main" id="{A9203C4D-ED9F-F493-3EF5-6508501E94F6}"/>
              </a:ext>
            </a:extLst>
          </p:cNvPr>
          <p:cNvSpPr/>
          <p:nvPr/>
        </p:nvSpPr>
        <p:spPr>
          <a:xfrm>
            <a:off x="4531118" y="1967919"/>
            <a:ext cx="582628" cy="134455"/>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로그인하세요 </a:t>
            </a:r>
            <a:r>
              <a:rPr lang="en-US" altLang="ko-KR" sz="600" dirty="0">
                <a:solidFill>
                  <a:schemeClr val="bg1">
                    <a:lumMod val="50000"/>
                  </a:schemeClr>
                </a:solidFill>
              </a:rPr>
              <a:t>&gt;</a:t>
            </a:r>
            <a:endParaRPr lang="ko-KR" altLang="en-US" sz="600" dirty="0">
              <a:solidFill>
                <a:schemeClr val="bg1">
                  <a:lumMod val="50000"/>
                </a:schemeClr>
              </a:solidFill>
            </a:endParaRPr>
          </a:p>
        </p:txBody>
      </p:sp>
      <p:pic>
        <p:nvPicPr>
          <p:cNvPr id="99" name="그래픽 98" descr="종 단색으로 채워진">
            <a:extLst>
              <a:ext uri="{FF2B5EF4-FFF2-40B4-BE49-F238E27FC236}">
                <a16:creationId xmlns:a16="http://schemas.microsoft.com/office/drawing/2014/main" id="{F975BD8E-5735-F9CD-9F92-F12552BB83F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46110" y="1949943"/>
            <a:ext cx="144000" cy="144000"/>
          </a:xfrm>
          <a:prstGeom prst="rect">
            <a:avLst/>
          </a:prstGeom>
        </p:spPr>
      </p:pic>
      <p:pic>
        <p:nvPicPr>
          <p:cNvPr id="100" name="그래픽 99" descr="닫기 단색으로 채워진">
            <a:extLst>
              <a:ext uri="{FF2B5EF4-FFF2-40B4-BE49-F238E27FC236}">
                <a16:creationId xmlns:a16="http://schemas.microsoft.com/office/drawing/2014/main" id="{F10E5C4B-D9D3-E34F-02B6-C4BA96BA357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033121" y="1949943"/>
            <a:ext cx="144000" cy="144000"/>
          </a:xfrm>
          <a:prstGeom prst="rect">
            <a:avLst/>
          </a:prstGeom>
        </p:spPr>
      </p:pic>
      <p:cxnSp>
        <p:nvCxnSpPr>
          <p:cNvPr id="102" name="직선 연결선 101">
            <a:extLst>
              <a:ext uri="{FF2B5EF4-FFF2-40B4-BE49-F238E27FC236}">
                <a16:creationId xmlns:a16="http://schemas.microsoft.com/office/drawing/2014/main" id="{F3F3060E-5AB0-BACE-173D-1DCDAECC0334}"/>
              </a:ext>
            </a:extLst>
          </p:cNvPr>
          <p:cNvCxnSpPr/>
          <p:nvPr/>
        </p:nvCxnSpPr>
        <p:spPr>
          <a:xfrm>
            <a:off x="4266073" y="2156759"/>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1" name="그래픽 200" descr="돋보기 단색으로 채워진">
            <a:extLst>
              <a:ext uri="{FF2B5EF4-FFF2-40B4-BE49-F238E27FC236}">
                <a16:creationId xmlns:a16="http://schemas.microsoft.com/office/drawing/2014/main" id="{44F0EE97-2FD1-3B39-1216-AFA6090A282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29135" y="2195474"/>
            <a:ext cx="144000" cy="144000"/>
          </a:xfrm>
          <a:prstGeom prst="rect">
            <a:avLst/>
          </a:prstGeom>
        </p:spPr>
      </p:pic>
      <p:sp>
        <p:nvSpPr>
          <p:cNvPr id="202" name="사각형: 둥근 모서리 201">
            <a:extLst>
              <a:ext uri="{FF2B5EF4-FFF2-40B4-BE49-F238E27FC236}">
                <a16:creationId xmlns:a16="http://schemas.microsoft.com/office/drawing/2014/main" id="{AB9C4F4F-4CD8-34A7-2463-C09CB72E2818}"/>
              </a:ext>
            </a:extLst>
          </p:cNvPr>
          <p:cNvSpPr/>
          <p:nvPr/>
        </p:nvSpPr>
        <p:spPr>
          <a:xfrm>
            <a:off x="4515484" y="2235436"/>
            <a:ext cx="582628" cy="64076"/>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700" b="1" dirty="0" err="1">
                <a:solidFill>
                  <a:srgbClr val="0070C0"/>
                </a:solidFill>
              </a:rPr>
              <a:t>레이어추가</a:t>
            </a:r>
            <a:endParaRPr lang="ko-KR" altLang="en-US" sz="700" b="1" dirty="0">
              <a:solidFill>
                <a:srgbClr val="0070C0"/>
              </a:solidFill>
            </a:endParaRPr>
          </a:p>
        </p:txBody>
      </p:sp>
      <p:pic>
        <p:nvPicPr>
          <p:cNvPr id="203" name="그림 202">
            <a:extLst>
              <a:ext uri="{FF2B5EF4-FFF2-40B4-BE49-F238E27FC236}">
                <a16:creationId xmlns:a16="http://schemas.microsoft.com/office/drawing/2014/main" id="{7245563F-0CB3-87EB-4785-1470044498AC}"/>
              </a:ext>
            </a:extLst>
          </p:cNvPr>
          <p:cNvPicPr>
            <a:picLocks noChangeAspect="1"/>
          </p:cNvPicPr>
          <p:nvPr/>
        </p:nvPicPr>
        <p:blipFill>
          <a:blip r:embed="rId21"/>
          <a:stretch>
            <a:fillRect/>
          </a:stretch>
        </p:blipFill>
        <p:spPr>
          <a:xfrm>
            <a:off x="4273840" y="2409089"/>
            <a:ext cx="1903281" cy="392742"/>
          </a:xfrm>
          <a:prstGeom prst="rect">
            <a:avLst/>
          </a:prstGeom>
        </p:spPr>
      </p:pic>
      <p:sp>
        <p:nvSpPr>
          <p:cNvPr id="204" name="모서리가 둥근 직사각형 299">
            <a:extLst>
              <a:ext uri="{FF2B5EF4-FFF2-40B4-BE49-F238E27FC236}">
                <a16:creationId xmlns:a16="http://schemas.microsoft.com/office/drawing/2014/main" id="{9FF09BCF-63A2-0B12-99E5-D05183A83EA6}"/>
              </a:ext>
            </a:extLst>
          </p:cNvPr>
          <p:cNvSpPr/>
          <p:nvPr/>
        </p:nvSpPr>
        <p:spPr>
          <a:xfrm>
            <a:off x="4158636" y="164413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grpSp>
        <p:nvGrpSpPr>
          <p:cNvPr id="205" name="그룹 204">
            <a:extLst>
              <a:ext uri="{FF2B5EF4-FFF2-40B4-BE49-F238E27FC236}">
                <a16:creationId xmlns:a16="http://schemas.microsoft.com/office/drawing/2014/main" id="{6B21735E-2B70-EF46-DEB3-B95D16E2B4A6}"/>
              </a:ext>
            </a:extLst>
          </p:cNvPr>
          <p:cNvGrpSpPr/>
          <p:nvPr/>
        </p:nvGrpSpPr>
        <p:grpSpPr>
          <a:xfrm>
            <a:off x="4025169" y="1875718"/>
            <a:ext cx="109171" cy="281041"/>
            <a:chOff x="8472854" y="3429000"/>
            <a:chExt cx="109171" cy="259517"/>
          </a:xfrm>
        </p:grpSpPr>
        <p:cxnSp>
          <p:nvCxnSpPr>
            <p:cNvPr id="206" name="직선 연결선 205">
              <a:extLst>
                <a:ext uri="{FF2B5EF4-FFF2-40B4-BE49-F238E27FC236}">
                  <a16:creationId xmlns:a16="http://schemas.microsoft.com/office/drawing/2014/main" id="{A022BD3D-90B0-DB59-07CA-946CF1DD5012}"/>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7" name="직선 연결선 206">
              <a:extLst>
                <a:ext uri="{FF2B5EF4-FFF2-40B4-BE49-F238E27FC236}">
                  <a16:creationId xmlns:a16="http://schemas.microsoft.com/office/drawing/2014/main" id="{B8F70D07-32FB-6308-1CEA-A5A668181DA0}"/>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8" name="직선 연결선 207">
              <a:extLst>
                <a:ext uri="{FF2B5EF4-FFF2-40B4-BE49-F238E27FC236}">
                  <a16:creationId xmlns:a16="http://schemas.microsoft.com/office/drawing/2014/main" id="{63E12634-9BF4-BD6B-DE59-4CF6B1A3C50D}"/>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621DDF9C-9BDD-D6A4-DBA8-6273CE7BD4BD}"/>
              </a:ext>
            </a:extLst>
          </p:cNvPr>
          <p:cNvGrpSpPr/>
          <p:nvPr/>
        </p:nvGrpSpPr>
        <p:grpSpPr>
          <a:xfrm>
            <a:off x="4025169" y="2185175"/>
            <a:ext cx="109171" cy="3205303"/>
            <a:chOff x="8472854" y="3429000"/>
            <a:chExt cx="109171" cy="259517"/>
          </a:xfrm>
        </p:grpSpPr>
        <p:cxnSp>
          <p:nvCxnSpPr>
            <p:cNvPr id="210" name="직선 연결선 209">
              <a:extLst>
                <a:ext uri="{FF2B5EF4-FFF2-40B4-BE49-F238E27FC236}">
                  <a16:creationId xmlns:a16="http://schemas.microsoft.com/office/drawing/2014/main" id="{3E5E1486-512D-76F3-F62D-4F112FDC24C9}"/>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1" name="직선 연결선 210">
              <a:extLst>
                <a:ext uri="{FF2B5EF4-FFF2-40B4-BE49-F238E27FC236}">
                  <a16:creationId xmlns:a16="http://schemas.microsoft.com/office/drawing/2014/main" id="{7C9AF113-8CC1-DB8E-E4AC-4CCEF95F8B78}"/>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2" name="직선 연결선 211">
              <a:extLst>
                <a:ext uri="{FF2B5EF4-FFF2-40B4-BE49-F238E27FC236}">
                  <a16:creationId xmlns:a16="http://schemas.microsoft.com/office/drawing/2014/main" id="{63940C35-BC6F-C980-23C8-7B99667089F3}"/>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3" name="그룹 212">
            <a:extLst>
              <a:ext uri="{FF2B5EF4-FFF2-40B4-BE49-F238E27FC236}">
                <a16:creationId xmlns:a16="http://schemas.microsoft.com/office/drawing/2014/main" id="{AB724C67-9F3C-6483-CCB1-6817E7D302B5}"/>
              </a:ext>
            </a:extLst>
          </p:cNvPr>
          <p:cNvGrpSpPr/>
          <p:nvPr/>
        </p:nvGrpSpPr>
        <p:grpSpPr>
          <a:xfrm>
            <a:off x="4025169" y="5426939"/>
            <a:ext cx="109171" cy="258035"/>
            <a:chOff x="8472854" y="3429000"/>
            <a:chExt cx="109171" cy="259517"/>
          </a:xfrm>
        </p:grpSpPr>
        <p:cxnSp>
          <p:nvCxnSpPr>
            <p:cNvPr id="214" name="직선 연결선 213">
              <a:extLst>
                <a:ext uri="{FF2B5EF4-FFF2-40B4-BE49-F238E27FC236}">
                  <a16:creationId xmlns:a16="http://schemas.microsoft.com/office/drawing/2014/main" id="{D5EB7F86-84D4-21C8-C38E-59A21EA06D26}"/>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E9B38352-0747-16C2-D486-B0083A279A76}"/>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8F25308B-56F5-8925-D64C-75CFE79D435C}"/>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17" name="모서리가 둥근 직사각형 299">
            <a:extLst>
              <a:ext uri="{FF2B5EF4-FFF2-40B4-BE49-F238E27FC236}">
                <a16:creationId xmlns:a16="http://schemas.microsoft.com/office/drawing/2014/main" id="{540C880A-804B-3091-1A51-D5B6D95D02FD}"/>
              </a:ext>
            </a:extLst>
          </p:cNvPr>
          <p:cNvSpPr/>
          <p:nvPr/>
        </p:nvSpPr>
        <p:spPr>
          <a:xfrm>
            <a:off x="3801564" y="190816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
        <p:nvSpPr>
          <p:cNvPr id="218" name="모서리가 둥근 직사각형 299">
            <a:extLst>
              <a:ext uri="{FF2B5EF4-FFF2-40B4-BE49-F238E27FC236}">
                <a16:creationId xmlns:a16="http://schemas.microsoft.com/office/drawing/2014/main" id="{7DD72640-DF42-BEF4-E68D-FD4FEEF68ED0}"/>
              </a:ext>
            </a:extLst>
          </p:cNvPr>
          <p:cNvSpPr/>
          <p:nvPr/>
        </p:nvSpPr>
        <p:spPr>
          <a:xfrm>
            <a:off x="3801564" y="342900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a:t>
            </a:r>
            <a:endParaRPr lang="ko-KR" altLang="en-US" sz="750" b="1" dirty="0"/>
          </a:p>
        </p:txBody>
      </p:sp>
      <p:sp>
        <p:nvSpPr>
          <p:cNvPr id="219" name="모서리가 둥근 직사각형 299">
            <a:extLst>
              <a:ext uri="{FF2B5EF4-FFF2-40B4-BE49-F238E27FC236}">
                <a16:creationId xmlns:a16="http://schemas.microsoft.com/office/drawing/2014/main" id="{C6443D71-81FB-7130-1E9D-2885D9CA140F}"/>
              </a:ext>
            </a:extLst>
          </p:cNvPr>
          <p:cNvSpPr/>
          <p:nvPr/>
        </p:nvSpPr>
        <p:spPr>
          <a:xfrm>
            <a:off x="3801564" y="545919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5</a:t>
            </a:r>
            <a:endParaRPr lang="ko-KR" altLang="en-US" sz="750" b="1" dirty="0"/>
          </a:p>
        </p:txBody>
      </p:sp>
      <p:cxnSp>
        <p:nvCxnSpPr>
          <p:cNvPr id="220" name="연결선: 꺾임 219">
            <a:extLst>
              <a:ext uri="{FF2B5EF4-FFF2-40B4-BE49-F238E27FC236}">
                <a16:creationId xmlns:a16="http://schemas.microsoft.com/office/drawing/2014/main" id="{840ADCC9-F7EA-F7B8-F0EC-7435E3897A42}"/>
              </a:ext>
            </a:extLst>
          </p:cNvPr>
          <p:cNvCxnSpPr>
            <a:cxnSpLocks/>
            <a:stCxn id="36" idx="3"/>
            <a:endCxn id="204" idx="0"/>
          </p:cNvCxnSpPr>
          <p:nvPr/>
        </p:nvCxnSpPr>
        <p:spPr>
          <a:xfrm>
            <a:off x="1101632" y="1437866"/>
            <a:ext cx="3165004" cy="206267"/>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6" name="직사각형 225">
            <a:extLst>
              <a:ext uri="{FF2B5EF4-FFF2-40B4-BE49-F238E27FC236}">
                <a16:creationId xmlns:a16="http://schemas.microsoft.com/office/drawing/2014/main" id="{32499FAF-C9ED-DBC4-452B-BAD75313DC0A}"/>
              </a:ext>
            </a:extLst>
          </p:cNvPr>
          <p:cNvSpPr/>
          <p:nvPr/>
        </p:nvSpPr>
        <p:spPr>
          <a:xfrm>
            <a:off x="5980932" y="2636418"/>
            <a:ext cx="104378" cy="1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5" name="그룹 224">
            <a:extLst>
              <a:ext uri="{FF2B5EF4-FFF2-40B4-BE49-F238E27FC236}">
                <a16:creationId xmlns:a16="http://schemas.microsoft.com/office/drawing/2014/main" id="{7AA44FB0-4358-45DE-7A6F-AD4E1913FBB8}"/>
              </a:ext>
            </a:extLst>
          </p:cNvPr>
          <p:cNvGrpSpPr/>
          <p:nvPr/>
        </p:nvGrpSpPr>
        <p:grpSpPr>
          <a:xfrm>
            <a:off x="2687966" y="4634239"/>
            <a:ext cx="180000" cy="180000"/>
            <a:chOff x="2687966" y="4634239"/>
            <a:chExt cx="180000" cy="180000"/>
          </a:xfrm>
        </p:grpSpPr>
        <p:sp>
          <p:nvSpPr>
            <p:cNvPr id="22" name="사각형: 둥근 모서리 21">
              <a:extLst>
                <a:ext uri="{FF2B5EF4-FFF2-40B4-BE49-F238E27FC236}">
                  <a16:creationId xmlns:a16="http://schemas.microsoft.com/office/drawing/2014/main" id="{E3A009D4-ADE2-3CD4-A6F9-1D49CBB76F49}"/>
                </a:ext>
              </a:extLst>
            </p:cNvPr>
            <p:cNvSpPr/>
            <p:nvPr/>
          </p:nvSpPr>
          <p:spPr>
            <a:xfrm>
              <a:off x="2687966" y="463423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24" name="그래픽 223" descr="핀 있는 지도 단색으로 채워진">
              <a:extLst>
                <a:ext uri="{FF2B5EF4-FFF2-40B4-BE49-F238E27FC236}">
                  <a16:creationId xmlns:a16="http://schemas.microsoft.com/office/drawing/2014/main" id="{14989AFD-40E6-3E28-1652-90BB2ABCF24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2705966" y="4646329"/>
              <a:ext cx="144000" cy="144000"/>
            </a:xfrm>
            <a:prstGeom prst="rect">
              <a:avLst/>
            </a:prstGeom>
          </p:spPr>
        </p:pic>
      </p:grpSp>
      <p:sp>
        <p:nvSpPr>
          <p:cNvPr id="37" name="사각형: 둥근 모서리 36">
            <a:extLst>
              <a:ext uri="{FF2B5EF4-FFF2-40B4-BE49-F238E27FC236}">
                <a16:creationId xmlns:a16="http://schemas.microsoft.com/office/drawing/2014/main" id="{6E46424D-7CB5-9059-95F1-2B16C3F83959}"/>
              </a:ext>
            </a:extLst>
          </p:cNvPr>
          <p:cNvSpPr/>
          <p:nvPr/>
        </p:nvSpPr>
        <p:spPr>
          <a:xfrm>
            <a:off x="2683636" y="4400075"/>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8" name="그래픽 37" descr="디스크 단색으로 채워진">
            <a:extLst>
              <a:ext uri="{FF2B5EF4-FFF2-40B4-BE49-F238E27FC236}">
                <a16:creationId xmlns:a16="http://schemas.microsoft.com/office/drawing/2014/main" id="{FE1010DE-146E-E708-EAB8-B632000F7E4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2701636" y="4412165"/>
            <a:ext cx="144000" cy="144000"/>
          </a:xfrm>
          <a:prstGeom prst="rect">
            <a:avLst/>
          </a:prstGeom>
        </p:spPr>
      </p:pic>
    </p:spTree>
    <p:extLst>
      <p:ext uri="{BB962C8B-B14F-4D97-AF65-F5344CB8AC3E}">
        <p14:creationId xmlns:p14="http://schemas.microsoft.com/office/powerpoint/2010/main" val="7838805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그룹 36">
            <a:extLst>
              <a:ext uri="{FF2B5EF4-FFF2-40B4-BE49-F238E27FC236}">
                <a16:creationId xmlns:a16="http://schemas.microsoft.com/office/drawing/2014/main" id="{13DF495D-A317-A843-1DBE-059271EFAC1D}"/>
              </a:ext>
            </a:extLst>
          </p:cNvPr>
          <p:cNvGrpSpPr/>
          <p:nvPr/>
        </p:nvGrpSpPr>
        <p:grpSpPr>
          <a:xfrm>
            <a:off x="1000253" y="1463915"/>
            <a:ext cx="1946494" cy="4221254"/>
            <a:chOff x="4266073" y="1463915"/>
            <a:chExt cx="1946494" cy="4221254"/>
          </a:xfrm>
        </p:grpSpPr>
        <p:grpSp>
          <p:nvGrpSpPr>
            <p:cNvPr id="2" name="그룹 1">
              <a:extLst>
                <a:ext uri="{FF2B5EF4-FFF2-40B4-BE49-F238E27FC236}">
                  <a16:creationId xmlns:a16="http://schemas.microsoft.com/office/drawing/2014/main" id="{CFC5F228-6321-4796-CE91-43AA9C9C0E73}"/>
                </a:ext>
              </a:extLst>
            </p:cNvPr>
            <p:cNvGrpSpPr/>
            <p:nvPr/>
          </p:nvGrpSpPr>
          <p:grpSpPr>
            <a:xfrm>
              <a:off x="4267199" y="1463915"/>
              <a:ext cx="1945368" cy="4221254"/>
              <a:chOff x="4779484" y="1018145"/>
              <a:chExt cx="1945368" cy="4221254"/>
            </a:xfrm>
          </p:grpSpPr>
          <p:sp>
            <p:nvSpPr>
              <p:cNvPr id="3" name="사각형: 둥근 모서리 2">
                <a:extLst>
                  <a:ext uri="{FF2B5EF4-FFF2-40B4-BE49-F238E27FC236}">
                    <a16:creationId xmlns:a16="http://schemas.microsoft.com/office/drawing/2014/main" id="{DC3AEE28-05A1-E02B-4F02-3E18A5AD56C8}"/>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 name="그림 4">
                <a:extLst>
                  <a:ext uri="{FF2B5EF4-FFF2-40B4-BE49-F238E27FC236}">
                    <a16:creationId xmlns:a16="http://schemas.microsoft.com/office/drawing/2014/main" id="{563B0369-5D96-0B0F-2574-014CFAEF238A}"/>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6" name="사각형: 둥근 모서리 5">
                <a:extLst>
                  <a:ext uri="{FF2B5EF4-FFF2-40B4-BE49-F238E27FC236}">
                    <a16:creationId xmlns:a16="http://schemas.microsoft.com/office/drawing/2014/main" id="{A6EF507F-70C4-921E-2881-778D7A9EB39C}"/>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7" name="그래픽 6" descr="햄버거 메뉴 아이콘 단색으로 채워진">
                <a:extLst>
                  <a:ext uri="{FF2B5EF4-FFF2-40B4-BE49-F238E27FC236}">
                    <a16:creationId xmlns:a16="http://schemas.microsoft.com/office/drawing/2014/main" id="{F684A9A2-DFE0-EE3A-4E78-CDB1DE8B9D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8" name="그래픽 7" descr="돋보기 단색으로 채워진">
                <a:extLst>
                  <a:ext uri="{FF2B5EF4-FFF2-40B4-BE49-F238E27FC236}">
                    <a16:creationId xmlns:a16="http://schemas.microsoft.com/office/drawing/2014/main" id="{642129DD-840E-1DBB-7F05-0AAABB0FAE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9" name="직사각형 8">
                <a:extLst>
                  <a:ext uri="{FF2B5EF4-FFF2-40B4-BE49-F238E27FC236}">
                    <a16:creationId xmlns:a16="http://schemas.microsoft.com/office/drawing/2014/main" id="{EA6A0FAA-3A73-4507-3894-9FC4E1CD6F5F}"/>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0" name="타원 9">
                <a:extLst>
                  <a:ext uri="{FF2B5EF4-FFF2-40B4-BE49-F238E27FC236}">
                    <a16:creationId xmlns:a16="http://schemas.microsoft.com/office/drawing/2014/main" id="{E0F11AD7-1D13-2530-F7F0-9B88026E8E7E}"/>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1" name="그래픽 10" descr="연필 단색으로 채워진">
                <a:extLst>
                  <a:ext uri="{FF2B5EF4-FFF2-40B4-BE49-F238E27FC236}">
                    <a16:creationId xmlns:a16="http://schemas.microsoft.com/office/drawing/2014/main" id="{FCE32C0D-9860-7DA8-0B40-08A533DA4E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sp>
            <p:nvSpPr>
              <p:cNvPr id="14" name="사각형: 둥근 모서리 13">
                <a:extLst>
                  <a:ext uri="{FF2B5EF4-FFF2-40B4-BE49-F238E27FC236}">
                    <a16:creationId xmlns:a16="http://schemas.microsoft.com/office/drawing/2014/main" id="{CEAB3F1D-CED0-0AED-E30C-12CF9F314430}"/>
                  </a:ext>
                </a:extLst>
              </p:cNvPr>
              <p:cNvSpPr/>
              <p:nvPr/>
            </p:nvSpPr>
            <p:spPr>
              <a:xfrm>
                <a:off x="5497892" y="5110044"/>
                <a:ext cx="1181039" cy="102249"/>
              </a:xfrm>
              <a:prstGeom prst="roundRect">
                <a:avLst>
                  <a:gd name="adj" fmla="val 7298"/>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123.41235435234, 42.123451532</a:t>
                </a:r>
                <a:endParaRPr lang="ko-KR" altLang="en-US" sz="600" dirty="0">
                  <a:solidFill>
                    <a:schemeClr val="bg1"/>
                  </a:solidFill>
                </a:endParaRPr>
              </a:p>
            </p:txBody>
          </p:sp>
          <p:cxnSp>
            <p:nvCxnSpPr>
              <p:cNvPr id="16" name="직선 연결선 15">
                <a:extLst>
                  <a:ext uri="{FF2B5EF4-FFF2-40B4-BE49-F238E27FC236}">
                    <a16:creationId xmlns:a16="http://schemas.microsoft.com/office/drawing/2014/main" id="{C20E005E-D708-0EF4-A8A9-DA7FE0C97C87}"/>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0E027C42-DAD1-1C37-0286-F05453BB2154}"/>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4B77869B-1884-B5D2-1394-04A139FBBFE0}"/>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사각형: 둥근 모서리 22">
                <a:extLst>
                  <a:ext uri="{FF2B5EF4-FFF2-40B4-BE49-F238E27FC236}">
                    <a16:creationId xmlns:a16="http://schemas.microsoft.com/office/drawing/2014/main" id="{8BAA67A7-E46A-4239-0A43-91529D9719D7}"/>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8" name="그룹 27">
                <a:extLst>
                  <a:ext uri="{FF2B5EF4-FFF2-40B4-BE49-F238E27FC236}">
                    <a16:creationId xmlns:a16="http://schemas.microsoft.com/office/drawing/2014/main" id="{B438BFCC-88C9-3AA5-7A23-8C9C2FF522C8}"/>
                  </a:ext>
                </a:extLst>
              </p:cNvPr>
              <p:cNvGrpSpPr/>
              <p:nvPr/>
            </p:nvGrpSpPr>
            <p:grpSpPr>
              <a:xfrm>
                <a:off x="6466436" y="4679226"/>
                <a:ext cx="180000" cy="180000"/>
                <a:chOff x="4586056" y="2102346"/>
                <a:chExt cx="180000" cy="180000"/>
              </a:xfrm>
            </p:grpSpPr>
            <p:sp>
              <p:nvSpPr>
                <p:cNvPr id="33" name="사각형: 둥근 모서리 32">
                  <a:extLst>
                    <a:ext uri="{FF2B5EF4-FFF2-40B4-BE49-F238E27FC236}">
                      <a16:creationId xmlns:a16="http://schemas.microsoft.com/office/drawing/2014/main" id="{FBBFAE72-5955-9DEA-6D3A-46A97340148F}"/>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4" name="그래픽 33" descr="대상 단색으로 채워진">
                  <a:extLst>
                    <a:ext uri="{FF2B5EF4-FFF2-40B4-BE49-F238E27FC236}">
                      <a16:creationId xmlns:a16="http://schemas.microsoft.com/office/drawing/2014/main" id="{745371C7-220D-4C23-F579-D993524BFA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30" name="그룹 29">
                <a:extLst>
                  <a:ext uri="{FF2B5EF4-FFF2-40B4-BE49-F238E27FC236}">
                    <a16:creationId xmlns:a16="http://schemas.microsoft.com/office/drawing/2014/main" id="{07B16668-4C5E-C577-AC3E-623FE36663ED}"/>
                  </a:ext>
                </a:extLst>
              </p:cNvPr>
              <p:cNvGrpSpPr/>
              <p:nvPr/>
            </p:nvGrpSpPr>
            <p:grpSpPr>
              <a:xfrm>
                <a:off x="6461741" y="4434938"/>
                <a:ext cx="180000" cy="180000"/>
                <a:chOff x="4586056" y="2607766"/>
                <a:chExt cx="180000" cy="180000"/>
              </a:xfrm>
            </p:grpSpPr>
            <p:sp>
              <p:nvSpPr>
                <p:cNvPr id="31" name="사각형: 둥근 모서리 30">
                  <a:extLst>
                    <a:ext uri="{FF2B5EF4-FFF2-40B4-BE49-F238E27FC236}">
                      <a16:creationId xmlns:a16="http://schemas.microsoft.com/office/drawing/2014/main" id="{ED6E82EB-E74B-354E-9827-BF82D57E14B8}"/>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2" name="그래픽 31" descr="세계 단색으로 채워진">
                  <a:extLst>
                    <a:ext uri="{FF2B5EF4-FFF2-40B4-BE49-F238E27FC236}">
                      <a16:creationId xmlns:a16="http://schemas.microsoft.com/office/drawing/2014/main" id="{B05C0370-D8F0-3021-DE52-04A2A5F0400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95" name="사각형: 둥근 모서리 94">
              <a:extLst>
                <a:ext uri="{FF2B5EF4-FFF2-40B4-BE49-F238E27FC236}">
                  <a16:creationId xmlns:a16="http://schemas.microsoft.com/office/drawing/2014/main" id="{D2208EE2-A5EA-1BBB-9184-1A0FA369B767}"/>
                </a:ext>
              </a:extLst>
            </p:cNvPr>
            <p:cNvSpPr/>
            <p:nvPr/>
          </p:nvSpPr>
          <p:spPr>
            <a:xfrm>
              <a:off x="4266073" y="1874743"/>
              <a:ext cx="1943922" cy="3810231"/>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96" name="사각형: 둥근 모서리 95">
              <a:extLst>
                <a:ext uri="{FF2B5EF4-FFF2-40B4-BE49-F238E27FC236}">
                  <a16:creationId xmlns:a16="http://schemas.microsoft.com/office/drawing/2014/main" id="{88C4A4F0-E65A-91EC-42D0-271776C5C31A}"/>
                </a:ext>
              </a:extLst>
            </p:cNvPr>
            <p:cNvSpPr/>
            <p:nvPr/>
          </p:nvSpPr>
          <p:spPr>
            <a:xfrm>
              <a:off x="4273085" y="5390478"/>
              <a:ext cx="1936910" cy="288588"/>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 한국국토정보공사</a:t>
              </a:r>
              <a:r>
                <a:rPr lang="en-US" altLang="ko-KR" sz="600" dirty="0">
                  <a:solidFill>
                    <a:schemeClr val="tx1">
                      <a:lumMod val="50000"/>
                      <a:lumOff val="50000"/>
                    </a:schemeClr>
                  </a:solidFill>
                </a:rPr>
                <a:t> 031-000-0000</a:t>
              </a:r>
            </a:p>
            <a:p>
              <a:r>
                <a:rPr lang="en-US" altLang="ko-KR" sz="600" dirty="0">
                  <a:solidFill>
                    <a:schemeClr val="tx1">
                      <a:lumMod val="50000"/>
                      <a:lumOff val="50000"/>
                    </a:schemeClr>
                  </a:solidFill>
                </a:rPr>
                <a:t> Copyright© LX, All Right</a:t>
              </a:r>
              <a:endParaRPr lang="ko-KR" altLang="en-US" sz="600" dirty="0">
                <a:solidFill>
                  <a:schemeClr val="tx1">
                    <a:lumMod val="50000"/>
                    <a:lumOff val="50000"/>
                  </a:schemeClr>
                </a:solidFill>
              </a:endParaRPr>
            </a:p>
          </p:txBody>
        </p:sp>
        <p:pic>
          <p:nvPicPr>
            <p:cNvPr id="97" name="그래픽 96" descr="사용자 단색으로 채워진">
              <a:extLst>
                <a:ext uri="{FF2B5EF4-FFF2-40B4-BE49-F238E27FC236}">
                  <a16:creationId xmlns:a16="http://schemas.microsoft.com/office/drawing/2014/main" id="{ADD616B5-16CA-FB8E-4A30-B8B46858476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24149" y="1918446"/>
              <a:ext cx="180000" cy="180000"/>
            </a:xfrm>
            <a:prstGeom prst="rect">
              <a:avLst/>
            </a:prstGeom>
          </p:spPr>
        </p:pic>
        <p:sp>
          <p:nvSpPr>
            <p:cNvPr id="98" name="사각형: 둥근 모서리 97">
              <a:extLst>
                <a:ext uri="{FF2B5EF4-FFF2-40B4-BE49-F238E27FC236}">
                  <a16:creationId xmlns:a16="http://schemas.microsoft.com/office/drawing/2014/main" id="{A9203C4D-ED9F-F493-3EF5-6508501E94F6}"/>
                </a:ext>
              </a:extLst>
            </p:cNvPr>
            <p:cNvSpPr/>
            <p:nvPr/>
          </p:nvSpPr>
          <p:spPr>
            <a:xfrm>
              <a:off x="4531118" y="1967919"/>
              <a:ext cx="582628" cy="134455"/>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로그인하세요 </a:t>
              </a:r>
              <a:r>
                <a:rPr lang="en-US" altLang="ko-KR" sz="600" dirty="0">
                  <a:solidFill>
                    <a:schemeClr val="bg1">
                      <a:lumMod val="50000"/>
                    </a:schemeClr>
                  </a:solidFill>
                </a:rPr>
                <a:t>&gt;</a:t>
              </a:r>
              <a:endParaRPr lang="ko-KR" altLang="en-US" sz="600" dirty="0">
                <a:solidFill>
                  <a:schemeClr val="bg1">
                    <a:lumMod val="50000"/>
                  </a:schemeClr>
                </a:solidFill>
              </a:endParaRPr>
            </a:p>
          </p:txBody>
        </p:sp>
        <p:pic>
          <p:nvPicPr>
            <p:cNvPr id="99" name="그래픽 98" descr="종 단색으로 채워진">
              <a:extLst>
                <a:ext uri="{FF2B5EF4-FFF2-40B4-BE49-F238E27FC236}">
                  <a16:creationId xmlns:a16="http://schemas.microsoft.com/office/drawing/2014/main" id="{F975BD8E-5735-F9CD-9F92-F12552BB83F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46110" y="1949943"/>
              <a:ext cx="144000" cy="144000"/>
            </a:xfrm>
            <a:prstGeom prst="rect">
              <a:avLst/>
            </a:prstGeom>
          </p:spPr>
        </p:pic>
        <p:pic>
          <p:nvPicPr>
            <p:cNvPr id="100" name="그래픽 99" descr="닫기 단색으로 채워진">
              <a:extLst>
                <a:ext uri="{FF2B5EF4-FFF2-40B4-BE49-F238E27FC236}">
                  <a16:creationId xmlns:a16="http://schemas.microsoft.com/office/drawing/2014/main" id="{F10E5C4B-D9D3-E34F-02B6-C4BA96BA357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033121" y="1949943"/>
              <a:ext cx="144000" cy="144000"/>
            </a:xfrm>
            <a:prstGeom prst="rect">
              <a:avLst/>
            </a:prstGeom>
          </p:spPr>
        </p:pic>
        <p:cxnSp>
          <p:nvCxnSpPr>
            <p:cNvPr id="102" name="직선 연결선 101">
              <a:extLst>
                <a:ext uri="{FF2B5EF4-FFF2-40B4-BE49-F238E27FC236}">
                  <a16:creationId xmlns:a16="http://schemas.microsoft.com/office/drawing/2014/main" id="{F3F3060E-5AB0-BACE-173D-1DCDAECC0334}"/>
                </a:ext>
              </a:extLst>
            </p:cNvPr>
            <p:cNvCxnSpPr/>
            <p:nvPr/>
          </p:nvCxnSpPr>
          <p:spPr>
            <a:xfrm>
              <a:off x="4266073" y="2156759"/>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1" name="그래픽 200" descr="돋보기 단색으로 채워진">
              <a:extLst>
                <a:ext uri="{FF2B5EF4-FFF2-40B4-BE49-F238E27FC236}">
                  <a16:creationId xmlns:a16="http://schemas.microsoft.com/office/drawing/2014/main" id="{44F0EE97-2FD1-3B39-1216-AFA6090A282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29135" y="2195474"/>
              <a:ext cx="144000" cy="144000"/>
            </a:xfrm>
            <a:prstGeom prst="rect">
              <a:avLst/>
            </a:prstGeom>
          </p:spPr>
        </p:pic>
        <p:sp>
          <p:nvSpPr>
            <p:cNvPr id="202" name="사각형: 둥근 모서리 201">
              <a:extLst>
                <a:ext uri="{FF2B5EF4-FFF2-40B4-BE49-F238E27FC236}">
                  <a16:creationId xmlns:a16="http://schemas.microsoft.com/office/drawing/2014/main" id="{AB9C4F4F-4CD8-34A7-2463-C09CB72E2818}"/>
                </a:ext>
              </a:extLst>
            </p:cNvPr>
            <p:cNvSpPr/>
            <p:nvPr/>
          </p:nvSpPr>
          <p:spPr>
            <a:xfrm>
              <a:off x="4515484" y="2235436"/>
              <a:ext cx="582628" cy="64076"/>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700" b="1" dirty="0" err="1">
                  <a:solidFill>
                    <a:srgbClr val="0070C0"/>
                  </a:solidFill>
                </a:rPr>
                <a:t>레이어추가</a:t>
              </a:r>
              <a:endParaRPr lang="ko-KR" altLang="en-US" sz="700" b="1" dirty="0">
                <a:solidFill>
                  <a:srgbClr val="0070C0"/>
                </a:solidFill>
              </a:endParaRPr>
            </a:p>
          </p:txBody>
        </p:sp>
        <p:pic>
          <p:nvPicPr>
            <p:cNvPr id="203" name="그림 202">
              <a:extLst>
                <a:ext uri="{FF2B5EF4-FFF2-40B4-BE49-F238E27FC236}">
                  <a16:creationId xmlns:a16="http://schemas.microsoft.com/office/drawing/2014/main" id="{7245563F-0CB3-87EB-4785-1470044498AC}"/>
                </a:ext>
              </a:extLst>
            </p:cNvPr>
            <p:cNvPicPr>
              <a:picLocks noChangeAspect="1"/>
            </p:cNvPicPr>
            <p:nvPr/>
          </p:nvPicPr>
          <p:blipFill>
            <a:blip r:embed="rId21"/>
            <a:stretch>
              <a:fillRect/>
            </a:stretch>
          </p:blipFill>
          <p:spPr>
            <a:xfrm>
              <a:off x="4273840" y="2409089"/>
              <a:ext cx="1903281" cy="392742"/>
            </a:xfrm>
            <a:prstGeom prst="rect">
              <a:avLst/>
            </a:prstGeom>
          </p:spPr>
        </p:pic>
      </p:grpSp>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043817"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로그인</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LXPFA_SB_2D_WA_065</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nvGraphicFramePr>
        <p:xfrm>
          <a:off x="9563100" y="897079"/>
          <a:ext cx="2486025" cy="47369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로그인 전 정보</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로그인하세요 </a:t>
                      </a:r>
                      <a:r>
                        <a:rPr lang="en-US" altLang="ko-KR" sz="800" b="0" kern="1200" baseline="0" dirty="0">
                          <a:solidFill>
                            <a:schemeClr val="tx1"/>
                          </a:solidFill>
                          <a:latin typeface="맑은 고딕" panose="020B0503020000020004" pitchFamily="50" charset="-127"/>
                          <a:ea typeface="+mn-ea"/>
                          <a:cs typeface="+mn-cs"/>
                          <a:sym typeface="Wingdings" pitchFamily="2" charset="2"/>
                        </a:rPr>
                        <a:t>&gt;] </a:t>
                      </a:r>
                      <a:r>
                        <a:rPr lang="ko-KR" altLang="en-US" sz="800" b="0" kern="1200" baseline="0" dirty="0">
                          <a:solidFill>
                            <a:schemeClr val="tx1"/>
                          </a:solidFill>
                          <a:latin typeface="맑은 고딕" panose="020B0503020000020004" pitchFamily="50" charset="-127"/>
                          <a:ea typeface="+mn-ea"/>
                          <a:cs typeface="+mn-cs"/>
                          <a:sym typeface="Wingdings" pitchFamily="2" charset="2"/>
                        </a:rPr>
                        <a:t>문구 클릭 시 로그인 창 팝업</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로그인 창</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로그인할 수 있는 로그인 창</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mn-ea"/>
                          <a:cs typeface="+mn-cs"/>
                          <a:sym typeface="Wingdings" pitchFamily="2" charset="2"/>
                        </a:rPr>
                        <a:t>[X](2-1) </a:t>
                      </a:r>
                      <a:r>
                        <a:rPr lang="ko-KR" altLang="en-US" sz="800" b="0" kern="1200" baseline="0" dirty="0">
                          <a:solidFill>
                            <a:schemeClr val="tx1"/>
                          </a:solidFill>
                          <a:latin typeface="맑은 고딕" panose="020B0503020000020004" pitchFamily="50" charset="-127"/>
                          <a:ea typeface="+mn-ea"/>
                          <a:cs typeface="+mn-cs"/>
                          <a:sym typeface="Wingdings" pitchFamily="2" charset="2"/>
                        </a:rPr>
                        <a:t>버튼 클릭 시 로그인 창 종료</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mn-ea"/>
                          <a:cs typeface="+mn-cs"/>
                          <a:sym typeface="Wingdings" pitchFamily="2" charset="2"/>
                        </a:rPr>
                        <a:t>[ID</a:t>
                      </a:r>
                      <a:r>
                        <a:rPr lang="ko-KR" altLang="en-US" sz="800" b="0" kern="1200" baseline="0" dirty="0">
                          <a:solidFill>
                            <a:schemeClr val="tx1"/>
                          </a:solidFill>
                          <a:latin typeface="맑은 고딕" panose="020B0503020000020004" pitchFamily="50" charset="-127"/>
                          <a:ea typeface="+mn-ea"/>
                          <a:cs typeface="+mn-cs"/>
                          <a:sym typeface="Wingdings" pitchFamily="2" charset="2"/>
                        </a:rPr>
                        <a:t> 입력</a:t>
                      </a:r>
                      <a:r>
                        <a:rPr lang="en-US" altLang="ko-KR" sz="800" b="0" kern="1200" baseline="0" dirty="0">
                          <a:solidFill>
                            <a:schemeClr val="tx1"/>
                          </a:solidFill>
                          <a:latin typeface="맑은 고딕" panose="020B0503020000020004" pitchFamily="50" charset="-127"/>
                          <a:ea typeface="+mn-ea"/>
                          <a:cs typeface="+mn-cs"/>
                          <a:sym typeface="Wingdings" pitchFamily="2" charset="2"/>
                        </a:rPr>
                        <a:t>](2-2)</a:t>
                      </a: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비밀번호 입력</a:t>
                      </a:r>
                      <a:r>
                        <a:rPr lang="en-US" altLang="ko-KR" sz="800" b="0" kern="1200" baseline="0" dirty="0">
                          <a:solidFill>
                            <a:schemeClr val="tx1"/>
                          </a:solidFill>
                          <a:latin typeface="맑은 고딕" panose="020B0503020000020004" pitchFamily="50" charset="-127"/>
                          <a:ea typeface="+mn-ea"/>
                          <a:cs typeface="+mn-cs"/>
                          <a:sym typeface="Wingdings" pitchFamily="2" charset="2"/>
                        </a:rPr>
                        <a:t>](2-3)</a:t>
                      </a: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mn-ea"/>
                          <a:cs typeface="+mn-cs"/>
                          <a:sym typeface="Wingdings" pitchFamily="2" charset="2"/>
                        </a:rPr>
                        <a:t>[ID </a:t>
                      </a:r>
                      <a:r>
                        <a:rPr lang="ko-KR" altLang="en-US" sz="800" b="0" kern="1200" baseline="0" dirty="0">
                          <a:solidFill>
                            <a:schemeClr val="tx1"/>
                          </a:solidFill>
                          <a:latin typeface="맑은 고딕" panose="020B0503020000020004" pitchFamily="50" charset="-127"/>
                          <a:ea typeface="+mn-ea"/>
                          <a:cs typeface="+mn-cs"/>
                          <a:sym typeface="Wingdings" pitchFamily="2" charset="2"/>
                        </a:rPr>
                        <a:t>로그인</a:t>
                      </a:r>
                      <a:r>
                        <a:rPr lang="en-US" altLang="ko-KR" sz="800" b="0" kern="1200" baseline="0" dirty="0">
                          <a:solidFill>
                            <a:schemeClr val="tx1"/>
                          </a:solidFill>
                          <a:latin typeface="맑은 고딕" panose="020B0503020000020004" pitchFamily="50" charset="-127"/>
                          <a:ea typeface="+mn-ea"/>
                          <a:cs typeface="+mn-cs"/>
                          <a:sym typeface="Wingdings" pitchFamily="2" charset="2"/>
                        </a:rPr>
                        <a:t>](2-4) </a:t>
                      </a:r>
                      <a:r>
                        <a:rPr lang="ko-KR" altLang="en-US" sz="800" b="0" kern="1200" baseline="0" dirty="0">
                          <a:solidFill>
                            <a:schemeClr val="tx1"/>
                          </a:solidFill>
                          <a:latin typeface="맑은 고딕" panose="020B0503020000020004" pitchFamily="50" charset="-127"/>
                          <a:ea typeface="+mn-ea"/>
                          <a:cs typeface="+mn-cs"/>
                          <a:sym typeface="Wingdings" pitchFamily="2" charset="2"/>
                        </a:rPr>
                        <a:t>버튼 클릭 시 로그인</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회원 </a:t>
                      </a:r>
                      <a:r>
                        <a:rPr lang="en-US" altLang="ko-KR" sz="800" b="0" kern="1200" baseline="0" dirty="0">
                          <a:solidFill>
                            <a:schemeClr val="tx1"/>
                          </a:solidFill>
                          <a:latin typeface="맑은 고딕" panose="020B0503020000020004" pitchFamily="50" charset="-127"/>
                          <a:ea typeface="+mn-ea"/>
                          <a:cs typeface="+mn-cs"/>
                          <a:sym typeface="Wingdings" pitchFamily="2" charset="2"/>
                        </a:rPr>
                        <a:t>ID/PW</a:t>
                      </a:r>
                      <a:r>
                        <a:rPr lang="ko-KR" altLang="en-US" sz="800" b="0" kern="1200" baseline="0" dirty="0">
                          <a:solidFill>
                            <a:schemeClr val="tx1"/>
                          </a:solidFill>
                          <a:latin typeface="맑은 고딕" panose="020B0503020000020004" pitchFamily="50" charset="-127"/>
                          <a:ea typeface="+mn-ea"/>
                          <a:cs typeface="+mn-cs"/>
                          <a:sym typeface="Wingdings" pitchFamily="2" charset="2"/>
                        </a:rPr>
                        <a:t>는 기존 플랫폼 회원으로 로그인</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로그인 후 정보</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로그인 후 사용자 </a:t>
                      </a:r>
                      <a:r>
                        <a:rPr lang="en-US" altLang="ko-KR" sz="800" b="0" kern="1200" baseline="0" dirty="0">
                          <a:solidFill>
                            <a:schemeClr val="tx1"/>
                          </a:solidFill>
                          <a:latin typeface="맑은 고딕" panose="020B0503020000020004" pitchFamily="50" charset="-127"/>
                          <a:ea typeface="+mn-ea"/>
                          <a:cs typeface="+mn-cs"/>
                          <a:sym typeface="Wingdings" pitchFamily="2" charset="2"/>
                        </a:rPr>
                        <a:t>ID </a:t>
                      </a:r>
                      <a:r>
                        <a:rPr lang="ko-KR" altLang="en-US" sz="800" b="0" kern="1200" baseline="0" dirty="0">
                          <a:solidFill>
                            <a:schemeClr val="tx1"/>
                          </a:solidFill>
                          <a:latin typeface="맑은 고딕" panose="020B0503020000020004" pitchFamily="50" charset="-127"/>
                          <a:ea typeface="+mn-ea"/>
                          <a:cs typeface="+mn-cs"/>
                          <a:sym typeface="Wingdings" pitchFamily="2" charset="2"/>
                        </a:rPr>
                        <a:t>표시</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로그아웃</a:t>
                      </a:r>
                      <a:r>
                        <a:rPr lang="en-US" altLang="ko-KR" sz="800" b="0" kern="1200" baseline="0" dirty="0">
                          <a:solidFill>
                            <a:schemeClr val="tx1"/>
                          </a:solidFill>
                          <a:latin typeface="맑은 고딕" panose="020B0503020000020004" pitchFamily="50" charset="-127"/>
                          <a:ea typeface="+mn-ea"/>
                          <a:cs typeface="+mn-cs"/>
                          <a:sym typeface="Wingdings" pitchFamily="2" charset="2"/>
                        </a:rPr>
                        <a:t>](3-1)</a:t>
                      </a:r>
                      <a:r>
                        <a:rPr lang="ko-KR" altLang="en-US" sz="800" b="0" kern="1200" baseline="0" dirty="0">
                          <a:solidFill>
                            <a:schemeClr val="tx1"/>
                          </a:solidFill>
                          <a:latin typeface="맑은 고딕" panose="020B0503020000020004" pitchFamily="50" charset="-127"/>
                          <a:ea typeface="+mn-ea"/>
                          <a:cs typeface="+mn-cs"/>
                          <a:sym typeface="Wingdings" pitchFamily="2" charset="2"/>
                        </a:rPr>
                        <a:t>버튼 클릭 시 로그아웃</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131" name="직사각형 130">
            <a:extLst>
              <a:ext uri="{FF2B5EF4-FFF2-40B4-BE49-F238E27FC236}">
                <a16:creationId xmlns:a16="http://schemas.microsoft.com/office/drawing/2014/main" id="{79859328-8443-1275-3EC8-4338623B73A5}"/>
              </a:ext>
            </a:extLst>
          </p:cNvPr>
          <p:cNvSpPr/>
          <p:nvPr/>
        </p:nvSpPr>
        <p:spPr>
          <a:xfrm>
            <a:off x="-2163732" y="2886453"/>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1323701" y="15074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60" name="연결선: 꺾임 159">
            <a:extLst>
              <a:ext uri="{FF2B5EF4-FFF2-40B4-BE49-F238E27FC236}">
                <a16:creationId xmlns:a16="http://schemas.microsoft.com/office/drawing/2014/main" id="{AAE38161-B8E7-FAD5-B876-70E81FE3D6BC}"/>
              </a:ext>
            </a:extLst>
          </p:cNvPr>
          <p:cNvCxnSpPr>
            <a:cxnSpLocks/>
          </p:cNvCxnSpPr>
          <p:nvPr/>
        </p:nvCxnSpPr>
        <p:spPr>
          <a:xfrm rot="16200000" flipH="1">
            <a:off x="-1079127" y="1685156"/>
            <a:ext cx="90452" cy="1149133"/>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8" name="모서리가 둥근 직사각형 299">
            <a:extLst>
              <a:ext uri="{FF2B5EF4-FFF2-40B4-BE49-F238E27FC236}">
                <a16:creationId xmlns:a16="http://schemas.microsoft.com/office/drawing/2014/main" id="{E337E217-681E-0D63-107A-E8AEB27C1E2C}"/>
              </a:ext>
            </a:extLst>
          </p:cNvPr>
          <p:cNvSpPr/>
          <p:nvPr/>
        </p:nvSpPr>
        <p:spPr>
          <a:xfrm>
            <a:off x="899265" y="170658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pSp>
        <p:nvGrpSpPr>
          <p:cNvPr id="42" name="그룹 41">
            <a:extLst>
              <a:ext uri="{FF2B5EF4-FFF2-40B4-BE49-F238E27FC236}">
                <a16:creationId xmlns:a16="http://schemas.microsoft.com/office/drawing/2014/main" id="{563E5DF0-FB5C-C0ED-EDF3-85D42BEB21D0}"/>
              </a:ext>
            </a:extLst>
          </p:cNvPr>
          <p:cNvGrpSpPr/>
          <p:nvPr/>
        </p:nvGrpSpPr>
        <p:grpSpPr>
          <a:xfrm>
            <a:off x="3743807" y="1463915"/>
            <a:ext cx="1945368" cy="4221254"/>
            <a:chOff x="4779484" y="1018145"/>
            <a:chExt cx="1945368" cy="4221254"/>
          </a:xfrm>
        </p:grpSpPr>
        <p:sp>
          <p:nvSpPr>
            <p:cNvPr id="57" name="사각형: 둥근 모서리 56">
              <a:extLst>
                <a:ext uri="{FF2B5EF4-FFF2-40B4-BE49-F238E27FC236}">
                  <a16:creationId xmlns:a16="http://schemas.microsoft.com/office/drawing/2014/main" id="{ADAA5347-A14E-5A67-19A4-17910E635AC7}"/>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8" name="그림 57">
              <a:extLst>
                <a:ext uri="{FF2B5EF4-FFF2-40B4-BE49-F238E27FC236}">
                  <a16:creationId xmlns:a16="http://schemas.microsoft.com/office/drawing/2014/main" id="{FBC24825-B6A3-0FFC-66F8-6030B6AF7199}"/>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59" name="사각형: 둥근 모서리 58">
              <a:extLst>
                <a:ext uri="{FF2B5EF4-FFF2-40B4-BE49-F238E27FC236}">
                  <a16:creationId xmlns:a16="http://schemas.microsoft.com/office/drawing/2014/main" id="{6CE10251-A06E-A81B-62DF-4145C6ADD82A}"/>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0" name="그래픽 59" descr="햄버거 메뉴 아이콘 단색으로 채워진">
              <a:extLst>
                <a:ext uri="{FF2B5EF4-FFF2-40B4-BE49-F238E27FC236}">
                  <a16:creationId xmlns:a16="http://schemas.microsoft.com/office/drawing/2014/main" id="{2408A8CE-4958-A3BD-5148-8172D6509F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61" name="그래픽 60" descr="돋보기 단색으로 채워진">
              <a:extLst>
                <a:ext uri="{FF2B5EF4-FFF2-40B4-BE49-F238E27FC236}">
                  <a16:creationId xmlns:a16="http://schemas.microsoft.com/office/drawing/2014/main" id="{EAB11EDC-4003-9F3F-A07C-79F74C69CF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62" name="직사각형 61">
              <a:extLst>
                <a:ext uri="{FF2B5EF4-FFF2-40B4-BE49-F238E27FC236}">
                  <a16:creationId xmlns:a16="http://schemas.microsoft.com/office/drawing/2014/main" id="{D7164619-FDBD-B31D-6B21-2D0C0A4CBC6F}"/>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63" name="타원 62">
              <a:extLst>
                <a:ext uri="{FF2B5EF4-FFF2-40B4-BE49-F238E27FC236}">
                  <a16:creationId xmlns:a16="http://schemas.microsoft.com/office/drawing/2014/main" id="{FA231376-8299-42D9-D7ED-AA8E3E2CCACA}"/>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4" name="그래픽 63" descr="연필 단색으로 채워진">
              <a:extLst>
                <a:ext uri="{FF2B5EF4-FFF2-40B4-BE49-F238E27FC236}">
                  <a16:creationId xmlns:a16="http://schemas.microsoft.com/office/drawing/2014/main" id="{8544863B-6177-9CCF-4A8A-397C611D50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sp>
          <p:nvSpPr>
            <p:cNvPr id="65" name="사각형: 둥근 모서리 64">
              <a:extLst>
                <a:ext uri="{FF2B5EF4-FFF2-40B4-BE49-F238E27FC236}">
                  <a16:creationId xmlns:a16="http://schemas.microsoft.com/office/drawing/2014/main" id="{A641A834-F0E9-46B0-86F0-00F36AAFF971}"/>
                </a:ext>
              </a:extLst>
            </p:cNvPr>
            <p:cNvSpPr/>
            <p:nvPr/>
          </p:nvSpPr>
          <p:spPr>
            <a:xfrm>
              <a:off x="5497892" y="5110044"/>
              <a:ext cx="1181039" cy="102249"/>
            </a:xfrm>
            <a:prstGeom prst="roundRect">
              <a:avLst>
                <a:gd name="adj" fmla="val 7298"/>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123.41235435234, 42.123451532</a:t>
              </a:r>
              <a:endParaRPr lang="ko-KR" altLang="en-US" sz="600" dirty="0">
                <a:solidFill>
                  <a:schemeClr val="bg1"/>
                </a:solidFill>
              </a:endParaRPr>
            </a:p>
          </p:txBody>
        </p:sp>
        <p:cxnSp>
          <p:nvCxnSpPr>
            <p:cNvPr id="66" name="직선 연결선 65">
              <a:extLst>
                <a:ext uri="{FF2B5EF4-FFF2-40B4-BE49-F238E27FC236}">
                  <a16:creationId xmlns:a16="http://schemas.microsoft.com/office/drawing/2014/main" id="{3B1A5172-439A-20F8-ED8B-1BD3FD060DA6}"/>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13B24F6-3FFE-1582-5DC9-490B84C9533A}"/>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350E1F70-F658-C57F-439A-769AD35DFF5D}"/>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사각형: 둥근 모서리 68">
              <a:extLst>
                <a:ext uri="{FF2B5EF4-FFF2-40B4-BE49-F238E27FC236}">
                  <a16:creationId xmlns:a16="http://schemas.microsoft.com/office/drawing/2014/main" id="{43A2219A-A441-3773-5749-37D2187C797A}"/>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70" name="그룹 69">
              <a:extLst>
                <a:ext uri="{FF2B5EF4-FFF2-40B4-BE49-F238E27FC236}">
                  <a16:creationId xmlns:a16="http://schemas.microsoft.com/office/drawing/2014/main" id="{9C18ECF8-37BA-B933-3903-4707F251820B}"/>
                </a:ext>
              </a:extLst>
            </p:cNvPr>
            <p:cNvGrpSpPr/>
            <p:nvPr/>
          </p:nvGrpSpPr>
          <p:grpSpPr>
            <a:xfrm>
              <a:off x="6466436" y="4679226"/>
              <a:ext cx="180000" cy="180000"/>
              <a:chOff x="4586056" y="2102346"/>
              <a:chExt cx="180000" cy="180000"/>
            </a:xfrm>
          </p:grpSpPr>
          <p:sp>
            <p:nvSpPr>
              <p:cNvPr id="74" name="사각형: 둥근 모서리 73">
                <a:extLst>
                  <a:ext uri="{FF2B5EF4-FFF2-40B4-BE49-F238E27FC236}">
                    <a16:creationId xmlns:a16="http://schemas.microsoft.com/office/drawing/2014/main" id="{EDEC4162-E831-FA7D-BF31-E0B50796D8C4}"/>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75" name="그래픽 74" descr="대상 단색으로 채워진">
                <a:extLst>
                  <a:ext uri="{FF2B5EF4-FFF2-40B4-BE49-F238E27FC236}">
                    <a16:creationId xmlns:a16="http://schemas.microsoft.com/office/drawing/2014/main" id="{172B6361-AE61-C1A5-372B-965CCE3115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71" name="그룹 70">
              <a:extLst>
                <a:ext uri="{FF2B5EF4-FFF2-40B4-BE49-F238E27FC236}">
                  <a16:creationId xmlns:a16="http://schemas.microsoft.com/office/drawing/2014/main" id="{352B6157-B203-ABD3-4925-41535D450D61}"/>
                </a:ext>
              </a:extLst>
            </p:cNvPr>
            <p:cNvGrpSpPr/>
            <p:nvPr/>
          </p:nvGrpSpPr>
          <p:grpSpPr>
            <a:xfrm>
              <a:off x="6461741" y="4434938"/>
              <a:ext cx="180000" cy="180000"/>
              <a:chOff x="4586056" y="2607766"/>
              <a:chExt cx="180000" cy="180000"/>
            </a:xfrm>
          </p:grpSpPr>
          <p:sp>
            <p:nvSpPr>
              <p:cNvPr id="72" name="사각형: 둥근 모서리 71">
                <a:extLst>
                  <a:ext uri="{FF2B5EF4-FFF2-40B4-BE49-F238E27FC236}">
                    <a16:creationId xmlns:a16="http://schemas.microsoft.com/office/drawing/2014/main" id="{ABD8B618-A2AE-0D33-A236-350351820FC6}"/>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73" name="그래픽 72" descr="세계 단색으로 채워진">
                <a:extLst>
                  <a:ext uri="{FF2B5EF4-FFF2-40B4-BE49-F238E27FC236}">
                    <a16:creationId xmlns:a16="http://schemas.microsoft.com/office/drawing/2014/main" id="{3E7428D1-A9AA-8200-A41E-C6364FCC8AD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grpSp>
        <p:nvGrpSpPr>
          <p:cNvPr id="81" name="그룹 80">
            <a:extLst>
              <a:ext uri="{FF2B5EF4-FFF2-40B4-BE49-F238E27FC236}">
                <a16:creationId xmlns:a16="http://schemas.microsoft.com/office/drawing/2014/main" id="{A1DF15B5-602E-D6D9-CA40-DC70C374E5D1}"/>
              </a:ext>
            </a:extLst>
          </p:cNvPr>
          <p:cNvGrpSpPr/>
          <p:nvPr/>
        </p:nvGrpSpPr>
        <p:grpSpPr>
          <a:xfrm>
            <a:off x="3821378" y="2076788"/>
            <a:ext cx="1780509" cy="1500195"/>
            <a:chOff x="6674020" y="3277891"/>
            <a:chExt cx="1507152" cy="1269874"/>
          </a:xfrm>
        </p:grpSpPr>
        <p:pic>
          <p:nvPicPr>
            <p:cNvPr id="79" name="그림 78">
              <a:extLst>
                <a:ext uri="{FF2B5EF4-FFF2-40B4-BE49-F238E27FC236}">
                  <a16:creationId xmlns:a16="http://schemas.microsoft.com/office/drawing/2014/main" id="{B406F4C3-56D4-0A7E-A2C5-61137F91FF37}"/>
                </a:ext>
              </a:extLst>
            </p:cNvPr>
            <p:cNvPicPr>
              <a:picLocks noChangeAspect="1"/>
            </p:cNvPicPr>
            <p:nvPr/>
          </p:nvPicPr>
          <p:blipFill>
            <a:blip r:embed="rId22"/>
            <a:stretch>
              <a:fillRect/>
            </a:stretch>
          </p:blipFill>
          <p:spPr>
            <a:xfrm>
              <a:off x="6674020" y="3277891"/>
              <a:ext cx="1507152" cy="1269874"/>
            </a:xfrm>
            <a:prstGeom prst="rect">
              <a:avLst/>
            </a:prstGeom>
            <a:ln w="6350">
              <a:solidFill>
                <a:schemeClr val="tx1"/>
              </a:solidFill>
            </a:ln>
          </p:spPr>
        </p:pic>
        <p:pic>
          <p:nvPicPr>
            <p:cNvPr id="80" name="그래픽 79" descr="닫기 단색으로 채워진">
              <a:extLst>
                <a:ext uri="{FF2B5EF4-FFF2-40B4-BE49-F238E27FC236}">
                  <a16:creationId xmlns:a16="http://schemas.microsoft.com/office/drawing/2014/main" id="{C1E488AB-F138-898D-0181-8E8F6950441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75056" y="3293911"/>
              <a:ext cx="144000" cy="144000"/>
            </a:xfrm>
            <a:prstGeom prst="rect">
              <a:avLst/>
            </a:prstGeom>
          </p:spPr>
        </p:pic>
      </p:grpSp>
      <p:sp>
        <p:nvSpPr>
          <p:cNvPr id="82" name="모서리가 둥근 직사각형 299">
            <a:extLst>
              <a:ext uri="{FF2B5EF4-FFF2-40B4-BE49-F238E27FC236}">
                <a16:creationId xmlns:a16="http://schemas.microsoft.com/office/drawing/2014/main" id="{EDDAEDAD-1DD7-EAE5-0055-A89DC69ED94B}"/>
              </a:ext>
            </a:extLst>
          </p:cNvPr>
          <p:cNvSpPr/>
          <p:nvPr/>
        </p:nvSpPr>
        <p:spPr>
          <a:xfrm>
            <a:off x="3707852" y="19271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grpSp>
        <p:nvGrpSpPr>
          <p:cNvPr id="83" name="그룹 82">
            <a:extLst>
              <a:ext uri="{FF2B5EF4-FFF2-40B4-BE49-F238E27FC236}">
                <a16:creationId xmlns:a16="http://schemas.microsoft.com/office/drawing/2014/main" id="{F7C9626E-360E-5431-C918-AC23D40B4813}"/>
              </a:ext>
            </a:extLst>
          </p:cNvPr>
          <p:cNvGrpSpPr/>
          <p:nvPr/>
        </p:nvGrpSpPr>
        <p:grpSpPr>
          <a:xfrm>
            <a:off x="6517785" y="1463915"/>
            <a:ext cx="1946494" cy="4221254"/>
            <a:chOff x="4266073" y="1463915"/>
            <a:chExt cx="1946494" cy="4221254"/>
          </a:xfrm>
        </p:grpSpPr>
        <p:grpSp>
          <p:nvGrpSpPr>
            <p:cNvPr id="84" name="그룹 83">
              <a:extLst>
                <a:ext uri="{FF2B5EF4-FFF2-40B4-BE49-F238E27FC236}">
                  <a16:creationId xmlns:a16="http://schemas.microsoft.com/office/drawing/2014/main" id="{EDB43CE0-50FB-DEAD-B02D-A297A3E56B56}"/>
                </a:ext>
              </a:extLst>
            </p:cNvPr>
            <p:cNvGrpSpPr/>
            <p:nvPr/>
          </p:nvGrpSpPr>
          <p:grpSpPr>
            <a:xfrm>
              <a:off x="4267199" y="1463915"/>
              <a:ext cx="1945368" cy="4221254"/>
              <a:chOff x="4779484" y="1018145"/>
              <a:chExt cx="1945368" cy="4221254"/>
            </a:xfrm>
          </p:grpSpPr>
          <p:sp>
            <p:nvSpPr>
              <p:cNvPr id="111" name="사각형: 둥근 모서리 110">
                <a:extLst>
                  <a:ext uri="{FF2B5EF4-FFF2-40B4-BE49-F238E27FC236}">
                    <a16:creationId xmlns:a16="http://schemas.microsoft.com/office/drawing/2014/main" id="{C6FCB5D9-5C56-6846-B1D6-5DE7501F7E80}"/>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12" name="그림 111">
                <a:extLst>
                  <a:ext uri="{FF2B5EF4-FFF2-40B4-BE49-F238E27FC236}">
                    <a16:creationId xmlns:a16="http://schemas.microsoft.com/office/drawing/2014/main" id="{9453245E-E11C-8A76-FD82-33135A4597C1}"/>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113" name="사각형: 둥근 모서리 112">
                <a:extLst>
                  <a:ext uri="{FF2B5EF4-FFF2-40B4-BE49-F238E27FC236}">
                    <a16:creationId xmlns:a16="http://schemas.microsoft.com/office/drawing/2014/main" id="{F1993505-97E9-CAF1-132E-5041E00FFDF5}"/>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14" name="그래픽 113" descr="햄버거 메뉴 아이콘 단색으로 채워진">
                <a:extLst>
                  <a:ext uri="{FF2B5EF4-FFF2-40B4-BE49-F238E27FC236}">
                    <a16:creationId xmlns:a16="http://schemas.microsoft.com/office/drawing/2014/main" id="{F6332A10-D1D1-15FA-E840-A3839ED7AD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15" name="그래픽 114" descr="돋보기 단색으로 채워진">
                <a:extLst>
                  <a:ext uri="{FF2B5EF4-FFF2-40B4-BE49-F238E27FC236}">
                    <a16:creationId xmlns:a16="http://schemas.microsoft.com/office/drawing/2014/main" id="{AD634402-CE8F-A3B8-85E5-53BE5BCC2E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16" name="직사각형 115">
                <a:extLst>
                  <a:ext uri="{FF2B5EF4-FFF2-40B4-BE49-F238E27FC236}">
                    <a16:creationId xmlns:a16="http://schemas.microsoft.com/office/drawing/2014/main" id="{3ADA325E-B71F-B5D8-EA28-8AAA8A940919}"/>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17" name="타원 116">
                <a:extLst>
                  <a:ext uri="{FF2B5EF4-FFF2-40B4-BE49-F238E27FC236}">
                    <a16:creationId xmlns:a16="http://schemas.microsoft.com/office/drawing/2014/main" id="{37901C62-7A2C-94A9-D31A-D2E633FBDA1B}"/>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18" name="그래픽 117" descr="연필 단색으로 채워진">
                <a:extLst>
                  <a:ext uri="{FF2B5EF4-FFF2-40B4-BE49-F238E27FC236}">
                    <a16:creationId xmlns:a16="http://schemas.microsoft.com/office/drawing/2014/main" id="{57C52356-ABA8-E410-6481-AD0DC43A4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sp>
            <p:nvSpPr>
              <p:cNvPr id="119" name="사각형: 둥근 모서리 118">
                <a:extLst>
                  <a:ext uri="{FF2B5EF4-FFF2-40B4-BE49-F238E27FC236}">
                    <a16:creationId xmlns:a16="http://schemas.microsoft.com/office/drawing/2014/main" id="{799FCF01-8043-D112-883E-61DCC156FAB0}"/>
                  </a:ext>
                </a:extLst>
              </p:cNvPr>
              <p:cNvSpPr/>
              <p:nvPr/>
            </p:nvSpPr>
            <p:spPr>
              <a:xfrm>
                <a:off x="5497892" y="5110044"/>
                <a:ext cx="1181039" cy="102249"/>
              </a:xfrm>
              <a:prstGeom prst="roundRect">
                <a:avLst>
                  <a:gd name="adj" fmla="val 7298"/>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123.41235435234, 42.123451532</a:t>
                </a:r>
                <a:endParaRPr lang="ko-KR" altLang="en-US" sz="600" dirty="0">
                  <a:solidFill>
                    <a:schemeClr val="bg1"/>
                  </a:solidFill>
                </a:endParaRPr>
              </a:p>
            </p:txBody>
          </p:sp>
          <p:cxnSp>
            <p:nvCxnSpPr>
              <p:cNvPr id="120" name="직선 연결선 119">
                <a:extLst>
                  <a:ext uri="{FF2B5EF4-FFF2-40B4-BE49-F238E27FC236}">
                    <a16:creationId xmlns:a16="http://schemas.microsoft.com/office/drawing/2014/main" id="{0436E5B1-9805-A830-59E3-5D3F0BA0727E}"/>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67356072-9367-C942-188B-F0B05B4F64B3}"/>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id="{75816639-CAA3-3E1D-28BC-885F3FEAD075}"/>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사각형: 둥근 모서리 122">
                <a:extLst>
                  <a:ext uri="{FF2B5EF4-FFF2-40B4-BE49-F238E27FC236}">
                    <a16:creationId xmlns:a16="http://schemas.microsoft.com/office/drawing/2014/main" id="{63080D40-F536-7ABD-C371-96247419C5EF}"/>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133" name="그룹 132">
                <a:extLst>
                  <a:ext uri="{FF2B5EF4-FFF2-40B4-BE49-F238E27FC236}">
                    <a16:creationId xmlns:a16="http://schemas.microsoft.com/office/drawing/2014/main" id="{1C3A7BB3-E252-E4C3-7244-E5865E858190}"/>
                  </a:ext>
                </a:extLst>
              </p:cNvPr>
              <p:cNvGrpSpPr/>
              <p:nvPr/>
            </p:nvGrpSpPr>
            <p:grpSpPr>
              <a:xfrm>
                <a:off x="6466436" y="4679226"/>
                <a:ext cx="180000" cy="180000"/>
                <a:chOff x="4586056" y="2102346"/>
                <a:chExt cx="180000" cy="180000"/>
              </a:xfrm>
            </p:grpSpPr>
            <p:sp>
              <p:nvSpPr>
                <p:cNvPr id="137" name="사각형: 둥근 모서리 136">
                  <a:extLst>
                    <a:ext uri="{FF2B5EF4-FFF2-40B4-BE49-F238E27FC236}">
                      <a16:creationId xmlns:a16="http://schemas.microsoft.com/office/drawing/2014/main" id="{E0062606-F80A-4FF0-C943-EC56D453A81B}"/>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38" name="그래픽 137" descr="대상 단색으로 채워진">
                  <a:extLst>
                    <a:ext uri="{FF2B5EF4-FFF2-40B4-BE49-F238E27FC236}">
                      <a16:creationId xmlns:a16="http://schemas.microsoft.com/office/drawing/2014/main" id="{77B1C385-38DD-EBE1-89B7-B0ED46DCE6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134" name="그룹 133">
                <a:extLst>
                  <a:ext uri="{FF2B5EF4-FFF2-40B4-BE49-F238E27FC236}">
                    <a16:creationId xmlns:a16="http://schemas.microsoft.com/office/drawing/2014/main" id="{A7E46E37-C513-0E3B-BECA-160CB0E4C8AF}"/>
                  </a:ext>
                </a:extLst>
              </p:cNvPr>
              <p:cNvGrpSpPr/>
              <p:nvPr/>
            </p:nvGrpSpPr>
            <p:grpSpPr>
              <a:xfrm>
                <a:off x="6461741" y="4434938"/>
                <a:ext cx="180000" cy="180000"/>
                <a:chOff x="4586056" y="2607766"/>
                <a:chExt cx="180000" cy="180000"/>
              </a:xfrm>
            </p:grpSpPr>
            <p:sp>
              <p:nvSpPr>
                <p:cNvPr id="135" name="사각형: 둥근 모서리 134">
                  <a:extLst>
                    <a:ext uri="{FF2B5EF4-FFF2-40B4-BE49-F238E27FC236}">
                      <a16:creationId xmlns:a16="http://schemas.microsoft.com/office/drawing/2014/main" id="{7B7D4635-9EFB-100B-F152-A81BDF1F291E}"/>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36" name="그래픽 135" descr="세계 단색으로 채워진">
                  <a:extLst>
                    <a:ext uri="{FF2B5EF4-FFF2-40B4-BE49-F238E27FC236}">
                      <a16:creationId xmlns:a16="http://schemas.microsoft.com/office/drawing/2014/main" id="{C4DF5BAB-1408-D797-1C35-097D00A6717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85" name="사각형: 둥근 모서리 84">
              <a:extLst>
                <a:ext uri="{FF2B5EF4-FFF2-40B4-BE49-F238E27FC236}">
                  <a16:creationId xmlns:a16="http://schemas.microsoft.com/office/drawing/2014/main" id="{5D8426E0-8457-C1B4-C22B-6BA68D13A709}"/>
                </a:ext>
              </a:extLst>
            </p:cNvPr>
            <p:cNvSpPr/>
            <p:nvPr/>
          </p:nvSpPr>
          <p:spPr>
            <a:xfrm>
              <a:off x="4266073" y="1874743"/>
              <a:ext cx="1943922" cy="3810231"/>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86" name="사각형: 둥근 모서리 85">
              <a:extLst>
                <a:ext uri="{FF2B5EF4-FFF2-40B4-BE49-F238E27FC236}">
                  <a16:creationId xmlns:a16="http://schemas.microsoft.com/office/drawing/2014/main" id="{A92755EF-60DA-31F0-2723-0D34E880203B}"/>
                </a:ext>
              </a:extLst>
            </p:cNvPr>
            <p:cNvSpPr/>
            <p:nvPr/>
          </p:nvSpPr>
          <p:spPr>
            <a:xfrm>
              <a:off x="4273085" y="5390478"/>
              <a:ext cx="1936910" cy="288588"/>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 한국국토정보공사</a:t>
              </a:r>
              <a:r>
                <a:rPr lang="en-US" altLang="ko-KR" sz="600" dirty="0">
                  <a:solidFill>
                    <a:schemeClr val="tx1">
                      <a:lumMod val="50000"/>
                      <a:lumOff val="50000"/>
                    </a:schemeClr>
                  </a:solidFill>
                </a:rPr>
                <a:t> 031-000-0000</a:t>
              </a:r>
            </a:p>
            <a:p>
              <a:r>
                <a:rPr lang="en-US" altLang="ko-KR" sz="600" dirty="0">
                  <a:solidFill>
                    <a:schemeClr val="tx1">
                      <a:lumMod val="50000"/>
                      <a:lumOff val="50000"/>
                    </a:schemeClr>
                  </a:solidFill>
                </a:rPr>
                <a:t> Copyright© LX, All Right</a:t>
              </a:r>
              <a:endParaRPr lang="ko-KR" altLang="en-US" sz="600" dirty="0">
                <a:solidFill>
                  <a:schemeClr val="tx1">
                    <a:lumMod val="50000"/>
                    <a:lumOff val="50000"/>
                  </a:schemeClr>
                </a:solidFill>
              </a:endParaRPr>
            </a:p>
          </p:txBody>
        </p:sp>
        <p:pic>
          <p:nvPicPr>
            <p:cNvPr id="87" name="그래픽 86" descr="사용자 단색으로 채워진">
              <a:extLst>
                <a:ext uri="{FF2B5EF4-FFF2-40B4-BE49-F238E27FC236}">
                  <a16:creationId xmlns:a16="http://schemas.microsoft.com/office/drawing/2014/main" id="{48449E81-16BA-CBB4-43DE-3EF5BA6C18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24149" y="1918446"/>
              <a:ext cx="180000" cy="180000"/>
            </a:xfrm>
            <a:prstGeom prst="rect">
              <a:avLst/>
            </a:prstGeom>
          </p:spPr>
        </p:pic>
        <p:sp>
          <p:nvSpPr>
            <p:cNvPr id="88" name="사각형: 둥근 모서리 87">
              <a:extLst>
                <a:ext uri="{FF2B5EF4-FFF2-40B4-BE49-F238E27FC236}">
                  <a16:creationId xmlns:a16="http://schemas.microsoft.com/office/drawing/2014/main" id="{4824AF28-0FB4-98E4-D183-87BFBFAC859B}"/>
                </a:ext>
              </a:extLst>
            </p:cNvPr>
            <p:cNvSpPr/>
            <p:nvPr/>
          </p:nvSpPr>
          <p:spPr>
            <a:xfrm>
              <a:off x="4531118" y="1967919"/>
              <a:ext cx="582628" cy="134455"/>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LXUSER01</a:t>
              </a:r>
              <a:endParaRPr lang="ko-KR" altLang="en-US" sz="600" dirty="0">
                <a:solidFill>
                  <a:schemeClr val="bg1">
                    <a:lumMod val="50000"/>
                  </a:schemeClr>
                </a:solidFill>
              </a:endParaRPr>
            </a:p>
          </p:txBody>
        </p:sp>
        <p:pic>
          <p:nvPicPr>
            <p:cNvPr id="89" name="그래픽 88" descr="종 단색으로 채워진">
              <a:extLst>
                <a:ext uri="{FF2B5EF4-FFF2-40B4-BE49-F238E27FC236}">
                  <a16:creationId xmlns:a16="http://schemas.microsoft.com/office/drawing/2014/main" id="{0EA721D5-FDFB-C3C0-DC69-CF486F58F84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46110" y="1949943"/>
              <a:ext cx="144000" cy="144000"/>
            </a:xfrm>
            <a:prstGeom prst="rect">
              <a:avLst/>
            </a:prstGeom>
          </p:spPr>
        </p:pic>
        <p:pic>
          <p:nvPicPr>
            <p:cNvPr id="90" name="그래픽 89" descr="닫기 단색으로 채워진">
              <a:extLst>
                <a:ext uri="{FF2B5EF4-FFF2-40B4-BE49-F238E27FC236}">
                  <a16:creationId xmlns:a16="http://schemas.microsoft.com/office/drawing/2014/main" id="{63011D53-48F0-E627-15D2-AFB3E90CBE4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033121" y="1949943"/>
              <a:ext cx="144000" cy="144000"/>
            </a:xfrm>
            <a:prstGeom prst="rect">
              <a:avLst/>
            </a:prstGeom>
          </p:spPr>
        </p:pic>
        <p:cxnSp>
          <p:nvCxnSpPr>
            <p:cNvPr id="91" name="직선 연결선 90">
              <a:extLst>
                <a:ext uri="{FF2B5EF4-FFF2-40B4-BE49-F238E27FC236}">
                  <a16:creationId xmlns:a16="http://schemas.microsoft.com/office/drawing/2014/main" id="{913CF2BB-4835-1548-EDBC-E4A4EFE71CC4}"/>
                </a:ext>
              </a:extLst>
            </p:cNvPr>
            <p:cNvCxnSpPr/>
            <p:nvPr/>
          </p:nvCxnSpPr>
          <p:spPr>
            <a:xfrm>
              <a:off x="4266073" y="2156759"/>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92" name="그래픽 91" descr="돋보기 단색으로 채워진">
              <a:extLst>
                <a:ext uri="{FF2B5EF4-FFF2-40B4-BE49-F238E27FC236}">
                  <a16:creationId xmlns:a16="http://schemas.microsoft.com/office/drawing/2014/main" id="{8C798D04-2CC4-900D-8F24-F2382CB4F55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29135" y="2195474"/>
              <a:ext cx="144000" cy="144000"/>
            </a:xfrm>
            <a:prstGeom prst="rect">
              <a:avLst/>
            </a:prstGeom>
          </p:spPr>
        </p:pic>
        <p:sp>
          <p:nvSpPr>
            <p:cNvPr id="93" name="사각형: 둥근 모서리 92">
              <a:extLst>
                <a:ext uri="{FF2B5EF4-FFF2-40B4-BE49-F238E27FC236}">
                  <a16:creationId xmlns:a16="http://schemas.microsoft.com/office/drawing/2014/main" id="{C1037654-AA43-D99A-B127-950E701D2DF4}"/>
                </a:ext>
              </a:extLst>
            </p:cNvPr>
            <p:cNvSpPr/>
            <p:nvPr/>
          </p:nvSpPr>
          <p:spPr>
            <a:xfrm>
              <a:off x="4515484" y="2235436"/>
              <a:ext cx="582628" cy="64076"/>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700" b="1" dirty="0" err="1">
                  <a:solidFill>
                    <a:srgbClr val="0070C0"/>
                  </a:solidFill>
                </a:rPr>
                <a:t>레이어추가</a:t>
              </a:r>
              <a:endParaRPr lang="ko-KR" altLang="en-US" sz="700" b="1" dirty="0">
                <a:solidFill>
                  <a:srgbClr val="0070C0"/>
                </a:solidFill>
              </a:endParaRPr>
            </a:p>
          </p:txBody>
        </p:sp>
        <p:pic>
          <p:nvPicPr>
            <p:cNvPr id="94" name="그림 93">
              <a:extLst>
                <a:ext uri="{FF2B5EF4-FFF2-40B4-BE49-F238E27FC236}">
                  <a16:creationId xmlns:a16="http://schemas.microsoft.com/office/drawing/2014/main" id="{9C74BF97-30AF-1AF6-22B4-449D0CCCAC23}"/>
                </a:ext>
              </a:extLst>
            </p:cNvPr>
            <p:cNvPicPr>
              <a:picLocks noChangeAspect="1"/>
            </p:cNvPicPr>
            <p:nvPr/>
          </p:nvPicPr>
          <p:blipFill>
            <a:blip r:embed="rId21"/>
            <a:stretch>
              <a:fillRect/>
            </a:stretch>
          </p:blipFill>
          <p:spPr>
            <a:xfrm>
              <a:off x="4273840" y="2409089"/>
              <a:ext cx="1903281" cy="392742"/>
            </a:xfrm>
            <a:prstGeom prst="rect">
              <a:avLst/>
            </a:prstGeom>
          </p:spPr>
        </p:pic>
        <p:grpSp>
          <p:nvGrpSpPr>
            <p:cNvPr id="101" name="그룹 100">
              <a:extLst>
                <a:ext uri="{FF2B5EF4-FFF2-40B4-BE49-F238E27FC236}">
                  <a16:creationId xmlns:a16="http://schemas.microsoft.com/office/drawing/2014/main" id="{293791F0-09BB-8403-FEE4-E71ACEC45761}"/>
                </a:ext>
              </a:extLst>
            </p:cNvPr>
            <p:cNvGrpSpPr/>
            <p:nvPr/>
          </p:nvGrpSpPr>
          <p:grpSpPr>
            <a:xfrm>
              <a:off x="6138054" y="2616622"/>
              <a:ext cx="36000" cy="2160000"/>
              <a:chOff x="6033121" y="2563477"/>
              <a:chExt cx="108598" cy="2723519"/>
            </a:xfrm>
          </p:grpSpPr>
          <p:sp>
            <p:nvSpPr>
              <p:cNvPr id="103" name="사각형: 둥근 모서리 102">
                <a:extLst>
                  <a:ext uri="{FF2B5EF4-FFF2-40B4-BE49-F238E27FC236}">
                    <a16:creationId xmlns:a16="http://schemas.microsoft.com/office/drawing/2014/main" id="{1732124E-A317-801C-FBD9-E5855E7AAADB}"/>
                  </a:ext>
                </a:extLst>
              </p:cNvPr>
              <p:cNvSpPr/>
              <p:nvPr/>
            </p:nvSpPr>
            <p:spPr>
              <a:xfrm>
                <a:off x="6033121" y="2563477"/>
                <a:ext cx="108598" cy="2723519"/>
              </a:xfrm>
              <a:prstGeom prst="roundRect">
                <a:avLst>
                  <a:gd name="adj" fmla="val 50000"/>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사각형: 둥근 모서리 109">
                <a:extLst>
                  <a:ext uri="{FF2B5EF4-FFF2-40B4-BE49-F238E27FC236}">
                    <a16:creationId xmlns:a16="http://schemas.microsoft.com/office/drawing/2014/main" id="{0AF24171-D988-E7E6-8546-F3F185883AD4}"/>
                  </a:ext>
                </a:extLst>
              </p:cNvPr>
              <p:cNvSpPr/>
              <p:nvPr/>
            </p:nvSpPr>
            <p:spPr>
              <a:xfrm>
                <a:off x="6033121" y="2715877"/>
                <a:ext cx="108598" cy="262951"/>
              </a:xfrm>
              <a:prstGeom prst="roundRect">
                <a:avLst>
                  <a:gd name="adj" fmla="val 50000"/>
                </a:avLst>
              </a:prstGeom>
              <a:solidFill>
                <a:srgbClr val="436A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39" name="사각형: 둥근 모서리 138">
            <a:extLst>
              <a:ext uri="{FF2B5EF4-FFF2-40B4-BE49-F238E27FC236}">
                <a16:creationId xmlns:a16="http://schemas.microsoft.com/office/drawing/2014/main" id="{A86ED5EC-EF54-4C91-8685-6A9876E4B779}"/>
              </a:ext>
            </a:extLst>
          </p:cNvPr>
          <p:cNvSpPr/>
          <p:nvPr/>
        </p:nvSpPr>
        <p:spPr>
          <a:xfrm>
            <a:off x="7171166" y="1963367"/>
            <a:ext cx="376587" cy="134455"/>
          </a:xfrm>
          <a:prstGeom prst="roundRect">
            <a:avLst>
              <a:gd name="adj" fmla="val 35635"/>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dirty="0">
                <a:solidFill>
                  <a:schemeClr val="tx1"/>
                </a:solidFill>
              </a:rPr>
              <a:t>로그아웃</a:t>
            </a:r>
          </a:p>
        </p:txBody>
      </p:sp>
      <p:sp>
        <p:nvSpPr>
          <p:cNvPr id="140" name="직사각형 139">
            <a:extLst>
              <a:ext uri="{FF2B5EF4-FFF2-40B4-BE49-F238E27FC236}">
                <a16:creationId xmlns:a16="http://schemas.microsoft.com/office/drawing/2014/main" id="{56C2A8D2-87EA-4A4A-67D2-B0059323A453}"/>
              </a:ext>
            </a:extLst>
          </p:cNvPr>
          <p:cNvSpPr/>
          <p:nvPr/>
        </p:nvSpPr>
        <p:spPr>
          <a:xfrm>
            <a:off x="1022961" y="1909134"/>
            <a:ext cx="853409" cy="21672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1" name="모서리가 둥근 직사각형 299">
            <a:extLst>
              <a:ext uri="{FF2B5EF4-FFF2-40B4-BE49-F238E27FC236}">
                <a16:creationId xmlns:a16="http://schemas.microsoft.com/office/drawing/2014/main" id="{1F92317F-91BD-039F-0A0C-280FE6E4C4CB}"/>
              </a:ext>
            </a:extLst>
          </p:cNvPr>
          <p:cNvSpPr/>
          <p:nvPr/>
        </p:nvSpPr>
        <p:spPr>
          <a:xfrm>
            <a:off x="5188012" y="19271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sp>
        <p:nvSpPr>
          <p:cNvPr id="143" name="모서리가 둥근 직사각형 299">
            <a:extLst>
              <a:ext uri="{FF2B5EF4-FFF2-40B4-BE49-F238E27FC236}">
                <a16:creationId xmlns:a16="http://schemas.microsoft.com/office/drawing/2014/main" id="{E99E1E5D-67F9-91D5-8EBA-150A071D64E1}"/>
              </a:ext>
            </a:extLst>
          </p:cNvPr>
          <p:cNvSpPr/>
          <p:nvPr/>
        </p:nvSpPr>
        <p:spPr>
          <a:xfrm>
            <a:off x="3632487" y="260546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2-2</a:t>
            </a:r>
            <a:endParaRPr lang="ko-KR" altLang="en-US" sz="750" b="1" dirty="0"/>
          </a:p>
        </p:txBody>
      </p:sp>
      <p:sp>
        <p:nvSpPr>
          <p:cNvPr id="144" name="모서리가 둥근 직사각형 299">
            <a:extLst>
              <a:ext uri="{FF2B5EF4-FFF2-40B4-BE49-F238E27FC236}">
                <a16:creationId xmlns:a16="http://schemas.microsoft.com/office/drawing/2014/main" id="{C3693F1A-37A5-4D47-2AA2-7CBA9268A901}"/>
              </a:ext>
            </a:extLst>
          </p:cNvPr>
          <p:cNvSpPr/>
          <p:nvPr/>
        </p:nvSpPr>
        <p:spPr>
          <a:xfrm>
            <a:off x="3632487" y="285339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2-3</a:t>
            </a:r>
            <a:endParaRPr lang="ko-KR" altLang="en-US" sz="750" b="1" dirty="0"/>
          </a:p>
        </p:txBody>
      </p:sp>
      <p:sp>
        <p:nvSpPr>
          <p:cNvPr id="145" name="모서리가 둥근 직사각형 299">
            <a:extLst>
              <a:ext uri="{FF2B5EF4-FFF2-40B4-BE49-F238E27FC236}">
                <a16:creationId xmlns:a16="http://schemas.microsoft.com/office/drawing/2014/main" id="{067C4996-FC7C-635D-600E-A3A813B77AB4}"/>
              </a:ext>
            </a:extLst>
          </p:cNvPr>
          <p:cNvSpPr/>
          <p:nvPr/>
        </p:nvSpPr>
        <p:spPr>
          <a:xfrm>
            <a:off x="3632487" y="322939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2-4</a:t>
            </a:r>
            <a:endParaRPr lang="ko-KR" altLang="en-US" sz="750" b="1" dirty="0"/>
          </a:p>
        </p:txBody>
      </p:sp>
      <p:sp>
        <p:nvSpPr>
          <p:cNvPr id="146" name="모서리가 둥근 직사각형 299">
            <a:extLst>
              <a:ext uri="{FF2B5EF4-FFF2-40B4-BE49-F238E27FC236}">
                <a16:creationId xmlns:a16="http://schemas.microsoft.com/office/drawing/2014/main" id="{21868A5A-F4CF-E605-E207-7D95F7A3B043}"/>
              </a:ext>
            </a:extLst>
          </p:cNvPr>
          <p:cNvSpPr/>
          <p:nvPr/>
        </p:nvSpPr>
        <p:spPr>
          <a:xfrm>
            <a:off x="6364847" y="172182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
        <p:nvSpPr>
          <p:cNvPr id="147" name="직사각형 146">
            <a:extLst>
              <a:ext uri="{FF2B5EF4-FFF2-40B4-BE49-F238E27FC236}">
                <a16:creationId xmlns:a16="http://schemas.microsoft.com/office/drawing/2014/main" id="{FD28A005-83A1-97F8-30AE-9B3C6CFA0C26}"/>
              </a:ext>
            </a:extLst>
          </p:cNvPr>
          <p:cNvSpPr/>
          <p:nvPr/>
        </p:nvSpPr>
        <p:spPr>
          <a:xfrm>
            <a:off x="6554870" y="1890612"/>
            <a:ext cx="1076801" cy="235247"/>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8" name="모서리가 둥근 직사각형 299">
            <a:extLst>
              <a:ext uri="{FF2B5EF4-FFF2-40B4-BE49-F238E27FC236}">
                <a16:creationId xmlns:a16="http://schemas.microsoft.com/office/drawing/2014/main" id="{BF3B3CE9-99FF-E46D-F73B-E56022EB4FA0}"/>
              </a:ext>
            </a:extLst>
          </p:cNvPr>
          <p:cNvSpPr/>
          <p:nvPr/>
        </p:nvSpPr>
        <p:spPr>
          <a:xfrm>
            <a:off x="7476471" y="183103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3-1</a:t>
            </a:r>
            <a:endParaRPr lang="ko-KR" altLang="en-US" sz="750" b="1" dirty="0"/>
          </a:p>
        </p:txBody>
      </p:sp>
      <p:cxnSp>
        <p:nvCxnSpPr>
          <p:cNvPr id="149" name="연결선: 꺾임 148">
            <a:extLst>
              <a:ext uri="{FF2B5EF4-FFF2-40B4-BE49-F238E27FC236}">
                <a16:creationId xmlns:a16="http://schemas.microsoft.com/office/drawing/2014/main" id="{7B25B977-C4EA-7AD7-482A-DEA884B79123}"/>
              </a:ext>
            </a:extLst>
          </p:cNvPr>
          <p:cNvCxnSpPr>
            <a:cxnSpLocks/>
            <a:stCxn id="140" idx="3"/>
            <a:endCxn id="82" idx="1"/>
          </p:cNvCxnSpPr>
          <p:nvPr/>
        </p:nvCxnSpPr>
        <p:spPr>
          <a:xfrm>
            <a:off x="1876370" y="2017497"/>
            <a:ext cx="1831482" cy="17649"/>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52" name="연결선: 꺾임 151">
            <a:extLst>
              <a:ext uri="{FF2B5EF4-FFF2-40B4-BE49-F238E27FC236}">
                <a16:creationId xmlns:a16="http://schemas.microsoft.com/office/drawing/2014/main" id="{30924CD3-6E5D-F238-EF87-33B553794A80}"/>
              </a:ext>
            </a:extLst>
          </p:cNvPr>
          <p:cNvCxnSpPr>
            <a:cxnSpLocks/>
            <a:stCxn id="79" idx="3"/>
            <a:endCxn id="147" idx="1"/>
          </p:cNvCxnSpPr>
          <p:nvPr/>
        </p:nvCxnSpPr>
        <p:spPr>
          <a:xfrm flipV="1">
            <a:off x="5601887" y="2008236"/>
            <a:ext cx="952983" cy="818650"/>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57" name="직사각형 156">
            <a:extLst>
              <a:ext uri="{FF2B5EF4-FFF2-40B4-BE49-F238E27FC236}">
                <a16:creationId xmlns:a16="http://schemas.microsoft.com/office/drawing/2014/main" id="{4D16145F-C04A-921C-DA08-EE56C084099A}"/>
              </a:ext>
            </a:extLst>
          </p:cNvPr>
          <p:cNvSpPr/>
          <p:nvPr/>
        </p:nvSpPr>
        <p:spPr>
          <a:xfrm>
            <a:off x="2709894" y="2628311"/>
            <a:ext cx="104378" cy="1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5A1B20B6-B31F-B900-B1C7-A710B349D495}"/>
              </a:ext>
            </a:extLst>
          </p:cNvPr>
          <p:cNvGrpSpPr/>
          <p:nvPr/>
        </p:nvGrpSpPr>
        <p:grpSpPr>
          <a:xfrm>
            <a:off x="5421702" y="4633226"/>
            <a:ext cx="180000" cy="180000"/>
            <a:chOff x="2687966" y="4634239"/>
            <a:chExt cx="180000" cy="180000"/>
          </a:xfrm>
        </p:grpSpPr>
        <p:sp>
          <p:nvSpPr>
            <p:cNvPr id="12" name="사각형: 둥근 모서리 11">
              <a:extLst>
                <a:ext uri="{FF2B5EF4-FFF2-40B4-BE49-F238E27FC236}">
                  <a16:creationId xmlns:a16="http://schemas.microsoft.com/office/drawing/2014/main" id="{5F50F18E-EA17-56C6-5D97-0003EF76C19B}"/>
                </a:ext>
              </a:extLst>
            </p:cNvPr>
            <p:cNvSpPr/>
            <p:nvPr/>
          </p:nvSpPr>
          <p:spPr>
            <a:xfrm>
              <a:off x="2687966" y="463423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3" name="그래픽 12" descr="핀 있는 지도 단색으로 채워진">
              <a:extLst>
                <a:ext uri="{FF2B5EF4-FFF2-40B4-BE49-F238E27FC236}">
                  <a16:creationId xmlns:a16="http://schemas.microsoft.com/office/drawing/2014/main" id="{7E9AC58D-66A5-6398-A804-60291D177FC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2705966" y="4646329"/>
              <a:ext cx="144000" cy="144000"/>
            </a:xfrm>
            <a:prstGeom prst="rect">
              <a:avLst/>
            </a:prstGeom>
          </p:spPr>
        </p:pic>
      </p:grpSp>
      <p:sp>
        <p:nvSpPr>
          <p:cNvPr id="15" name="사각형: 둥근 모서리 14">
            <a:extLst>
              <a:ext uri="{FF2B5EF4-FFF2-40B4-BE49-F238E27FC236}">
                <a16:creationId xmlns:a16="http://schemas.microsoft.com/office/drawing/2014/main" id="{A02CDB63-72CA-6166-C5AD-E99ACDB364FC}"/>
              </a:ext>
            </a:extLst>
          </p:cNvPr>
          <p:cNvSpPr/>
          <p:nvPr/>
        </p:nvSpPr>
        <p:spPr>
          <a:xfrm>
            <a:off x="5420337" y="4400075"/>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7" name="그래픽 16" descr="디스크 단색으로 채워진">
            <a:extLst>
              <a:ext uri="{FF2B5EF4-FFF2-40B4-BE49-F238E27FC236}">
                <a16:creationId xmlns:a16="http://schemas.microsoft.com/office/drawing/2014/main" id="{0BA62774-18D9-90E7-9359-3575460478C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5438337" y="4412165"/>
            <a:ext cx="144000" cy="144000"/>
          </a:xfrm>
          <a:prstGeom prst="rect">
            <a:avLst/>
          </a:prstGeom>
        </p:spPr>
      </p:pic>
    </p:spTree>
    <p:extLst>
      <p:ext uri="{BB962C8B-B14F-4D97-AF65-F5344CB8AC3E}">
        <p14:creationId xmlns:p14="http://schemas.microsoft.com/office/powerpoint/2010/main" val="27957010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그룹 36">
            <a:extLst>
              <a:ext uri="{FF2B5EF4-FFF2-40B4-BE49-F238E27FC236}">
                <a16:creationId xmlns:a16="http://schemas.microsoft.com/office/drawing/2014/main" id="{13DF495D-A317-A843-1DBE-059271EFAC1D}"/>
              </a:ext>
            </a:extLst>
          </p:cNvPr>
          <p:cNvGrpSpPr/>
          <p:nvPr/>
        </p:nvGrpSpPr>
        <p:grpSpPr>
          <a:xfrm>
            <a:off x="1000253" y="1463915"/>
            <a:ext cx="1946494" cy="4221254"/>
            <a:chOff x="4266073" y="1463915"/>
            <a:chExt cx="1946494" cy="4221254"/>
          </a:xfrm>
        </p:grpSpPr>
        <p:grpSp>
          <p:nvGrpSpPr>
            <p:cNvPr id="2" name="그룹 1">
              <a:extLst>
                <a:ext uri="{FF2B5EF4-FFF2-40B4-BE49-F238E27FC236}">
                  <a16:creationId xmlns:a16="http://schemas.microsoft.com/office/drawing/2014/main" id="{CFC5F228-6321-4796-CE91-43AA9C9C0E73}"/>
                </a:ext>
              </a:extLst>
            </p:cNvPr>
            <p:cNvGrpSpPr/>
            <p:nvPr/>
          </p:nvGrpSpPr>
          <p:grpSpPr>
            <a:xfrm>
              <a:off x="4267199" y="1463915"/>
              <a:ext cx="1945368" cy="4221254"/>
              <a:chOff x="4779484" y="1018145"/>
              <a:chExt cx="1945368" cy="4221254"/>
            </a:xfrm>
          </p:grpSpPr>
          <p:sp>
            <p:nvSpPr>
              <p:cNvPr id="3" name="사각형: 둥근 모서리 2">
                <a:extLst>
                  <a:ext uri="{FF2B5EF4-FFF2-40B4-BE49-F238E27FC236}">
                    <a16:creationId xmlns:a16="http://schemas.microsoft.com/office/drawing/2014/main" id="{DC3AEE28-05A1-E02B-4F02-3E18A5AD56C8}"/>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 name="그림 4">
                <a:extLst>
                  <a:ext uri="{FF2B5EF4-FFF2-40B4-BE49-F238E27FC236}">
                    <a16:creationId xmlns:a16="http://schemas.microsoft.com/office/drawing/2014/main" id="{563B0369-5D96-0B0F-2574-014CFAEF238A}"/>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6" name="사각형: 둥근 모서리 5">
                <a:extLst>
                  <a:ext uri="{FF2B5EF4-FFF2-40B4-BE49-F238E27FC236}">
                    <a16:creationId xmlns:a16="http://schemas.microsoft.com/office/drawing/2014/main" id="{A6EF507F-70C4-921E-2881-778D7A9EB39C}"/>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7" name="그래픽 6" descr="햄버거 메뉴 아이콘 단색으로 채워진">
                <a:extLst>
                  <a:ext uri="{FF2B5EF4-FFF2-40B4-BE49-F238E27FC236}">
                    <a16:creationId xmlns:a16="http://schemas.microsoft.com/office/drawing/2014/main" id="{F684A9A2-DFE0-EE3A-4E78-CDB1DE8B9D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8" name="그래픽 7" descr="돋보기 단색으로 채워진">
                <a:extLst>
                  <a:ext uri="{FF2B5EF4-FFF2-40B4-BE49-F238E27FC236}">
                    <a16:creationId xmlns:a16="http://schemas.microsoft.com/office/drawing/2014/main" id="{642129DD-840E-1DBB-7F05-0AAABB0FAE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9" name="직사각형 8">
                <a:extLst>
                  <a:ext uri="{FF2B5EF4-FFF2-40B4-BE49-F238E27FC236}">
                    <a16:creationId xmlns:a16="http://schemas.microsoft.com/office/drawing/2014/main" id="{EA6A0FAA-3A73-4507-3894-9FC4E1CD6F5F}"/>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0" name="타원 9">
                <a:extLst>
                  <a:ext uri="{FF2B5EF4-FFF2-40B4-BE49-F238E27FC236}">
                    <a16:creationId xmlns:a16="http://schemas.microsoft.com/office/drawing/2014/main" id="{E0F11AD7-1D13-2530-F7F0-9B88026E8E7E}"/>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1" name="그래픽 10" descr="연필 단색으로 채워진">
                <a:extLst>
                  <a:ext uri="{FF2B5EF4-FFF2-40B4-BE49-F238E27FC236}">
                    <a16:creationId xmlns:a16="http://schemas.microsoft.com/office/drawing/2014/main" id="{FCE32C0D-9860-7DA8-0B40-08A533DA4E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sp>
            <p:nvSpPr>
              <p:cNvPr id="14" name="사각형: 둥근 모서리 13">
                <a:extLst>
                  <a:ext uri="{FF2B5EF4-FFF2-40B4-BE49-F238E27FC236}">
                    <a16:creationId xmlns:a16="http://schemas.microsoft.com/office/drawing/2014/main" id="{CEAB3F1D-CED0-0AED-E30C-12CF9F314430}"/>
                  </a:ext>
                </a:extLst>
              </p:cNvPr>
              <p:cNvSpPr/>
              <p:nvPr/>
            </p:nvSpPr>
            <p:spPr>
              <a:xfrm>
                <a:off x="5497892" y="5110044"/>
                <a:ext cx="1181039" cy="102249"/>
              </a:xfrm>
              <a:prstGeom prst="roundRect">
                <a:avLst>
                  <a:gd name="adj" fmla="val 7298"/>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123.41235435234, 42.123451532</a:t>
                </a:r>
                <a:endParaRPr lang="ko-KR" altLang="en-US" sz="600" dirty="0">
                  <a:solidFill>
                    <a:schemeClr val="bg1"/>
                  </a:solidFill>
                </a:endParaRPr>
              </a:p>
            </p:txBody>
          </p:sp>
          <p:cxnSp>
            <p:nvCxnSpPr>
              <p:cNvPr id="16" name="직선 연결선 15">
                <a:extLst>
                  <a:ext uri="{FF2B5EF4-FFF2-40B4-BE49-F238E27FC236}">
                    <a16:creationId xmlns:a16="http://schemas.microsoft.com/office/drawing/2014/main" id="{C20E005E-D708-0EF4-A8A9-DA7FE0C97C87}"/>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0E027C42-DAD1-1C37-0286-F05453BB2154}"/>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4B77869B-1884-B5D2-1394-04A139FBBFE0}"/>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사각형: 둥근 모서리 22">
                <a:extLst>
                  <a:ext uri="{FF2B5EF4-FFF2-40B4-BE49-F238E27FC236}">
                    <a16:creationId xmlns:a16="http://schemas.microsoft.com/office/drawing/2014/main" id="{8BAA67A7-E46A-4239-0A43-91529D9719D7}"/>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8" name="그룹 27">
                <a:extLst>
                  <a:ext uri="{FF2B5EF4-FFF2-40B4-BE49-F238E27FC236}">
                    <a16:creationId xmlns:a16="http://schemas.microsoft.com/office/drawing/2014/main" id="{B438BFCC-88C9-3AA5-7A23-8C9C2FF522C8}"/>
                  </a:ext>
                </a:extLst>
              </p:cNvPr>
              <p:cNvGrpSpPr/>
              <p:nvPr/>
            </p:nvGrpSpPr>
            <p:grpSpPr>
              <a:xfrm>
                <a:off x="6466436" y="4679226"/>
                <a:ext cx="180000" cy="180000"/>
                <a:chOff x="4586056" y="2102346"/>
                <a:chExt cx="180000" cy="180000"/>
              </a:xfrm>
            </p:grpSpPr>
            <p:sp>
              <p:nvSpPr>
                <p:cNvPr id="33" name="사각형: 둥근 모서리 32">
                  <a:extLst>
                    <a:ext uri="{FF2B5EF4-FFF2-40B4-BE49-F238E27FC236}">
                      <a16:creationId xmlns:a16="http://schemas.microsoft.com/office/drawing/2014/main" id="{FBBFAE72-5955-9DEA-6D3A-46A97340148F}"/>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4" name="그래픽 33" descr="대상 단색으로 채워진">
                  <a:extLst>
                    <a:ext uri="{FF2B5EF4-FFF2-40B4-BE49-F238E27FC236}">
                      <a16:creationId xmlns:a16="http://schemas.microsoft.com/office/drawing/2014/main" id="{745371C7-220D-4C23-F579-D993524BFA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30" name="그룹 29">
                <a:extLst>
                  <a:ext uri="{FF2B5EF4-FFF2-40B4-BE49-F238E27FC236}">
                    <a16:creationId xmlns:a16="http://schemas.microsoft.com/office/drawing/2014/main" id="{07B16668-4C5E-C577-AC3E-623FE36663ED}"/>
                  </a:ext>
                </a:extLst>
              </p:cNvPr>
              <p:cNvGrpSpPr/>
              <p:nvPr/>
            </p:nvGrpSpPr>
            <p:grpSpPr>
              <a:xfrm>
                <a:off x="6461741" y="4434938"/>
                <a:ext cx="180000" cy="180000"/>
                <a:chOff x="4586056" y="2607766"/>
                <a:chExt cx="180000" cy="180000"/>
              </a:xfrm>
            </p:grpSpPr>
            <p:sp>
              <p:nvSpPr>
                <p:cNvPr id="31" name="사각형: 둥근 모서리 30">
                  <a:extLst>
                    <a:ext uri="{FF2B5EF4-FFF2-40B4-BE49-F238E27FC236}">
                      <a16:creationId xmlns:a16="http://schemas.microsoft.com/office/drawing/2014/main" id="{ED6E82EB-E74B-354E-9827-BF82D57E14B8}"/>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2" name="그래픽 31" descr="세계 단색으로 채워진">
                  <a:extLst>
                    <a:ext uri="{FF2B5EF4-FFF2-40B4-BE49-F238E27FC236}">
                      <a16:creationId xmlns:a16="http://schemas.microsoft.com/office/drawing/2014/main" id="{B05C0370-D8F0-3021-DE52-04A2A5F0400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95" name="사각형: 둥근 모서리 94">
              <a:extLst>
                <a:ext uri="{FF2B5EF4-FFF2-40B4-BE49-F238E27FC236}">
                  <a16:creationId xmlns:a16="http://schemas.microsoft.com/office/drawing/2014/main" id="{D2208EE2-A5EA-1BBB-9184-1A0FA369B767}"/>
                </a:ext>
              </a:extLst>
            </p:cNvPr>
            <p:cNvSpPr/>
            <p:nvPr/>
          </p:nvSpPr>
          <p:spPr>
            <a:xfrm>
              <a:off x="4266073" y="1874743"/>
              <a:ext cx="1943922" cy="3810231"/>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96" name="사각형: 둥근 모서리 95">
              <a:extLst>
                <a:ext uri="{FF2B5EF4-FFF2-40B4-BE49-F238E27FC236}">
                  <a16:creationId xmlns:a16="http://schemas.microsoft.com/office/drawing/2014/main" id="{88C4A4F0-E65A-91EC-42D0-271776C5C31A}"/>
                </a:ext>
              </a:extLst>
            </p:cNvPr>
            <p:cNvSpPr/>
            <p:nvPr/>
          </p:nvSpPr>
          <p:spPr>
            <a:xfrm>
              <a:off x="4273085" y="5390478"/>
              <a:ext cx="1936910" cy="288588"/>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 한국국토정보공사</a:t>
              </a:r>
              <a:r>
                <a:rPr lang="en-US" altLang="ko-KR" sz="600" dirty="0">
                  <a:solidFill>
                    <a:schemeClr val="tx1">
                      <a:lumMod val="50000"/>
                      <a:lumOff val="50000"/>
                    </a:schemeClr>
                  </a:solidFill>
                </a:rPr>
                <a:t> 031-000-0000</a:t>
              </a:r>
            </a:p>
            <a:p>
              <a:r>
                <a:rPr lang="en-US" altLang="ko-KR" sz="600" dirty="0">
                  <a:solidFill>
                    <a:schemeClr val="tx1">
                      <a:lumMod val="50000"/>
                      <a:lumOff val="50000"/>
                    </a:schemeClr>
                  </a:solidFill>
                </a:rPr>
                <a:t> Copyright© LX, All Right</a:t>
              </a:r>
              <a:endParaRPr lang="ko-KR" altLang="en-US" sz="600" dirty="0">
                <a:solidFill>
                  <a:schemeClr val="tx1">
                    <a:lumMod val="50000"/>
                    <a:lumOff val="50000"/>
                  </a:schemeClr>
                </a:solidFill>
              </a:endParaRPr>
            </a:p>
          </p:txBody>
        </p:sp>
        <p:pic>
          <p:nvPicPr>
            <p:cNvPr id="97" name="그래픽 96" descr="사용자 단색으로 채워진">
              <a:extLst>
                <a:ext uri="{FF2B5EF4-FFF2-40B4-BE49-F238E27FC236}">
                  <a16:creationId xmlns:a16="http://schemas.microsoft.com/office/drawing/2014/main" id="{ADD616B5-16CA-FB8E-4A30-B8B46858476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24149" y="1918446"/>
              <a:ext cx="180000" cy="180000"/>
            </a:xfrm>
            <a:prstGeom prst="rect">
              <a:avLst/>
            </a:prstGeom>
          </p:spPr>
        </p:pic>
        <p:sp>
          <p:nvSpPr>
            <p:cNvPr id="98" name="사각형: 둥근 모서리 97">
              <a:extLst>
                <a:ext uri="{FF2B5EF4-FFF2-40B4-BE49-F238E27FC236}">
                  <a16:creationId xmlns:a16="http://schemas.microsoft.com/office/drawing/2014/main" id="{A9203C4D-ED9F-F493-3EF5-6508501E94F6}"/>
                </a:ext>
              </a:extLst>
            </p:cNvPr>
            <p:cNvSpPr/>
            <p:nvPr/>
          </p:nvSpPr>
          <p:spPr>
            <a:xfrm>
              <a:off x="4531118" y="1967919"/>
              <a:ext cx="582628" cy="134455"/>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로그인하세요 </a:t>
              </a:r>
              <a:r>
                <a:rPr lang="en-US" altLang="ko-KR" sz="600" dirty="0">
                  <a:solidFill>
                    <a:schemeClr val="bg1">
                      <a:lumMod val="50000"/>
                    </a:schemeClr>
                  </a:solidFill>
                </a:rPr>
                <a:t>&gt;</a:t>
              </a:r>
              <a:endParaRPr lang="ko-KR" altLang="en-US" sz="600" dirty="0">
                <a:solidFill>
                  <a:schemeClr val="bg1">
                    <a:lumMod val="50000"/>
                  </a:schemeClr>
                </a:solidFill>
              </a:endParaRPr>
            </a:p>
          </p:txBody>
        </p:sp>
        <p:pic>
          <p:nvPicPr>
            <p:cNvPr id="99" name="그래픽 98" descr="종 단색으로 채워진">
              <a:extLst>
                <a:ext uri="{FF2B5EF4-FFF2-40B4-BE49-F238E27FC236}">
                  <a16:creationId xmlns:a16="http://schemas.microsoft.com/office/drawing/2014/main" id="{F975BD8E-5735-F9CD-9F92-F12552BB83F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46110" y="1949943"/>
              <a:ext cx="144000" cy="144000"/>
            </a:xfrm>
            <a:prstGeom prst="rect">
              <a:avLst/>
            </a:prstGeom>
          </p:spPr>
        </p:pic>
        <p:pic>
          <p:nvPicPr>
            <p:cNvPr id="100" name="그래픽 99" descr="닫기 단색으로 채워진">
              <a:extLst>
                <a:ext uri="{FF2B5EF4-FFF2-40B4-BE49-F238E27FC236}">
                  <a16:creationId xmlns:a16="http://schemas.microsoft.com/office/drawing/2014/main" id="{F10E5C4B-D9D3-E34F-02B6-C4BA96BA357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033121" y="1949943"/>
              <a:ext cx="144000" cy="144000"/>
            </a:xfrm>
            <a:prstGeom prst="rect">
              <a:avLst/>
            </a:prstGeom>
          </p:spPr>
        </p:pic>
        <p:cxnSp>
          <p:nvCxnSpPr>
            <p:cNvPr id="102" name="직선 연결선 101">
              <a:extLst>
                <a:ext uri="{FF2B5EF4-FFF2-40B4-BE49-F238E27FC236}">
                  <a16:creationId xmlns:a16="http://schemas.microsoft.com/office/drawing/2014/main" id="{F3F3060E-5AB0-BACE-173D-1DCDAECC0334}"/>
                </a:ext>
              </a:extLst>
            </p:cNvPr>
            <p:cNvCxnSpPr/>
            <p:nvPr/>
          </p:nvCxnSpPr>
          <p:spPr>
            <a:xfrm>
              <a:off x="4266073" y="2156759"/>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1" name="그래픽 200" descr="돋보기 단색으로 채워진">
              <a:extLst>
                <a:ext uri="{FF2B5EF4-FFF2-40B4-BE49-F238E27FC236}">
                  <a16:creationId xmlns:a16="http://schemas.microsoft.com/office/drawing/2014/main" id="{44F0EE97-2FD1-3B39-1216-AFA6090A282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29135" y="2195474"/>
              <a:ext cx="144000" cy="144000"/>
            </a:xfrm>
            <a:prstGeom prst="rect">
              <a:avLst/>
            </a:prstGeom>
          </p:spPr>
        </p:pic>
        <p:sp>
          <p:nvSpPr>
            <p:cNvPr id="202" name="사각형: 둥근 모서리 201">
              <a:extLst>
                <a:ext uri="{FF2B5EF4-FFF2-40B4-BE49-F238E27FC236}">
                  <a16:creationId xmlns:a16="http://schemas.microsoft.com/office/drawing/2014/main" id="{AB9C4F4F-4CD8-34A7-2463-C09CB72E2818}"/>
                </a:ext>
              </a:extLst>
            </p:cNvPr>
            <p:cNvSpPr/>
            <p:nvPr/>
          </p:nvSpPr>
          <p:spPr>
            <a:xfrm>
              <a:off x="4515484" y="2235436"/>
              <a:ext cx="582628" cy="64076"/>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700" b="1" dirty="0" err="1">
                  <a:solidFill>
                    <a:srgbClr val="0070C0"/>
                  </a:solidFill>
                </a:rPr>
                <a:t>레이어추가</a:t>
              </a:r>
              <a:endParaRPr lang="ko-KR" altLang="en-US" sz="700" b="1" dirty="0">
                <a:solidFill>
                  <a:srgbClr val="0070C0"/>
                </a:solidFill>
              </a:endParaRPr>
            </a:p>
          </p:txBody>
        </p:sp>
        <p:pic>
          <p:nvPicPr>
            <p:cNvPr id="203" name="그림 202">
              <a:extLst>
                <a:ext uri="{FF2B5EF4-FFF2-40B4-BE49-F238E27FC236}">
                  <a16:creationId xmlns:a16="http://schemas.microsoft.com/office/drawing/2014/main" id="{7245563F-0CB3-87EB-4785-1470044498AC}"/>
                </a:ext>
              </a:extLst>
            </p:cNvPr>
            <p:cNvPicPr>
              <a:picLocks noChangeAspect="1"/>
            </p:cNvPicPr>
            <p:nvPr/>
          </p:nvPicPr>
          <p:blipFill>
            <a:blip r:embed="rId21"/>
            <a:stretch>
              <a:fillRect/>
            </a:stretch>
          </p:blipFill>
          <p:spPr>
            <a:xfrm>
              <a:off x="4273840" y="2409089"/>
              <a:ext cx="1903281" cy="392742"/>
            </a:xfrm>
            <a:prstGeom prst="rect">
              <a:avLst/>
            </a:prstGeom>
          </p:spPr>
        </p:pic>
      </p:grpSp>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043817"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알림</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LXPFA_SB_2D_WA_066</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nvGraphicFramePr>
        <p:xfrm>
          <a:off x="9563100" y="897079"/>
          <a:ext cx="2486025" cy="44321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알림 정보</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알림</a:t>
                      </a:r>
                      <a:r>
                        <a:rPr lang="en-US" altLang="ko-KR" sz="800" b="0" kern="1200" baseline="0" dirty="0">
                          <a:solidFill>
                            <a:schemeClr val="tx1"/>
                          </a:solidFill>
                          <a:latin typeface="맑은 고딕" panose="020B0503020000020004" pitchFamily="50" charset="-127"/>
                          <a:ea typeface="+mn-ea"/>
                          <a:cs typeface="+mn-cs"/>
                          <a:sym typeface="Wingdings" pitchFamily="2" charset="2"/>
                        </a:rPr>
                        <a:t>] </a:t>
                      </a:r>
                      <a:r>
                        <a:rPr lang="ko-KR" altLang="en-US" sz="800" b="0" kern="1200" baseline="0" dirty="0">
                          <a:solidFill>
                            <a:schemeClr val="tx1"/>
                          </a:solidFill>
                          <a:latin typeface="맑은 고딕" panose="020B0503020000020004" pitchFamily="50" charset="-127"/>
                          <a:ea typeface="+mn-ea"/>
                          <a:cs typeface="+mn-cs"/>
                          <a:sym typeface="Wingdings" pitchFamily="2" charset="2"/>
                        </a:rPr>
                        <a:t>아이콘 클릭 시 </a:t>
                      </a:r>
                      <a:r>
                        <a:rPr lang="ko-KR" altLang="en-US" sz="800" b="0" kern="1200" baseline="0" dirty="0" err="1">
                          <a:solidFill>
                            <a:schemeClr val="tx1"/>
                          </a:solidFill>
                          <a:latin typeface="맑은 고딕" panose="020B0503020000020004" pitchFamily="50" charset="-127"/>
                          <a:ea typeface="+mn-ea"/>
                          <a:cs typeface="+mn-cs"/>
                          <a:sym typeface="Wingdings" pitchFamily="2" charset="2"/>
                        </a:rPr>
                        <a:t>알림창</a:t>
                      </a:r>
                      <a:r>
                        <a:rPr lang="ko-KR" altLang="en-US" sz="800" b="0" kern="1200" baseline="0" dirty="0">
                          <a:solidFill>
                            <a:schemeClr val="tx1"/>
                          </a:solidFill>
                          <a:latin typeface="맑은 고딕" panose="020B0503020000020004" pitchFamily="50" charset="-127"/>
                          <a:ea typeface="+mn-ea"/>
                          <a:cs typeface="+mn-cs"/>
                          <a:sym typeface="Wingdings" pitchFamily="2" charset="2"/>
                        </a:rPr>
                        <a:t> 팝업</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닫기</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err="1">
                          <a:solidFill>
                            <a:schemeClr val="tx1"/>
                          </a:solidFill>
                          <a:latin typeface="맑은 고딕" panose="020B0503020000020004" pitchFamily="50" charset="-127"/>
                          <a:ea typeface="+mn-ea"/>
                          <a:cs typeface="+mn-cs"/>
                          <a:sym typeface="Wingdings" pitchFamily="2" charset="2"/>
                        </a:rPr>
                        <a:t>메뉴창</a:t>
                      </a:r>
                      <a:r>
                        <a:rPr lang="ko-KR" altLang="en-US" sz="800" b="0" kern="1200" baseline="0" dirty="0">
                          <a:solidFill>
                            <a:schemeClr val="tx1"/>
                          </a:solidFill>
                          <a:latin typeface="맑은 고딕" panose="020B0503020000020004" pitchFamily="50" charset="-127"/>
                          <a:ea typeface="+mn-ea"/>
                          <a:cs typeface="+mn-cs"/>
                          <a:sym typeface="Wingdings" pitchFamily="2" charset="2"/>
                        </a:rPr>
                        <a:t> 닫기 버튼</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알림창</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로그인 후 사용 가능</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알림 정보 표시</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뒤 배경은 어둡게 처리하고 비활성화되며 </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err="1">
                          <a:solidFill>
                            <a:schemeClr val="tx1"/>
                          </a:solidFill>
                          <a:latin typeface="맑은 고딕" panose="020B0503020000020004" pitchFamily="50" charset="-127"/>
                          <a:ea typeface="+mn-ea"/>
                          <a:cs typeface="+mn-cs"/>
                          <a:sym typeface="Wingdings" pitchFamily="2" charset="2"/>
                        </a:rPr>
                        <a:t>알림창</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을 제일 상단에 표시</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mn-ea"/>
                          <a:cs typeface="+mn-cs"/>
                          <a:sym typeface="Wingdings" pitchFamily="2" charset="2"/>
                        </a:rPr>
                        <a:t>[X]</a:t>
                      </a:r>
                      <a:r>
                        <a:rPr lang="ko-KR" altLang="en-US" sz="800" b="0" kern="1200" baseline="0" dirty="0">
                          <a:solidFill>
                            <a:schemeClr val="tx1"/>
                          </a:solidFill>
                          <a:latin typeface="맑은 고딕" panose="020B0503020000020004" pitchFamily="50" charset="-127"/>
                          <a:ea typeface="+mn-ea"/>
                          <a:cs typeface="+mn-cs"/>
                          <a:sym typeface="Wingdings" pitchFamily="2" charset="2"/>
                        </a:rPr>
                        <a:t>버튼 클릭 시 </a:t>
                      </a:r>
                      <a:r>
                        <a:rPr lang="ko-KR" altLang="en-US" sz="800" b="0" kern="1200" baseline="0" dirty="0" err="1">
                          <a:solidFill>
                            <a:schemeClr val="tx1"/>
                          </a:solidFill>
                          <a:latin typeface="맑은 고딕" panose="020B0503020000020004" pitchFamily="50" charset="-127"/>
                          <a:ea typeface="+mn-ea"/>
                          <a:cs typeface="+mn-cs"/>
                          <a:sym typeface="Wingdings" pitchFamily="2" charset="2"/>
                        </a:rPr>
                        <a:t>알림창</a:t>
                      </a:r>
                      <a:r>
                        <a:rPr lang="ko-KR" altLang="en-US" sz="800" b="0" kern="1200" baseline="0" dirty="0">
                          <a:solidFill>
                            <a:schemeClr val="tx1"/>
                          </a:solidFill>
                          <a:latin typeface="맑은 고딕" panose="020B0503020000020004" pitchFamily="50" charset="-127"/>
                          <a:ea typeface="+mn-ea"/>
                          <a:cs typeface="+mn-cs"/>
                          <a:sym typeface="Wingdings" pitchFamily="2" charset="2"/>
                        </a:rPr>
                        <a:t> 닫기</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err="1">
                          <a:solidFill>
                            <a:schemeClr val="tx1"/>
                          </a:solidFill>
                          <a:latin typeface="맑은 고딕" panose="020B0503020000020004" pitchFamily="50" charset="-127"/>
                          <a:ea typeface="+mn-ea"/>
                          <a:cs typeface="+mn-cs"/>
                          <a:sym typeface="Wingdings" pitchFamily="2" charset="2"/>
                        </a:rPr>
                        <a:t>알림내용</a:t>
                      </a:r>
                      <a:r>
                        <a:rPr lang="en-US" altLang="ko-KR" sz="800" b="0" kern="1200" baseline="0" dirty="0">
                          <a:solidFill>
                            <a:schemeClr val="tx1"/>
                          </a:solidFill>
                          <a:latin typeface="맑은 고딕" panose="020B0503020000020004" pitchFamily="50" charset="-127"/>
                          <a:ea typeface="+mn-ea"/>
                          <a:cs typeface="+mn-cs"/>
                          <a:sym typeface="Wingdings" pitchFamily="2" charset="2"/>
                        </a:rPr>
                        <a:t>](3-2) </a:t>
                      </a:r>
                      <a:r>
                        <a:rPr lang="ko-KR" altLang="en-US" sz="800" b="0" kern="1200" baseline="0" dirty="0">
                          <a:solidFill>
                            <a:schemeClr val="tx1"/>
                          </a:solidFill>
                          <a:latin typeface="맑은 고딕" panose="020B0503020000020004" pitchFamily="50" charset="-127"/>
                          <a:ea typeface="+mn-ea"/>
                          <a:cs typeface="+mn-cs"/>
                          <a:sym typeface="Wingdings" pitchFamily="2" charset="2"/>
                        </a:rPr>
                        <a:t>표시</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131" name="직사각형 130">
            <a:extLst>
              <a:ext uri="{FF2B5EF4-FFF2-40B4-BE49-F238E27FC236}">
                <a16:creationId xmlns:a16="http://schemas.microsoft.com/office/drawing/2014/main" id="{79859328-8443-1275-3EC8-4338623B73A5}"/>
              </a:ext>
            </a:extLst>
          </p:cNvPr>
          <p:cNvSpPr/>
          <p:nvPr/>
        </p:nvSpPr>
        <p:spPr>
          <a:xfrm>
            <a:off x="-2163732" y="2886453"/>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1323701" y="15074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60" name="연결선: 꺾임 159">
            <a:extLst>
              <a:ext uri="{FF2B5EF4-FFF2-40B4-BE49-F238E27FC236}">
                <a16:creationId xmlns:a16="http://schemas.microsoft.com/office/drawing/2014/main" id="{AAE38161-B8E7-FAD5-B876-70E81FE3D6BC}"/>
              </a:ext>
            </a:extLst>
          </p:cNvPr>
          <p:cNvCxnSpPr>
            <a:cxnSpLocks/>
          </p:cNvCxnSpPr>
          <p:nvPr/>
        </p:nvCxnSpPr>
        <p:spPr>
          <a:xfrm rot="16200000" flipH="1">
            <a:off x="-1079127" y="1685156"/>
            <a:ext cx="90452" cy="1149133"/>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 name="직사각형 3">
            <a:extLst>
              <a:ext uri="{FF2B5EF4-FFF2-40B4-BE49-F238E27FC236}">
                <a16:creationId xmlns:a16="http://schemas.microsoft.com/office/drawing/2014/main" id="{0DFDAF20-EC00-E2FE-E4F7-23FF7375E40B}"/>
              </a:ext>
            </a:extLst>
          </p:cNvPr>
          <p:cNvSpPr/>
          <p:nvPr/>
        </p:nvSpPr>
        <p:spPr>
          <a:xfrm>
            <a:off x="2559185" y="1933058"/>
            <a:ext cx="182385" cy="188039"/>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모서리가 둥근 직사각형 299">
            <a:extLst>
              <a:ext uri="{FF2B5EF4-FFF2-40B4-BE49-F238E27FC236}">
                <a16:creationId xmlns:a16="http://schemas.microsoft.com/office/drawing/2014/main" id="{28D9618D-089A-6114-86A6-1102F6EBC6F7}"/>
              </a:ext>
            </a:extLst>
          </p:cNvPr>
          <p:cNvSpPr/>
          <p:nvPr/>
        </p:nvSpPr>
        <p:spPr>
          <a:xfrm>
            <a:off x="2374153" y="174098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pSp>
        <p:nvGrpSpPr>
          <p:cNvPr id="17" name="그룹 16">
            <a:extLst>
              <a:ext uri="{FF2B5EF4-FFF2-40B4-BE49-F238E27FC236}">
                <a16:creationId xmlns:a16="http://schemas.microsoft.com/office/drawing/2014/main" id="{45375AC5-8E0F-E401-E4BC-56AB645B2580}"/>
              </a:ext>
            </a:extLst>
          </p:cNvPr>
          <p:cNvGrpSpPr/>
          <p:nvPr/>
        </p:nvGrpSpPr>
        <p:grpSpPr>
          <a:xfrm>
            <a:off x="3681152" y="1463915"/>
            <a:ext cx="1946494" cy="4221254"/>
            <a:chOff x="4266073" y="1463915"/>
            <a:chExt cx="1946494" cy="4221254"/>
          </a:xfrm>
        </p:grpSpPr>
        <p:grpSp>
          <p:nvGrpSpPr>
            <p:cNvPr id="18" name="그룹 17">
              <a:extLst>
                <a:ext uri="{FF2B5EF4-FFF2-40B4-BE49-F238E27FC236}">
                  <a16:creationId xmlns:a16="http://schemas.microsoft.com/office/drawing/2014/main" id="{5A2E5BF2-1BAA-07C0-89AC-7D3165585EED}"/>
                </a:ext>
              </a:extLst>
            </p:cNvPr>
            <p:cNvGrpSpPr/>
            <p:nvPr/>
          </p:nvGrpSpPr>
          <p:grpSpPr>
            <a:xfrm>
              <a:off x="4267199" y="1463915"/>
              <a:ext cx="1945368" cy="4221254"/>
              <a:chOff x="4779484" y="1018145"/>
              <a:chExt cx="1945368" cy="4221254"/>
            </a:xfrm>
          </p:grpSpPr>
          <p:sp>
            <p:nvSpPr>
              <p:cNvPr id="44" name="사각형: 둥근 모서리 43">
                <a:extLst>
                  <a:ext uri="{FF2B5EF4-FFF2-40B4-BE49-F238E27FC236}">
                    <a16:creationId xmlns:a16="http://schemas.microsoft.com/office/drawing/2014/main" id="{8C1A7211-B371-FEA2-F128-5BC8232E9C5F}"/>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6" name="그림 45">
                <a:extLst>
                  <a:ext uri="{FF2B5EF4-FFF2-40B4-BE49-F238E27FC236}">
                    <a16:creationId xmlns:a16="http://schemas.microsoft.com/office/drawing/2014/main" id="{064B2121-1525-01B9-ED65-EC650C6DA79F}"/>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47" name="사각형: 둥근 모서리 46">
                <a:extLst>
                  <a:ext uri="{FF2B5EF4-FFF2-40B4-BE49-F238E27FC236}">
                    <a16:creationId xmlns:a16="http://schemas.microsoft.com/office/drawing/2014/main" id="{DFC3C0DE-09A7-AB05-34E4-684900A0DA7C}"/>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8" name="그래픽 47" descr="햄버거 메뉴 아이콘 단색으로 채워진">
                <a:extLst>
                  <a:ext uri="{FF2B5EF4-FFF2-40B4-BE49-F238E27FC236}">
                    <a16:creationId xmlns:a16="http://schemas.microsoft.com/office/drawing/2014/main" id="{53ABC714-230B-790A-A82A-5CD0B396EB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49" name="그래픽 48" descr="돋보기 단색으로 채워진">
                <a:extLst>
                  <a:ext uri="{FF2B5EF4-FFF2-40B4-BE49-F238E27FC236}">
                    <a16:creationId xmlns:a16="http://schemas.microsoft.com/office/drawing/2014/main" id="{36039704-BB4E-50A5-49A4-8861012965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50" name="직사각형 49">
                <a:extLst>
                  <a:ext uri="{FF2B5EF4-FFF2-40B4-BE49-F238E27FC236}">
                    <a16:creationId xmlns:a16="http://schemas.microsoft.com/office/drawing/2014/main" id="{30060407-6FD6-E912-79A3-96418B51E827}"/>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51" name="타원 50">
                <a:extLst>
                  <a:ext uri="{FF2B5EF4-FFF2-40B4-BE49-F238E27FC236}">
                    <a16:creationId xmlns:a16="http://schemas.microsoft.com/office/drawing/2014/main" id="{D35A983C-3A4D-74F6-7EA1-5FF6BAF17D56}"/>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2" name="그래픽 51" descr="연필 단색으로 채워진">
                <a:extLst>
                  <a:ext uri="{FF2B5EF4-FFF2-40B4-BE49-F238E27FC236}">
                    <a16:creationId xmlns:a16="http://schemas.microsoft.com/office/drawing/2014/main" id="{0694C31C-54EA-9176-05DB-7F04155329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sp>
            <p:nvSpPr>
              <p:cNvPr id="53" name="사각형: 둥근 모서리 52">
                <a:extLst>
                  <a:ext uri="{FF2B5EF4-FFF2-40B4-BE49-F238E27FC236}">
                    <a16:creationId xmlns:a16="http://schemas.microsoft.com/office/drawing/2014/main" id="{15572AD9-43B9-C8E1-90BC-0EFEA3045AB9}"/>
                  </a:ext>
                </a:extLst>
              </p:cNvPr>
              <p:cNvSpPr/>
              <p:nvPr/>
            </p:nvSpPr>
            <p:spPr>
              <a:xfrm>
                <a:off x="5497892" y="5110044"/>
                <a:ext cx="1181039" cy="102249"/>
              </a:xfrm>
              <a:prstGeom prst="roundRect">
                <a:avLst>
                  <a:gd name="adj" fmla="val 7298"/>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123.41235435234, 42.123451532</a:t>
                </a:r>
                <a:endParaRPr lang="ko-KR" altLang="en-US" sz="600" dirty="0">
                  <a:solidFill>
                    <a:schemeClr val="bg1"/>
                  </a:solidFill>
                </a:endParaRPr>
              </a:p>
            </p:txBody>
          </p:sp>
          <p:cxnSp>
            <p:nvCxnSpPr>
              <p:cNvPr id="54" name="직선 연결선 53">
                <a:extLst>
                  <a:ext uri="{FF2B5EF4-FFF2-40B4-BE49-F238E27FC236}">
                    <a16:creationId xmlns:a16="http://schemas.microsoft.com/office/drawing/2014/main" id="{A619708C-63C8-0B45-72EE-2856E53D23E5}"/>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34746DD6-7F2C-4836-4A66-372971C1AB00}"/>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7B6612F3-2978-B605-04E6-2B8292770DE8}"/>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사각형: 둥근 모서리 75">
                <a:extLst>
                  <a:ext uri="{FF2B5EF4-FFF2-40B4-BE49-F238E27FC236}">
                    <a16:creationId xmlns:a16="http://schemas.microsoft.com/office/drawing/2014/main" id="{D2DF18A1-C561-F88E-320F-F432D6E477B1}"/>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77" name="그룹 76">
                <a:extLst>
                  <a:ext uri="{FF2B5EF4-FFF2-40B4-BE49-F238E27FC236}">
                    <a16:creationId xmlns:a16="http://schemas.microsoft.com/office/drawing/2014/main" id="{239CA0E6-BC59-FBE6-49E2-FB396580F124}"/>
                  </a:ext>
                </a:extLst>
              </p:cNvPr>
              <p:cNvGrpSpPr/>
              <p:nvPr/>
            </p:nvGrpSpPr>
            <p:grpSpPr>
              <a:xfrm>
                <a:off x="6466436" y="4679226"/>
                <a:ext cx="180000" cy="180000"/>
                <a:chOff x="4586056" y="2102346"/>
                <a:chExt cx="180000" cy="180000"/>
              </a:xfrm>
            </p:grpSpPr>
            <p:sp>
              <p:nvSpPr>
                <p:cNvPr id="126" name="사각형: 둥근 모서리 125">
                  <a:extLst>
                    <a:ext uri="{FF2B5EF4-FFF2-40B4-BE49-F238E27FC236}">
                      <a16:creationId xmlns:a16="http://schemas.microsoft.com/office/drawing/2014/main" id="{A4154EC6-19A2-1133-F14F-F7E298FA3D7A}"/>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27" name="그래픽 126" descr="대상 단색으로 채워진">
                  <a:extLst>
                    <a:ext uri="{FF2B5EF4-FFF2-40B4-BE49-F238E27FC236}">
                      <a16:creationId xmlns:a16="http://schemas.microsoft.com/office/drawing/2014/main" id="{685AED3F-842D-07BA-2351-8F3CE2FF8D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78" name="그룹 77">
                <a:extLst>
                  <a:ext uri="{FF2B5EF4-FFF2-40B4-BE49-F238E27FC236}">
                    <a16:creationId xmlns:a16="http://schemas.microsoft.com/office/drawing/2014/main" id="{4EEC9939-4833-0984-8E73-507D4034EBAF}"/>
                  </a:ext>
                </a:extLst>
              </p:cNvPr>
              <p:cNvGrpSpPr/>
              <p:nvPr/>
            </p:nvGrpSpPr>
            <p:grpSpPr>
              <a:xfrm>
                <a:off x="6461741" y="4434938"/>
                <a:ext cx="180000" cy="180000"/>
                <a:chOff x="4586056" y="2607766"/>
                <a:chExt cx="180000" cy="180000"/>
              </a:xfrm>
            </p:grpSpPr>
            <p:sp>
              <p:nvSpPr>
                <p:cNvPr id="124" name="사각형: 둥근 모서리 123">
                  <a:extLst>
                    <a:ext uri="{FF2B5EF4-FFF2-40B4-BE49-F238E27FC236}">
                      <a16:creationId xmlns:a16="http://schemas.microsoft.com/office/drawing/2014/main" id="{079F89F7-C318-6BF9-EBCC-EFBFCB75420E}"/>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25" name="그래픽 124" descr="세계 단색으로 채워진">
                  <a:extLst>
                    <a:ext uri="{FF2B5EF4-FFF2-40B4-BE49-F238E27FC236}">
                      <a16:creationId xmlns:a16="http://schemas.microsoft.com/office/drawing/2014/main" id="{C3E4218B-FC89-5078-3241-04AE14EE5E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20" name="사각형: 둥근 모서리 19">
              <a:extLst>
                <a:ext uri="{FF2B5EF4-FFF2-40B4-BE49-F238E27FC236}">
                  <a16:creationId xmlns:a16="http://schemas.microsoft.com/office/drawing/2014/main" id="{5C34CCCF-1309-4C67-74A6-F464EE307578}"/>
                </a:ext>
              </a:extLst>
            </p:cNvPr>
            <p:cNvSpPr/>
            <p:nvPr/>
          </p:nvSpPr>
          <p:spPr>
            <a:xfrm>
              <a:off x="4266073" y="1874743"/>
              <a:ext cx="1943922" cy="3810231"/>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22" name="사각형: 둥근 모서리 21">
              <a:extLst>
                <a:ext uri="{FF2B5EF4-FFF2-40B4-BE49-F238E27FC236}">
                  <a16:creationId xmlns:a16="http://schemas.microsoft.com/office/drawing/2014/main" id="{E58C73C3-370B-00C2-506C-AE66C28B2824}"/>
                </a:ext>
              </a:extLst>
            </p:cNvPr>
            <p:cNvSpPr/>
            <p:nvPr/>
          </p:nvSpPr>
          <p:spPr>
            <a:xfrm>
              <a:off x="4273085" y="5390478"/>
              <a:ext cx="1936910" cy="288588"/>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 한국국토정보공사</a:t>
              </a:r>
              <a:r>
                <a:rPr lang="en-US" altLang="ko-KR" sz="600" dirty="0">
                  <a:solidFill>
                    <a:schemeClr val="tx1">
                      <a:lumMod val="50000"/>
                      <a:lumOff val="50000"/>
                    </a:schemeClr>
                  </a:solidFill>
                </a:rPr>
                <a:t> 031-000-0000</a:t>
              </a:r>
            </a:p>
            <a:p>
              <a:r>
                <a:rPr lang="en-US" altLang="ko-KR" sz="600" dirty="0">
                  <a:solidFill>
                    <a:schemeClr val="tx1">
                      <a:lumMod val="50000"/>
                      <a:lumOff val="50000"/>
                    </a:schemeClr>
                  </a:solidFill>
                </a:rPr>
                <a:t> Copyright© LX, All Right</a:t>
              </a:r>
              <a:endParaRPr lang="ko-KR" altLang="en-US" sz="600" dirty="0">
                <a:solidFill>
                  <a:schemeClr val="tx1">
                    <a:lumMod val="50000"/>
                    <a:lumOff val="50000"/>
                  </a:schemeClr>
                </a:solidFill>
              </a:endParaRPr>
            </a:p>
          </p:txBody>
        </p:sp>
        <p:pic>
          <p:nvPicPr>
            <p:cNvPr id="24" name="그래픽 23" descr="사용자 단색으로 채워진">
              <a:extLst>
                <a:ext uri="{FF2B5EF4-FFF2-40B4-BE49-F238E27FC236}">
                  <a16:creationId xmlns:a16="http://schemas.microsoft.com/office/drawing/2014/main" id="{61B5F212-4386-6272-9E6D-FF535936690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24149" y="1918446"/>
              <a:ext cx="180000" cy="180000"/>
            </a:xfrm>
            <a:prstGeom prst="rect">
              <a:avLst/>
            </a:prstGeom>
          </p:spPr>
        </p:pic>
        <p:sp>
          <p:nvSpPr>
            <p:cNvPr id="25" name="사각형: 둥근 모서리 24">
              <a:extLst>
                <a:ext uri="{FF2B5EF4-FFF2-40B4-BE49-F238E27FC236}">
                  <a16:creationId xmlns:a16="http://schemas.microsoft.com/office/drawing/2014/main" id="{4981191B-7F05-9DA3-C8FB-61078A0B487B}"/>
                </a:ext>
              </a:extLst>
            </p:cNvPr>
            <p:cNvSpPr/>
            <p:nvPr/>
          </p:nvSpPr>
          <p:spPr>
            <a:xfrm>
              <a:off x="4531118" y="1967919"/>
              <a:ext cx="582628" cy="134455"/>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로그인하세요 </a:t>
              </a:r>
              <a:r>
                <a:rPr lang="en-US" altLang="ko-KR" sz="600" dirty="0">
                  <a:solidFill>
                    <a:schemeClr val="bg1">
                      <a:lumMod val="50000"/>
                    </a:schemeClr>
                  </a:solidFill>
                </a:rPr>
                <a:t>&gt;</a:t>
              </a:r>
              <a:endParaRPr lang="ko-KR" altLang="en-US" sz="600" dirty="0">
                <a:solidFill>
                  <a:schemeClr val="bg1">
                    <a:lumMod val="50000"/>
                  </a:schemeClr>
                </a:solidFill>
              </a:endParaRPr>
            </a:p>
          </p:txBody>
        </p:sp>
        <p:pic>
          <p:nvPicPr>
            <p:cNvPr id="26" name="그래픽 25" descr="종 단색으로 채워진">
              <a:extLst>
                <a:ext uri="{FF2B5EF4-FFF2-40B4-BE49-F238E27FC236}">
                  <a16:creationId xmlns:a16="http://schemas.microsoft.com/office/drawing/2014/main" id="{C5447A6E-A9CD-0AD0-E1AD-2F254D77E88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46110" y="1949943"/>
              <a:ext cx="144000" cy="144000"/>
            </a:xfrm>
            <a:prstGeom prst="rect">
              <a:avLst/>
            </a:prstGeom>
          </p:spPr>
        </p:pic>
        <p:pic>
          <p:nvPicPr>
            <p:cNvPr id="27" name="그래픽 26" descr="닫기 단색으로 채워진">
              <a:extLst>
                <a:ext uri="{FF2B5EF4-FFF2-40B4-BE49-F238E27FC236}">
                  <a16:creationId xmlns:a16="http://schemas.microsoft.com/office/drawing/2014/main" id="{6CFE7F32-F309-EC6C-C339-A09BFEE7DB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033121" y="1949943"/>
              <a:ext cx="144000" cy="144000"/>
            </a:xfrm>
            <a:prstGeom prst="rect">
              <a:avLst/>
            </a:prstGeom>
          </p:spPr>
        </p:pic>
        <p:cxnSp>
          <p:nvCxnSpPr>
            <p:cNvPr id="29" name="직선 연결선 28">
              <a:extLst>
                <a:ext uri="{FF2B5EF4-FFF2-40B4-BE49-F238E27FC236}">
                  <a16:creationId xmlns:a16="http://schemas.microsoft.com/office/drawing/2014/main" id="{E15ED571-0DB0-98CB-553B-ADB59836A314}"/>
                </a:ext>
              </a:extLst>
            </p:cNvPr>
            <p:cNvCxnSpPr/>
            <p:nvPr/>
          </p:nvCxnSpPr>
          <p:spPr>
            <a:xfrm>
              <a:off x="4266073" y="2156759"/>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5" name="그래픽 34" descr="돋보기 단색으로 채워진">
              <a:extLst>
                <a:ext uri="{FF2B5EF4-FFF2-40B4-BE49-F238E27FC236}">
                  <a16:creationId xmlns:a16="http://schemas.microsoft.com/office/drawing/2014/main" id="{E8A823B8-8A2A-8BC1-D695-44914C8CDAC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29135" y="2195474"/>
              <a:ext cx="144000" cy="144000"/>
            </a:xfrm>
            <a:prstGeom prst="rect">
              <a:avLst/>
            </a:prstGeom>
          </p:spPr>
        </p:pic>
        <p:sp>
          <p:nvSpPr>
            <p:cNvPr id="36" name="사각형: 둥근 모서리 35">
              <a:extLst>
                <a:ext uri="{FF2B5EF4-FFF2-40B4-BE49-F238E27FC236}">
                  <a16:creationId xmlns:a16="http://schemas.microsoft.com/office/drawing/2014/main" id="{F8B1D13E-4457-5B25-C9F2-3B8C2EF0BD5A}"/>
                </a:ext>
              </a:extLst>
            </p:cNvPr>
            <p:cNvSpPr/>
            <p:nvPr/>
          </p:nvSpPr>
          <p:spPr>
            <a:xfrm>
              <a:off x="4515484" y="2235436"/>
              <a:ext cx="582628" cy="64076"/>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700" b="1" dirty="0" err="1">
                  <a:solidFill>
                    <a:srgbClr val="0070C0"/>
                  </a:solidFill>
                </a:rPr>
                <a:t>레이어추가</a:t>
              </a:r>
              <a:endParaRPr lang="ko-KR" altLang="en-US" sz="700" b="1" dirty="0">
                <a:solidFill>
                  <a:srgbClr val="0070C0"/>
                </a:solidFill>
              </a:endParaRPr>
            </a:p>
          </p:txBody>
        </p:sp>
        <p:pic>
          <p:nvPicPr>
            <p:cNvPr id="39" name="그림 38">
              <a:extLst>
                <a:ext uri="{FF2B5EF4-FFF2-40B4-BE49-F238E27FC236}">
                  <a16:creationId xmlns:a16="http://schemas.microsoft.com/office/drawing/2014/main" id="{5FF9BC3F-126D-0277-23E9-F37094EBF8E1}"/>
                </a:ext>
              </a:extLst>
            </p:cNvPr>
            <p:cNvPicPr>
              <a:picLocks noChangeAspect="1"/>
            </p:cNvPicPr>
            <p:nvPr/>
          </p:nvPicPr>
          <p:blipFill>
            <a:blip r:embed="rId21"/>
            <a:stretch>
              <a:fillRect/>
            </a:stretch>
          </p:blipFill>
          <p:spPr>
            <a:xfrm>
              <a:off x="4273840" y="2409089"/>
              <a:ext cx="1903281" cy="392742"/>
            </a:xfrm>
            <a:prstGeom prst="rect">
              <a:avLst/>
            </a:prstGeom>
          </p:spPr>
        </p:pic>
        <p:grpSp>
          <p:nvGrpSpPr>
            <p:cNvPr id="40" name="그룹 39">
              <a:extLst>
                <a:ext uri="{FF2B5EF4-FFF2-40B4-BE49-F238E27FC236}">
                  <a16:creationId xmlns:a16="http://schemas.microsoft.com/office/drawing/2014/main" id="{E2F46761-EBEA-B37A-8043-3884D92A0A6F}"/>
                </a:ext>
              </a:extLst>
            </p:cNvPr>
            <p:cNvGrpSpPr/>
            <p:nvPr/>
          </p:nvGrpSpPr>
          <p:grpSpPr>
            <a:xfrm>
              <a:off x="6138054" y="2616622"/>
              <a:ext cx="36000" cy="2160000"/>
              <a:chOff x="6033121" y="2563477"/>
              <a:chExt cx="108598" cy="2723519"/>
            </a:xfrm>
          </p:grpSpPr>
          <p:sp>
            <p:nvSpPr>
              <p:cNvPr id="41" name="사각형: 둥근 모서리 40">
                <a:extLst>
                  <a:ext uri="{FF2B5EF4-FFF2-40B4-BE49-F238E27FC236}">
                    <a16:creationId xmlns:a16="http://schemas.microsoft.com/office/drawing/2014/main" id="{E315C57D-059D-5296-2E07-4003D8D08F7B}"/>
                  </a:ext>
                </a:extLst>
              </p:cNvPr>
              <p:cNvSpPr/>
              <p:nvPr/>
            </p:nvSpPr>
            <p:spPr>
              <a:xfrm>
                <a:off x="6033121" y="2563477"/>
                <a:ext cx="108598" cy="2723519"/>
              </a:xfrm>
              <a:prstGeom prst="roundRect">
                <a:avLst>
                  <a:gd name="adj" fmla="val 50000"/>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사각형: 둥근 모서리 42">
                <a:extLst>
                  <a:ext uri="{FF2B5EF4-FFF2-40B4-BE49-F238E27FC236}">
                    <a16:creationId xmlns:a16="http://schemas.microsoft.com/office/drawing/2014/main" id="{9AF089A5-099E-5FEE-F8FC-9DD80D6AD675}"/>
                  </a:ext>
                </a:extLst>
              </p:cNvPr>
              <p:cNvSpPr/>
              <p:nvPr/>
            </p:nvSpPr>
            <p:spPr>
              <a:xfrm>
                <a:off x="6033121" y="2715877"/>
                <a:ext cx="108598" cy="262951"/>
              </a:xfrm>
              <a:prstGeom prst="roundRect">
                <a:avLst>
                  <a:gd name="adj" fmla="val 50000"/>
                </a:avLst>
              </a:prstGeom>
              <a:solidFill>
                <a:srgbClr val="436A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9" name="사각형: 둥근 모서리 128">
            <a:extLst>
              <a:ext uri="{FF2B5EF4-FFF2-40B4-BE49-F238E27FC236}">
                <a16:creationId xmlns:a16="http://schemas.microsoft.com/office/drawing/2014/main" id="{C0F620E6-71DE-1ABE-850A-B502EC02ED52}"/>
              </a:ext>
            </a:extLst>
          </p:cNvPr>
          <p:cNvSpPr/>
          <p:nvPr/>
        </p:nvSpPr>
        <p:spPr>
          <a:xfrm>
            <a:off x="3688690" y="1874548"/>
            <a:ext cx="1943922" cy="3513587"/>
          </a:xfrm>
          <a:prstGeom prst="roundRect">
            <a:avLst>
              <a:gd name="adj" fmla="val 0"/>
            </a:avLst>
          </a:prstGeom>
          <a:solidFill>
            <a:schemeClr val="tx1">
              <a:alpha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pic>
        <p:nvPicPr>
          <p:cNvPr id="130" name="그림 129">
            <a:extLst>
              <a:ext uri="{FF2B5EF4-FFF2-40B4-BE49-F238E27FC236}">
                <a16:creationId xmlns:a16="http://schemas.microsoft.com/office/drawing/2014/main" id="{3DDF9844-BE54-9A53-F4EA-E6275334AE7C}"/>
              </a:ext>
            </a:extLst>
          </p:cNvPr>
          <p:cNvPicPr>
            <a:picLocks noChangeAspect="1"/>
          </p:cNvPicPr>
          <p:nvPr/>
        </p:nvPicPr>
        <p:blipFill>
          <a:blip r:embed="rId22"/>
          <a:stretch>
            <a:fillRect/>
          </a:stretch>
        </p:blipFill>
        <p:spPr>
          <a:xfrm>
            <a:off x="3793407" y="2228194"/>
            <a:ext cx="1730939" cy="2428788"/>
          </a:xfrm>
          <a:prstGeom prst="rect">
            <a:avLst/>
          </a:prstGeom>
        </p:spPr>
      </p:pic>
      <p:sp>
        <p:nvSpPr>
          <p:cNvPr id="142" name="모서리가 둥근 직사각형 299">
            <a:extLst>
              <a:ext uri="{FF2B5EF4-FFF2-40B4-BE49-F238E27FC236}">
                <a16:creationId xmlns:a16="http://schemas.microsoft.com/office/drawing/2014/main" id="{93B0A983-5604-0203-35A4-0581074B5C37}"/>
              </a:ext>
            </a:extLst>
          </p:cNvPr>
          <p:cNvSpPr/>
          <p:nvPr/>
        </p:nvSpPr>
        <p:spPr>
          <a:xfrm>
            <a:off x="3645592" y="206924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
        <p:nvSpPr>
          <p:cNvPr id="150" name="모서리가 둥근 직사각형 299">
            <a:extLst>
              <a:ext uri="{FF2B5EF4-FFF2-40B4-BE49-F238E27FC236}">
                <a16:creationId xmlns:a16="http://schemas.microsoft.com/office/drawing/2014/main" id="{1BB5C0A1-F56F-5DD3-1024-7E7760AE3623}"/>
              </a:ext>
            </a:extLst>
          </p:cNvPr>
          <p:cNvSpPr/>
          <p:nvPr/>
        </p:nvSpPr>
        <p:spPr>
          <a:xfrm>
            <a:off x="5182364" y="206924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3-1</a:t>
            </a:r>
            <a:endParaRPr lang="ko-KR" altLang="en-US" sz="750" b="1" dirty="0"/>
          </a:p>
        </p:txBody>
      </p:sp>
      <p:sp>
        <p:nvSpPr>
          <p:cNvPr id="151" name="모서리가 둥근 직사각형 299">
            <a:extLst>
              <a:ext uri="{FF2B5EF4-FFF2-40B4-BE49-F238E27FC236}">
                <a16:creationId xmlns:a16="http://schemas.microsoft.com/office/drawing/2014/main" id="{856BBD90-0717-4643-E558-545C57DE57E9}"/>
              </a:ext>
            </a:extLst>
          </p:cNvPr>
          <p:cNvSpPr/>
          <p:nvPr/>
        </p:nvSpPr>
        <p:spPr>
          <a:xfrm>
            <a:off x="3633049" y="253788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3-2</a:t>
            </a:r>
            <a:endParaRPr lang="ko-KR" altLang="en-US" sz="750" b="1" dirty="0"/>
          </a:p>
        </p:txBody>
      </p:sp>
      <p:cxnSp>
        <p:nvCxnSpPr>
          <p:cNvPr id="153" name="연결선: 꺾임 152">
            <a:extLst>
              <a:ext uri="{FF2B5EF4-FFF2-40B4-BE49-F238E27FC236}">
                <a16:creationId xmlns:a16="http://schemas.microsoft.com/office/drawing/2014/main" id="{80908A1C-15BE-F555-AB4B-F96FB3F53B69}"/>
              </a:ext>
            </a:extLst>
          </p:cNvPr>
          <p:cNvCxnSpPr>
            <a:cxnSpLocks/>
            <a:stCxn id="4" idx="2"/>
            <a:endCxn id="142" idx="1"/>
          </p:cNvCxnSpPr>
          <p:nvPr/>
        </p:nvCxnSpPr>
        <p:spPr>
          <a:xfrm rot="16200000" flipH="1">
            <a:off x="3119912" y="1651563"/>
            <a:ext cx="56147" cy="995214"/>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57" name="모서리가 둥근 직사각형 299">
            <a:extLst>
              <a:ext uri="{FF2B5EF4-FFF2-40B4-BE49-F238E27FC236}">
                <a16:creationId xmlns:a16="http://schemas.microsoft.com/office/drawing/2014/main" id="{712D11E6-F72E-199D-8688-BC993C3862BB}"/>
              </a:ext>
            </a:extLst>
          </p:cNvPr>
          <p:cNvSpPr/>
          <p:nvPr/>
        </p:nvSpPr>
        <p:spPr>
          <a:xfrm>
            <a:off x="2830517" y="174098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158" name="직사각형 157">
            <a:extLst>
              <a:ext uri="{FF2B5EF4-FFF2-40B4-BE49-F238E27FC236}">
                <a16:creationId xmlns:a16="http://schemas.microsoft.com/office/drawing/2014/main" id="{590BF743-0805-360E-F226-A8B27D24B5F3}"/>
              </a:ext>
            </a:extLst>
          </p:cNvPr>
          <p:cNvSpPr/>
          <p:nvPr/>
        </p:nvSpPr>
        <p:spPr>
          <a:xfrm>
            <a:off x="2709894" y="2628311"/>
            <a:ext cx="104378" cy="1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85672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그룹 36">
            <a:extLst>
              <a:ext uri="{FF2B5EF4-FFF2-40B4-BE49-F238E27FC236}">
                <a16:creationId xmlns:a16="http://schemas.microsoft.com/office/drawing/2014/main" id="{13DF495D-A317-A843-1DBE-059271EFAC1D}"/>
              </a:ext>
            </a:extLst>
          </p:cNvPr>
          <p:cNvGrpSpPr/>
          <p:nvPr/>
        </p:nvGrpSpPr>
        <p:grpSpPr>
          <a:xfrm>
            <a:off x="1000253" y="1463915"/>
            <a:ext cx="1946494" cy="4221254"/>
            <a:chOff x="4266073" y="1463915"/>
            <a:chExt cx="1946494" cy="4221254"/>
          </a:xfrm>
        </p:grpSpPr>
        <p:grpSp>
          <p:nvGrpSpPr>
            <p:cNvPr id="2" name="그룹 1">
              <a:extLst>
                <a:ext uri="{FF2B5EF4-FFF2-40B4-BE49-F238E27FC236}">
                  <a16:creationId xmlns:a16="http://schemas.microsoft.com/office/drawing/2014/main" id="{CFC5F228-6321-4796-CE91-43AA9C9C0E73}"/>
                </a:ext>
              </a:extLst>
            </p:cNvPr>
            <p:cNvGrpSpPr/>
            <p:nvPr/>
          </p:nvGrpSpPr>
          <p:grpSpPr>
            <a:xfrm>
              <a:off x="4267199" y="1463915"/>
              <a:ext cx="1945368" cy="4221254"/>
              <a:chOff x="4779484" y="1018145"/>
              <a:chExt cx="1945368" cy="4221254"/>
            </a:xfrm>
          </p:grpSpPr>
          <p:sp>
            <p:nvSpPr>
              <p:cNvPr id="3" name="사각형: 둥근 모서리 2">
                <a:extLst>
                  <a:ext uri="{FF2B5EF4-FFF2-40B4-BE49-F238E27FC236}">
                    <a16:creationId xmlns:a16="http://schemas.microsoft.com/office/drawing/2014/main" id="{DC3AEE28-05A1-E02B-4F02-3E18A5AD56C8}"/>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 name="그림 4">
                <a:extLst>
                  <a:ext uri="{FF2B5EF4-FFF2-40B4-BE49-F238E27FC236}">
                    <a16:creationId xmlns:a16="http://schemas.microsoft.com/office/drawing/2014/main" id="{563B0369-5D96-0B0F-2574-014CFAEF238A}"/>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6" name="사각형: 둥근 모서리 5">
                <a:extLst>
                  <a:ext uri="{FF2B5EF4-FFF2-40B4-BE49-F238E27FC236}">
                    <a16:creationId xmlns:a16="http://schemas.microsoft.com/office/drawing/2014/main" id="{A6EF507F-70C4-921E-2881-778D7A9EB39C}"/>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7" name="그래픽 6" descr="햄버거 메뉴 아이콘 단색으로 채워진">
                <a:extLst>
                  <a:ext uri="{FF2B5EF4-FFF2-40B4-BE49-F238E27FC236}">
                    <a16:creationId xmlns:a16="http://schemas.microsoft.com/office/drawing/2014/main" id="{F684A9A2-DFE0-EE3A-4E78-CDB1DE8B9D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8" name="그래픽 7" descr="돋보기 단색으로 채워진">
                <a:extLst>
                  <a:ext uri="{FF2B5EF4-FFF2-40B4-BE49-F238E27FC236}">
                    <a16:creationId xmlns:a16="http://schemas.microsoft.com/office/drawing/2014/main" id="{642129DD-840E-1DBB-7F05-0AAABB0FAE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9" name="직사각형 8">
                <a:extLst>
                  <a:ext uri="{FF2B5EF4-FFF2-40B4-BE49-F238E27FC236}">
                    <a16:creationId xmlns:a16="http://schemas.microsoft.com/office/drawing/2014/main" id="{EA6A0FAA-3A73-4507-3894-9FC4E1CD6F5F}"/>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0" name="타원 9">
                <a:extLst>
                  <a:ext uri="{FF2B5EF4-FFF2-40B4-BE49-F238E27FC236}">
                    <a16:creationId xmlns:a16="http://schemas.microsoft.com/office/drawing/2014/main" id="{E0F11AD7-1D13-2530-F7F0-9B88026E8E7E}"/>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1" name="그래픽 10" descr="연필 단색으로 채워진">
                <a:extLst>
                  <a:ext uri="{FF2B5EF4-FFF2-40B4-BE49-F238E27FC236}">
                    <a16:creationId xmlns:a16="http://schemas.microsoft.com/office/drawing/2014/main" id="{FCE32C0D-9860-7DA8-0B40-08A533DA4E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sp>
            <p:nvSpPr>
              <p:cNvPr id="14" name="사각형: 둥근 모서리 13">
                <a:extLst>
                  <a:ext uri="{FF2B5EF4-FFF2-40B4-BE49-F238E27FC236}">
                    <a16:creationId xmlns:a16="http://schemas.microsoft.com/office/drawing/2014/main" id="{CEAB3F1D-CED0-0AED-E30C-12CF9F314430}"/>
                  </a:ext>
                </a:extLst>
              </p:cNvPr>
              <p:cNvSpPr/>
              <p:nvPr/>
            </p:nvSpPr>
            <p:spPr>
              <a:xfrm>
                <a:off x="5497892" y="5110044"/>
                <a:ext cx="1181039" cy="102249"/>
              </a:xfrm>
              <a:prstGeom prst="roundRect">
                <a:avLst>
                  <a:gd name="adj" fmla="val 7298"/>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123.41235435234, 42.123451532</a:t>
                </a:r>
                <a:endParaRPr lang="ko-KR" altLang="en-US" sz="600" dirty="0">
                  <a:solidFill>
                    <a:schemeClr val="bg1"/>
                  </a:solidFill>
                </a:endParaRPr>
              </a:p>
            </p:txBody>
          </p:sp>
          <p:cxnSp>
            <p:nvCxnSpPr>
              <p:cNvPr id="16" name="직선 연결선 15">
                <a:extLst>
                  <a:ext uri="{FF2B5EF4-FFF2-40B4-BE49-F238E27FC236}">
                    <a16:creationId xmlns:a16="http://schemas.microsoft.com/office/drawing/2014/main" id="{C20E005E-D708-0EF4-A8A9-DA7FE0C97C87}"/>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0E027C42-DAD1-1C37-0286-F05453BB2154}"/>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4B77869B-1884-B5D2-1394-04A139FBBFE0}"/>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사각형: 둥근 모서리 22">
                <a:extLst>
                  <a:ext uri="{FF2B5EF4-FFF2-40B4-BE49-F238E27FC236}">
                    <a16:creationId xmlns:a16="http://schemas.microsoft.com/office/drawing/2014/main" id="{8BAA67A7-E46A-4239-0A43-91529D9719D7}"/>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8" name="그룹 27">
                <a:extLst>
                  <a:ext uri="{FF2B5EF4-FFF2-40B4-BE49-F238E27FC236}">
                    <a16:creationId xmlns:a16="http://schemas.microsoft.com/office/drawing/2014/main" id="{B438BFCC-88C9-3AA5-7A23-8C9C2FF522C8}"/>
                  </a:ext>
                </a:extLst>
              </p:cNvPr>
              <p:cNvGrpSpPr/>
              <p:nvPr/>
            </p:nvGrpSpPr>
            <p:grpSpPr>
              <a:xfrm>
                <a:off x="6466436" y="4679226"/>
                <a:ext cx="180000" cy="180000"/>
                <a:chOff x="4586056" y="2102346"/>
                <a:chExt cx="180000" cy="180000"/>
              </a:xfrm>
            </p:grpSpPr>
            <p:sp>
              <p:nvSpPr>
                <p:cNvPr id="33" name="사각형: 둥근 모서리 32">
                  <a:extLst>
                    <a:ext uri="{FF2B5EF4-FFF2-40B4-BE49-F238E27FC236}">
                      <a16:creationId xmlns:a16="http://schemas.microsoft.com/office/drawing/2014/main" id="{FBBFAE72-5955-9DEA-6D3A-46A97340148F}"/>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4" name="그래픽 33" descr="대상 단색으로 채워진">
                  <a:extLst>
                    <a:ext uri="{FF2B5EF4-FFF2-40B4-BE49-F238E27FC236}">
                      <a16:creationId xmlns:a16="http://schemas.microsoft.com/office/drawing/2014/main" id="{745371C7-220D-4C23-F579-D993524BFA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30" name="그룹 29">
                <a:extLst>
                  <a:ext uri="{FF2B5EF4-FFF2-40B4-BE49-F238E27FC236}">
                    <a16:creationId xmlns:a16="http://schemas.microsoft.com/office/drawing/2014/main" id="{07B16668-4C5E-C577-AC3E-623FE36663ED}"/>
                  </a:ext>
                </a:extLst>
              </p:cNvPr>
              <p:cNvGrpSpPr/>
              <p:nvPr/>
            </p:nvGrpSpPr>
            <p:grpSpPr>
              <a:xfrm>
                <a:off x="6461741" y="4434938"/>
                <a:ext cx="180000" cy="180000"/>
                <a:chOff x="4586056" y="2607766"/>
                <a:chExt cx="180000" cy="180000"/>
              </a:xfrm>
            </p:grpSpPr>
            <p:sp>
              <p:nvSpPr>
                <p:cNvPr id="31" name="사각형: 둥근 모서리 30">
                  <a:extLst>
                    <a:ext uri="{FF2B5EF4-FFF2-40B4-BE49-F238E27FC236}">
                      <a16:creationId xmlns:a16="http://schemas.microsoft.com/office/drawing/2014/main" id="{ED6E82EB-E74B-354E-9827-BF82D57E14B8}"/>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2" name="그래픽 31" descr="세계 단색으로 채워진">
                  <a:extLst>
                    <a:ext uri="{FF2B5EF4-FFF2-40B4-BE49-F238E27FC236}">
                      <a16:creationId xmlns:a16="http://schemas.microsoft.com/office/drawing/2014/main" id="{B05C0370-D8F0-3021-DE52-04A2A5F0400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95" name="사각형: 둥근 모서리 94">
              <a:extLst>
                <a:ext uri="{FF2B5EF4-FFF2-40B4-BE49-F238E27FC236}">
                  <a16:creationId xmlns:a16="http://schemas.microsoft.com/office/drawing/2014/main" id="{D2208EE2-A5EA-1BBB-9184-1A0FA369B767}"/>
                </a:ext>
              </a:extLst>
            </p:cNvPr>
            <p:cNvSpPr/>
            <p:nvPr/>
          </p:nvSpPr>
          <p:spPr>
            <a:xfrm>
              <a:off x="4266073" y="1874743"/>
              <a:ext cx="1943922" cy="3810231"/>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96" name="사각형: 둥근 모서리 95">
              <a:extLst>
                <a:ext uri="{FF2B5EF4-FFF2-40B4-BE49-F238E27FC236}">
                  <a16:creationId xmlns:a16="http://schemas.microsoft.com/office/drawing/2014/main" id="{88C4A4F0-E65A-91EC-42D0-271776C5C31A}"/>
                </a:ext>
              </a:extLst>
            </p:cNvPr>
            <p:cNvSpPr/>
            <p:nvPr/>
          </p:nvSpPr>
          <p:spPr>
            <a:xfrm>
              <a:off x="4273085" y="5390478"/>
              <a:ext cx="1936910" cy="288588"/>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 한국국토정보공사</a:t>
              </a:r>
              <a:r>
                <a:rPr lang="en-US" altLang="ko-KR" sz="600" dirty="0">
                  <a:solidFill>
                    <a:schemeClr val="tx1">
                      <a:lumMod val="50000"/>
                      <a:lumOff val="50000"/>
                    </a:schemeClr>
                  </a:solidFill>
                </a:rPr>
                <a:t> 031-000-0000</a:t>
              </a:r>
            </a:p>
            <a:p>
              <a:r>
                <a:rPr lang="en-US" altLang="ko-KR" sz="600" dirty="0">
                  <a:solidFill>
                    <a:schemeClr val="tx1">
                      <a:lumMod val="50000"/>
                      <a:lumOff val="50000"/>
                    </a:schemeClr>
                  </a:solidFill>
                </a:rPr>
                <a:t> Copyright© LX, All Right</a:t>
              </a:r>
              <a:endParaRPr lang="ko-KR" altLang="en-US" sz="600" dirty="0">
                <a:solidFill>
                  <a:schemeClr val="tx1">
                    <a:lumMod val="50000"/>
                    <a:lumOff val="50000"/>
                  </a:schemeClr>
                </a:solidFill>
              </a:endParaRPr>
            </a:p>
          </p:txBody>
        </p:sp>
        <p:pic>
          <p:nvPicPr>
            <p:cNvPr id="97" name="그래픽 96" descr="사용자 단색으로 채워진">
              <a:extLst>
                <a:ext uri="{FF2B5EF4-FFF2-40B4-BE49-F238E27FC236}">
                  <a16:creationId xmlns:a16="http://schemas.microsoft.com/office/drawing/2014/main" id="{ADD616B5-16CA-FB8E-4A30-B8B46858476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24149" y="1918446"/>
              <a:ext cx="180000" cy="180000"/>
            </a:xfrm>
            <a:prstGeom prst="rect">
              <a:avLst/>
            </a:prstGeom>
          </p:spPr>
        </p:pic>
        <p:sp>
          <p:nvSpPr>
            <p:cNvPr id="98" name="사각형: 둥근 모서리 97">
              <a:extLst>
                <a:ext uri="{FF2B5EF4-FFF2-40B4-BE49-F238E27FC236}">
                  <a16:creationId xmlns:a16="http://schemas.microsoft.com/office/drawing/2014/main" id="{A9203C4D-ED9F-F493-3EF5-6508501E94F6}"/>
                </a:ext>
              </a:extLst>
            </p:cNvPr>
            <p:cNvSpPr/>
            <p:nvPr/>
          </p:nvSpPr>
          <p:spPr>
            <a:xfrm>
              <a:off x="4531118" y="1967919"/>
              <a:ext cx="582628" cy="134455"/>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LXUSER01</a:t>
              </a:r>
              <a:endParaRPr lang="ko-KR" altLang="en-US" sz="600" dirty="0">
                <a:solidFill>
                  <a:schemeClr val="bg1">
                    <a:lumMod val="50000"/>
                  </a:schemeClr>
                </a:solidFill>
              </a:endParaRPr>
            </a:p>
          </p:txBody>
        </p:sp>
        <p:pic>
          <p:nvPicPr>
            <p:cNvPr id="99" name="그래픽 98" descr="종 단색으로 채워진">
              <a:extLst>
                <a:ext uri="{FF2B5EF4-FFF2-40B4-BE49-F238E27FC236}">
                  <a16:creationId xmlns:a16="http://schemas.microsoft.com/office/drawing/2014/main" id="{F975BD8E-5735-F9CD-9F92-F12552BB83F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46110" y="1949943"/>
              <a:ext cx="144000" cy="144000"/>
            </a:xfrm>
            <a:prstGeom prst="rect">
              <a:avLst/>
            </a:prstGeom>
          </p:spPr>
        </p:pic>
        <p:pic>
          <p:nvPicPr>
            <p:cNvPr id="100" name="그래픽 99" descr="닫기 단색으로 채워진">
              <a:extLst>
                <a:ext uri="{FF2B5EF4-FFF2-40B4-BE49-F238E27FC236}">
                  <a16:creationId xmlns:a16="http://schemas.microsoft.com/office/drawing/2014/main" id="{F10E5C4B-D9D3-E34F-02B6-C4BA96BA357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033121" y="1949943"/>
              <a:ext cx="144000" cy="144000"/>
            </a:xfrm>
            <a:prstGeom prst="rect">
              <a:avLst/>
            </a:prstGeom>
          </p:spPr>
        </p:pic>
        <p:cxnSp>
          <p:nvCxnSpPr>
            <p:cNvPr id="102" name="직선 연결선 101">
              <a:extLst>
                <a:ext uri="{FF2B5EF4-FFF2-40B4-BE49-F238E27FC236}">
                  <a16:creationId xmlns:a16="http://schemas.microsoft.com/office/drawing/2014/main" id="{F3F3060E-5AB0-BACE-173D-1DCDAECC0334}"/>
                </a:ext>
              </a:extLst>
            </p:cNvPr>
            <p:cNvCxnSpPr/>
            <p:nvPr/>
          </p:nvCxnSpPr>
          <p:spPr>
            <a:xfrm>
              <a:off x="4266073" y="2156759"/>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1" name="그래픽 200" descr="돋보기 단색으로 채워진">
              <a:extLst>
                <a:ext uri="{FF2B5EF4-FFF2-40B4-BE49-F238E27FC236}">
                  <a16:creationId xmlns:a16="http://schemas.microsoft.com/office/drawing/2014/main" id="{44F0EE97-2FD1-3B39-1216-AFA6090A282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29135" y="2195474"/>
              <a:ext cx="144000" cy="144000"/>
            </a:xfrm>
            <a:prstGeom prst="rect">
              <a:avLst/>
            </a:prstGeom>
          </p:spPr>
        </p:pic>
        <p:sp>
          <p:nvSpPr>
            <p:cNvPr id="202" name="사각형: 둥근 모서리 201">
              <a:extLst>
                <a:ext uri="{FF2B5EF4-FFF2-40B4-BE49-F238E27FC236}">
                  <a16:creationId xmlns:a16="http://schemas.microsoft.com/office/drawing/2014/main" id="{AB9C4F4F-4CD8-34A7-2463-C09CB72E2818}"/>
                </a:ext>
              </a:extLst>
            </p:cNvPr>
            <p:cNvSpPr/>
            <p:nvPr/>
          </p:nvSpPr>
          <p:spPr>
            <a:xfrm>
              <a:off x="4515484" y="2235436"/>
              <a:ext cx="582628" cy="64076"/>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700" b="1" dirty="0" err="1">
                  <a:solidFill>
                    <a:srgbClr val="0070C0"/>
                  </a:solidFill>
                </a:rPr>
                <a:t>레이어추가</a:t>
              </a:r>
              <a:endParaRPr lang="ko-KR" altLang="en-US" sz="700" b="1" dirty="0">
                <a:solidFill>
                  <a:srgbClr val="0070C0"/>
                </a:solidFill>
              </a:endParaRPr>
            </a:p>
          </p:txBody>
        </p:sp>
        <p:pic>
          <p:nvPicPr>
            <p:cNvPr id="203" name="그림 202">
              <a:extLst>
                <a:ext uri="{FF2B5EF4-FFF2-40B4-BE49-F238E27FC236}">
                  <a16:creationId xmlns:a16="http://schemas.microsoft.com/office/drawing/2014/main" id="{7245563F-0CB3-87EB-4785-1470044498AC}"/>
                </a:ext>
              </a:extLst>
            </p:cNvPr>
            <p:cNvPicPr>
              <a:picLocks noChangeAspect="1"/>
            </p:cNvPicPr>
            <p:nvPr/>
          </p:nvPicPr>
          <p:blipFill>
            <a:blip r:embed="rId21"/>
            <a:stretch>
              <a:fillRect/>
            </a:stretch>
          </p:blipFill>
          <p:spPr>
            <a:xfrm>
              <a:off x="4273840" y="2409089"/>
              <a:ext cx="1903281" cy="392742"/>
            </a:xfrm>
            <a:prstGeom prst="rect">
              <a:avLst/>
            </a:prstGeom>
          </p:spPr>
        </p:pic>
      </p:grpSp>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043817"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레이어 검색</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LXPFA_SB_2D_WA_067</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2934357868"/>
              </p:ext>
            </p:extLst>
          </p:nvPr>
        </p:nvGraphicFramePr>
        <p:xfrm>
          <a:off x="9563100" y="897079"/>
          <a:ext cx="2486025" cy="53465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레이어 추가</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레이어 추가 버튼 클릭 시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레이어 검색</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창 팝업</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모바일 버전의 경우 레이어는 </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3</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건만 추가할 수 있도록 구현</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레이어 검색</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기존의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레이어 검색</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기능과 동일</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모바일 템플릿에 맞춰서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UI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변경 필요</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취소 버튼</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[2-1]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클릭 시 다시 메뉴 사이드 창으로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돌아감</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레이어 구분</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기존 </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레이어 구분</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과 기능 동일 </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기존 기능 참고</a:t>
                      </a:r>
                      <a:r>
                        <a:rPr lang="en-US" altLang="ko-KR" sz="800" b="0" kern="1200" baseline="0" dirty="0">
                          <a:solidFill>
                            <a:schemeClr val="tx1"/>
                          </a:solidFill>
                          <a:latin typeface="맑은 고딕" panose="020B0503020000020004" pitchFamily="50" charset="-127"/>
                          <a:ea typeface="+mn-ea"/>
                          <a:cs typeface="+mn-cs"/>
                          <a:sym typeface="Wingdings" pitchFamily="2" charset="2"/>
                        </a:rPr>
                        <a:t>(3-1)</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4</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레이어 검색 및 정렬</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기존 </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레이어 검색</a:t>
                      </a:r>
                      <a:r>
                        <a:rPr lang="en-US" altLang="ko-KR" sz="800" b="0" kern="1200" baseline="0" dirty="0">
                          <a:solidFill>
                            <a:schemeClr val="tx1"/>
                          </a:solidFill>
                          <a:latin typeface="맑은 고딕" panose="020B0503020000020004" pitchFamily="50" charset="-127"/>
                          <a:ea typeface="+mn-ea"/>
                          <a:cs typeface="+mn-cs"/>
                          <a:sym typeface="Wingdings" pitchFamily="2" charset="2"/>
                        </a:rPr>
                        <a:t>] </a:t>
                      </a:r>
                      <a:r>
                        <a:rPr lang="ko-KR" altLang="en-US" sz="800" b="0" kern="1200" baseline="0" dirty="0">
                          <a:solidFill>
                            <a:schemeClr val="tx1"/>
                          </a:solidFill>
                          <a:latin typeface="맑은 고딕" panose="020B0503020000020004" pitchFamily="50" charset="-127"/>
                          <a:ea typeface="+mn-ea"/>
                          <a:cs typeface="+mn-cs"/>
                          <a:sym typeface="Wingdings" pitchFamily="2" charset="2"/>
                        </a:rPr>
                        <a:t>및 </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정렬</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과 기능 동일</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기존 기능 참고</a:t>
                      </a:r>
                      <a:r>
                        <a:rPr lang="en-US" altLang="ko-KR" sz="800" b="0" kern="1200" baseline="0" dirty="0">
                          <a:solidFill>
                            <a:schemeClr val="tx1"/>
                          </a:solidFill>
                          <a:latin typeface="맑은 고딕" panose="020B0503020000020004" pitchFamily="50" charset="-127"/>
                          <a:ea typeface="+mn-ea"/>
                          <a:cs typeface="+mn-cs"/>
                          <a:sym typeface="Wingdings" pitchFamily="2" charset="2"/>
                        </a:rPr>
                        <a:t>(4-1)</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5</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레이어 검색 결과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기존 </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레이어 검색 결과</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와 유사하나 모바일 </a:t>
                      </a:r>
                      <a:r>
                        <a:rPr lang="en-US" altLang="ko-KR" sz="800" b="0" kern="1200" baseline="0" dirty="0">
                          <a:solidFill>
                            <a:schemeClr val="tx1"/>
                          </a:solidFill>
                          <a:latin typeface="맑은 고딕" panose="020B0503020000020004" pitchFamily="50" charset="-127"/>
                          <a:ea typeface="+mn-ea"/>
                          <a:cs typeface="+mn-cs"/>
                          <a:sym typeface="Wingdings" pitchFamily="2" charset="2"/>
                        </a:rPr>
                        <a:t>UI</a:t>
                      </a:r>
                      <a:r>
                        <a:rPr lang="ko-KR" altLang="en-US" sz="800" b="0" kern="1200" baseline="0" dirty="0">
                          <a:solidFill>
                            <a:schemeClr val="tx1"/>
                          </a:solidFill>
                          <a:latin typeface="맑은 고딕" panose="020B0503020000020004" pitchFamily="50" charset="-127"/>
                          <a:ea typeface="+mn-ea"/>
                          <a:cs typeface="+mn-cs"/>
                          <a:sym typeface="Wingdings" pitchFamily="2" charset="2"/>
                        </a:rPr>
                        <a:t>에 맞춰 표출 항목 축소</a:t>
                      </a:r>
                      <a:r>
                        <a:rPr lang="en-US" altLang="ko-KR" sz="800" b="0" kern="1200" baseline="0" dirty="0">
                          <a:solidFill>
                            <a:schemeClr val="tx1"/>
                          </a:solidFill>
                          <a:latin typeface="맑은 고딕" panose="020B0503020000020004" pitchFamily="50" charset="-127"/>
                          <a:ea typeface="+mn-ea"/>
                          <a:cs typeface="+mn-cs"/>
                          <a:sym typeface="Wingdings" pitchFamily="2" charset="2"/>
                        </a:rPr>
                        <a:t>(5-1)</a:t>
                      </a: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종류</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서비스</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err="1">
                          <a:solidFill>
                            <a:schemeClr val="tx1"/>
                          </a:solidFill>
                          <a:latin typeface="맑은 고딕" panose="020B0503020000020004" pitchFamily="50" charset="-127"/>
                          <a:ea typeface="+mn-ea"/>
                          <a:cs typeface="+mn-cs"/>
                          <a:sym typeface="Wingdings" pitchFamily="2" charset="2"/>
                        </a:rPr>
                        <a:t>레이어명</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err="1">
                          <a:solidFill>
                            <a:schemeClr val="tx1"/>
                          </a:solidFill>
                          <a:latin typeface="맑은 고딕" panose="020B0503020000020004" pitchFamily="50" charset="-127"/>
                          <a:ea typeface="+mn-ea"/>
                          <a:cs typeface="+mn-cs"/>
                          <a:sym typeface="Wingdings" pitchFamily="2" charset="2"/>
                        </a:rPr>
                        <a:t>레이어설명</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추가</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전환</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삭제</a:t>
                      </a:r>
                      <a:r>
                        <a:rPr lang="en-US" altLang="ko-KR" sz="800" b="0" kern="1200" baseline="0" dirty="0">
                          <a:solidFill>
                            <a:schemeClr val="tx1"/>
                          </a:solidFill>
                          <a:latin typeface="맑은 고딕" panose="020B0503020000020004" pitchFamily="50" charset="-127"/>
                          <a:ea typeface="+mn-ea"/>
                          <a:cs typeface="+mn-cs"/>
                          <a:sym typeface="Wingdings" pitchFamily="2" charset="2"/>
                        </a:rPr>
                        <a:t>] </a:t>
                      </a:r>
                      <a:r>
                        <a:rPr lang="ko-KR" altLang="en-US" sz="800" b="0" kern="1200" baseline="0" dirty="0">
                          <a:solidFill>
                            <a:schemeClr val="tx1"/>
                          </a:solidFill>
                          <a:latin typeface="맑은 고딕" panose="020B0503020000020004" pitchFamily="50" charset="-127"/>
                          <a:ea typeface="+mn-ea"/>
                          <a:cs typeface="+mn-cs"/>
                          <a:sym typeface="Wingdings" pitchFamily="2" charset="2"/>
                        </a:rPr>
                        <a:t>표시</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131" name="직사각형 130">
            <a:extLst>
              <a:ext uri="{FF2B5EF4-FFF2-40B4-BE49-F238E27FC236}">
                <a16:creationId xmlns:a16="http://schemas.microsoft.com/office/drawing/2014/main" id="{79859328-8443-1275-3EC8-4338623B73A5}"/>
              </a:ext>
            </a:extLst>
          </p:cNvPr>
          <p:cNvSpPr/>
          <p:nvPr/>
        </p:nvSpPr>
        <p:spPr>
          <a:xfrm>
            <a:off x="-2163732" y="2886453"/>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1323701" y="15074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60" name="연결선: 꺾임 159">
            <a:extLst>
              <a:ext uri="{FF2B5EF4-FFF2-40B4-BE49-F238E27FC236}">
                <a16:creationId xmlns:a16="http://schemas.microsoft.com/office/drawing/2014/main" id="{AAE38161-B8E7-FAD5-B876-70E81FE3D6BC}"/>
              </a:ext>
            </a:extLst>
          </p:cNvPr>
          <p:cNvCxnSpPr>
            <a:cxnSpLocks/>
          </p:cNvCxnSpPr>
          <p:nvPr/>
        </p:nvCxnSpPr>
        <p:spPr>
          <a:xfrm rot="16200000" flipH="1">
            <a:off x="-1079127" y="1685156"/>
            <a:ext cx="90452" cy="1149133"/>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7" name="그룹 16">
            <a:extLst>
              <a:ext uri="{FF2B5EF4-FFF2-40B4-BE49-F238E27FC236}">
                <a16:creationId xmlns:a16="http://schemas.microsoft.com/office/drawing/2014/main" id="{45375AC5-8E0F-E401-E4BC-56AB645B2580}"/>
              </a:ext>
            </a:extLst>
          </p:cNvPr>
          <p:cNvGrpSpPr/>
          <p:nvPr/>
        </p:nvGrpSpPr>
        <p:grpSpPr>
          <a:xfrm>
            <a:off x="3681152" y="1463721"/>
            <a:ext cx="1946494" cy="4221448"/>
            <a:chOff x="4266073" y="1463721"/>
            <a:chExt cx="1946494" cy="4221448"/>
          </a:xfrm>
        </p:grpSpPr>
        <p:grpSp>
          <p:nvGrpSpPr>
            <p:cNvPr id="18" name="그룹 17">
              <a:extLst>
                <a:ext uri="{FF2B5EF4-FFF2-40B4-BE49-F238E27FC236}">
                  <a16:creationId xmlns:a16="http://schemas.microsoft.com/office/drawing/2014/main" id="{5A2E5BF2-1BAA-07C0-89AC-7D3165585EED}"/>
                </a:ext>
              </a:extLst>
            </p:cNvPr>
            <p:cNvGrpSpPr/>
            <p:nvPr/>
          </p:nvGrpSpPr>
          <p:grpSpPr>
            <a:xfrm>
              <a:off x="4267199" y="1463915"/>
              <a:ext cx="1945368" cy="4221254"/>
              <a:chOff x="4779484" y="1018145"/>
              <a:chExt cx="1945368" cy="4221254"/>
            </a:xfrm>
          </p:grpSpPr>
          <p:sp>
            <p:nvSpPr>
              <p:cNvPr id="44" name="사각형: 둥근 모서리 43">
                <a:extLst>
                  <a:ext uri="{FF2B5EF4-FFF2-40B4-BE49-F238E27FC236}">
                    <a16:creationId xmlns:a16="http://schemas.microsoft.com/office/drawing/2014/main" id="{8C1A7211-B371-FEA2-F128-5BC8232E9C5F}"/>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6" name="그림 45">
                <a:extLst>
                  <a:ext uri="{FF2B5EF4-FFF2-40B4-BE49-F238E27FC236}">
                    <a16:creationId xmlns:a16="http://schemas.microsoft.com/office/drawing/2014/main" id="{064B2121-1525-01B9-ED65-EC650C6DA79F}"/>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47" name="사각형: 둥근 모서리 46">
                <a:extLst>
                  <a:ext uri="{FF2B5EF4-FFF2-40B4-BE49-F238E27FC236}">
                    <a16:creationId xmlns:a16="http://schemas.microsoft.com/office/drawing/2014/main" id="{DFC3C0DE-09A7-AB05-34E4-684900A0DA7C}"/>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8" name="그래픽 47" descr="햄버거 메뉴 아이콘 단색으로 채워진">
                <a:extLst>
                  <a:ext uri="{FF2B5EF4-FFF2-40B4-BE49-F238E27FC236}">
                    <a16:creationId xmlns:a16="http://schemas.microsoft.com/office/drawing/2014/main" id="{53ABC714-230B-790A-A82A-5CD0B396EB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49" name="그래픽 48" descr="돋보기 단색으로 채워진">
                <a:extLst>
                  <a:ext uri="{FF2B5EF4-FFF2-40B4-BE49-F238E27FC236}">
                    <a16:creationId xmlns:a16="http://schemas.microsoft.com/office/drawing/2014/main" id="{36039704-BB4E-50A5-49A4-8861012965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50" name="직사각형 49">
                <a:extLst>
                  <a:ext uri="{FF2B5EF4-FFF2-40B4-BE49-F238E27FC236}">
                    <a16:creationId xmlns:a16="http://schemas.microsoft.com/office/drawing/2014/main" id="{30060407-6FD6-E912-79A3-96418B51E827}"/>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51" name="타원 50">
                <a:extLst>
                  <a:ext uri="{FF2B5EF4-FFF2-40B4-BE49-F238E27FC236}">
                    <a16:creationId xmlns:a16="http://schemas.microsoft.com/office/drawing/2014/main" id="{D35A983C-3A4D-74F6-7EA1-5FF6BAF17D56}"/>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2" name="그래픽 51" descr="연필 단색으로 채워진">
                <a:extLst>
                  <a:ext uri="{FF2B5EF4-FFF2-40B4-BE49-F238E27FC236}">
                    <a16:creationId xmlns:a16="http://schemas.microsoft.com/office/drawing/2014/main" id="{0694C31C-54EA-9176-05DB-7F04155329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sp>
            <p:nvSpPr>
              <p:cNvPr id="53" name="사각형: 둥근 모서리 52">
                <a:extLst>
                  <a:ext uri="{FF2B5EF4-FFF2-40B4-BE49-F238E27FC236}">
                    <a16:creationId xmlns:a16="http://schemas.microsoft.com/office/drawing/2014/main" id="{15572AD9-43B9-C8E1-90BC-0EFEA3045AB9}"/>
                  </a:ext>
                </a:extLst>
              </p:cNvPr>
              <p:cNvSpPr/>
              <p:nvPr/>
            </p:nvSpPr>
            <p:spPr>
              <a:xfrm>
                <a:off x="5497892" y="5110044"/>
                <a:ext cx="1181039" cy="102249"/>
              </a:xfrm>
              <a:prstGeom prst="roundRect">
                <a:avLst>
                  <a:gd name="adj" fmla="val 7298"/>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123.41235435234, 42.123451532</a:t>
                </a:r>
                <a:endParaRPr lang="ko-KR" altLang="en-US" sz="600" dirty="0">
                  <a:solidFill>
                    <a:schemeClr val="bg1"/>
                  </a:solidFill>
                </a:endParaRPr>
              </a:p>
            </p:txBody>
          </p:sp>
          <p:cxnSp>
            <p:nvCxnSpPr>
              <p:cNvPr id="54" name="직선 연결선 53">
                <a:extLst>
                  <a:ext uri="{FF2B5EF4-FFF2-40B4-BE49-F238E27FC236}">
                    <a16:creationId xmlns:a16="http://schemas.microsoft.com/office/drawing/2014/main" id="{A619708C-63C8-0B45-72EE-2856E53D23E5}"/>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34746DD6-7F2C-4836-4A66-372971C1AB00}"/>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7B6612F3-2978-B605-04E6-2B8292770DE8}"/>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사각형: 둥근 모서리 75">
                <a:extLst>
                  <a:ext uri="{FF2B5EF4-FFF2-40B4-BE49-F238E27FC236}">
                    <a16:creationId xmlns:a16="http://schemas.microsoft.com/office/drawing/2014/main" id="{D2DF18A1-C561-F88E-320F-F432D6E477B1}"/>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77" name="그룹 76">
                <a:extLst>
                  <a:ext uri="{FF2B5EF4-FFF2-40B4-BE49-F238E27FC236}">
                    <a16:creationId xmlns:a16="http://schemas.microsoft.com/office/drawing/2014/main" id="{239CA0E6-BC59-FBE6-49E2-FB396580F124}"/>
                  </a:ext>
                </a:extLst>
              </p:cNvPr>
              <p:cNvGrpSpPr/>
              <p:nvPr/>
            </p:nvGrpSpPr>
            <p:grpSpPr>
              <a:xfrm>
                <a:off x="6466436" y="4679226"/>
                <a:ext cx="180000" cy="180000"/>
                <a:chOff x="4586056" y="2102346"/>
                <a:chExt cx="180000" cy="180000"/>
              </a:xfrm>
            </p:grpSpPr>
            <p:sp>
              <p:nvSpPr>
                <p:cNvPr id="126" name="사각형: 둥근 모서리 125">
                  <a:extLst>
                    <a:ext uri="{FF2B5EF4-FFF2-40B4-BE49-F238E27FC236}">
                      <a16:creationId xmlns:a16="http://schemas.microsoft.com/office/drawing/2014/main" id="{A4154EC6-19A2-1133-F14F-F7E298FA3D7A}"/>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27" name="그래픽 126" descr="대상 단색으로 채워진">
                  <a:extLst>
                    <a:ext uri="{FF2B5EF4-FFF2-40B4-BE49-F238E27FC236}">
                      <a16:creationId xmlns:a16="http://schemas.microsoft.com/office/drawing/2014/main" id="{685AED3F-842D-07BA-2351-8F3CE2FF8D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78" name="그룹 77">
                <a:extLst>
                  <a:ext uri="{FF2B5EF4-FFF2-40B4-BE49-F238E27FC236}">
                    <a16:creationId xmlns:a16="http://schemas.microsoft.com/office/drawing/2014/main" id="{4EEC9939-4833-0984-8E73-507D4034EBAF}"/>
                  </a:ext>
                </a:extLst>
              </p:cNvPr>
              <p:cNvGrpSpPr/>
              <p:nvPr/>
            </p:nvGrpSpPr>
            <p:grpSpPr>
              <a:xfrm>
                <a:off x="6461741" y="4434938"/>
                <a:ext cx="180000" cy="180000"/>
                <a:chOff x="4586056" y="2607766"/>
                <a:chExt cx="180000" cy="180000"/>
              </a:xfrm>
            </p:grpSpPr>
            <p:sp>
              <p:nvSpPr>
                <p:cNvPr id="124" name="사각형: 둥근 모서리 123">
                  <a:extLst>
                    <a:ext uri="{FF2B5EF4-FFF2-40B4-BE49-F238E27FC236}">
                      <a16:creationId xmlns:a16="http://schemas.microsoft.com/office/drawing/2014/main" id="{079F89F7-C318-6BF9-EBCC-EFBFCB75420E}"/>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25" name="그래픽 124" descr="세계 단색으로 채워진">
                  <a:extLst>
                    <a:ext uri="{FF2B5EF4-FFF2-40B4-BE49-F238E27FC236}">
                      <a16:creationId xmlns:a16="http://schemas.microsoft.com/office/drawing/2014/main" id="{C3E4218B-FC89-5078-3241-04AE14EE5E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20" name="사각형: 둥근 모서리 19">
              <a:extLst>
                <a:ext uri="{FF2B5EF4-FFF2-40B4-BE49-F238E27FC236}">
                  <a16:creationId xmlns:a16="http://schemas.microsoft.com/office/drawing/2014/main" id="{5C34CCCF-1309-4C67-74A6-F464EE307578}"/>
                </a:ext>
              </a:extLst>
            </p:cNvPr>
            <p:cNvSpPr/>
            <p:nvPr/>
          </p:nvSpPr>
          <p:spPr>
            <a:xfrm>
              <a:off x="4266073" y="1463721"/>
              <a:ext cx="1943922" cy="4221254"/>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grpSp>
      <p:sp>
        <p:nvSpPr>
          <p:cNvPr id="141" name="사각형: 둥근 모서리 140">
            <a:extLst>
              <a:ext uri="{FF2B5EF4-FFF2-40B4-BE49-F238E27FC236}">
                <a16:creationId xmlns:a16="http://schemas.microsoft.com/office/drawing/2014/main" id="{11F2291E-5CBC-2B76-F7A7-54DA71120EDC}"/>
              </a:ext>
            </a:extLst>
          </p:cNvPr>
          <p:cNvSpPr/>
          <p:nvPr/>
        </p:nvSpPr>
        <p:spPr>
          <a:xfrm>
            <a:off x="1642206" y="1966156"/>
            <a:ext cx="376587" cy="134455"/>
          </a:xfrm>
          <a:prstGeom prst="roundRect">
            <a:avLst>
              <a:gd name="adj" fmla="val 35635"/>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dirty="0">
                <a:solidFill>
                  <a:schemeClr val="tx1"/>
                </a:solidFill>
              </a:rPr>
              <a:t>로그아웃</a:t>
            </a:r>
          </a:p>
        </p:txBody>
      </p:sp>
      <p:sp>
        <p:nvSpPr>
          <p:cNvPr id="143" name="직사각형 142">
            <a:extLst>
              <a:ext uri="{FF2B5EF4-FFF2-40B4-BE49-F238E27FC236}">
                <a16:creationId xmlns:a16="http://schemas.microsoft.com/office/drawing/2014/main" id="{2DFDA930-75C8-B258-CC5A-2AEB08D73C80}"/>
              </a:ext>
            </a:extLst>
          </p:cNvPr>
          <p:cNvSpPr/>
          <p:nvPr/>
        </p:nvSpPr>
        <p:spPr>
          <a:xfrm>
            <a:off x="1027346" y="2187361"/>
            <a:ext cx="734779" cy="182924"/>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모서리가 둥근 직사각형 299">
            <a:extLst>
              <a:ext uri="{FF2B5EF4-FFF2-40B4-BE49-F238E27FC236}">
                <a16:creationId xmlns:a16="http://schemas.microsoft.com/office/drawing/2014/main" id="{B33F66D7-8193-F744-0126-8EB6F8840509}"/>
              </a:ext>
            </a:extLst>
          </p:cNvPr>
          <p:cNvSpPr/>
          <p:nvPr/>
        </p:nvSpPr>
        <p:spPr>
          <a:xfrm>
            <a:off x="811149" y="203030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145" name="사각형: 둥근 모서리 144">
            <a:extLst>
              <a:ext uri="{FF2B5EF4-FFF2-40B4-BE49-F238E27FC236}">
                <a16:creationId xmlns:a16="http://schemas.microsoft.com/office/drawing/2014/main" id="{5A743AE2-556E-D552-7271-7A4DD3CC6264}"/>
              </a:ext>
            </a:extLst>
          </p:cNvPr>
          <p:cNvSpPr/>
          <p:nvPr/>
        </p:nvSpPr>
        <p:spPr>
          <a:xfrm>
            <a:off x="3688919" y="1470044"/>
            <a:ext cx="1932318" cy="263521"/>
          </a:xfrm>
          <a:prstGeom prst="roundRect">
            <a:avLst>
              <a:gd name="adj" fmla="val 0"/>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b="1" dirty="0">
                <a:solidFill>
                  <a:schemeClr val="bg1"/>
                </a:solidFill>
              </a:rPr>
              <a:t>  </a:t>
            </a:r>
            <a:r>
              <a:rPr lang="ko-KR" altLang="en-US" sz="600" b="1" dirty="0">
                <a:solidFill>
                  <a:schemeClr val="bg1"/>
                </a:solidFill>
              </a:rPr>
              <a:t>레이어 검색</a:t>
            </a:r>
          </a:p>
        </p:txBody>
      </p:sp>
      <p:pic>
        <p:nvPicPr>
          <p:cNvPr id="146" name="그래픽 145" descr="닫기 단색으로 채워진">
            <a:extLst>
              <a:ext uri="{FF2B5EF4-FFF2-40B4-BE49-F238E27FC236}">
                <a16:creationId xmlns:a16="http://schemas.microsoft.com/office/drawing/2014/main" id="{200638CD-A2EE-CC42-3BDD-50F34CCAA81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429386" y="1519544"/>
            <a:ext cx="144000" cy="144000"/>
          </a:xfrm>
          <a:prstGeom prst="rect">
            <a:avLst/>
          </a:prstGeom>
        </p:spPr>
      </p:pic>
      <p:sp>
        <p:nvSpPr>
          <p:cNvPr id="147" name="TextBox 146">
            <a:extLst>
              <a:ext uri="{FF2B5EF4-FFF2-40B4-BE49-F238E27FC236}">
                <a16:creationId xmlns:a16="http://schemas.microsoft.com/office/drawing/2014/main" id="{F12D99B5-0498-5F5C-F347-6A094A9A527D}"/>
              </a:ext>
            </a:extLst>
          </p:cNvPr>
          <p:cNvSpPr txBox="1"/>
          <p:nvPr/>
        </p:nvSpPr>
        <p:spPr>
          <a:xfrm>
            <a:off x="3685970" y="1736214"/>
            <a:ext cx="1932317" cy="184666"/>
          </a:xfrm>
          <a:prstGeom prst="rect">
            <a:avLst/>
          </a:prstGeom>
          <a:solidFill>
            <a:schemeClr val="tx1"/>
          </a:solidFill>
        </p:spPr>
        <p:txBody>
          <a:bodyPr wrap="square" rtlCol="0">
            <a:spAutoFit/>
          </a:bodyPr>
          <a:lstStyle/>
          <a:p>
            <a:r>
              <a:rPr lang="ko-KR" altLang="en-US" sz="600" b="1" dirty="0">
                <a:solidFill>
                  <a:schemeClr val="bg1"/>
                </a:solidFill>
              </a:rPr>
              <a:t>구분</a:t>
            </a:r>
          </a:p>
        </p:txBody>
      </p:sp>
      <p:sp>
        <p:nvSpPr>
          <p:cNvPr id="152" name="TextBox 151">
            <a:extLst>
              <a:ext uri="{FF2B5EF4-FFF2-40B4-BE49-F238E27FC236}">
                <a16:creationId xmlns:a16="http://schemas.microsoft.com/office/drawing/2014/main" id="{59ADCA34-E227-9EF9-0094-A7E13DFEAA78}"/>
              </a:ext>
            </a:extLst>
          </p:cNvPr>
          <p:cNvSpPr txBox="1"/>
          <p:nvPr/>
        </p:nvSpPr>
        <p:spPr>
          <a:xfrm>
            <a:off x="3687176" y="1921015"/>
            <a:ext cx="1931110" cy="984885"/>
          </a:xfrm>
          <a:prstGeom prst="rect">
            <a:avLst/>
          </a:prstGeom>
          <a:solidFill>
            <a:schemeClr val="bg1">
              <a:lumMod val="95000"/>
            </a:schemeClr>
          </a:solidFill>
        </p:spPr>
        <p:txBody>
          <a:bodyPr wrap="square" rtlCol="0">
            <a:spAutoFit/>
          </a:bodyPr>
          <a:lstStyle/>
          <a:p>
            <a:pPr>
              <a:spcAft>
                <a:spcPts val="300"/>
              </a:spcAft>
            </a:pPr>
            <a:r>
              <a:rPr lang="ko-KR" altLang="en-US" sz="600" b="1" dirty="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sz="600" b="1" dirty="0">
                <a:solidFill>
                  <a:schemeClr val="tx1">
                    <a:lumMod val="50000"/>
                    <a:lumOff val="50000"/>
                  </a:schemeClr>
                </a:solidFill>
              </a:rPr>
              <a:t>국가공간정보</a:t>
            </a:r>
            <a:endParaRPr lang="en-US" altLang="ko-KR" sz="600" b="1" dirty="0">
              <a:solidFill>
                <a:schemeClr val="tx1">
                  <a:lumMod val="50000"/>
                  <a:lumOff val="50000"/>
                </a:schemeClr>
              </a:solidFill>
            </a:endParaRPr>
          </a:p>
          <a:p>
            <a:pPr>
              <a:spcAft>
                <a:spcPts val="300"/>
              </a:spcAft>
            </a:pPr>
            <a:r>
              <a:rPr lang="en-US" altLang="ko-KR" sz="600" dirty="0">
                <a:solidFill>
                  <a:schemeClr val="tx1">
                    <a:lumMod val="50000"/>
                    <a:lumOff val="50000"/>
                  </a:schemeClr>
                </a:solidFill>
              </a:rPr>
              <a:t>     </a:t>
            </a:r>
            <a:r>
              <a:rPr lang="ko-KR" altLang="en-US" sz="600" dirty="0">
                <a:solidFill>
                  <a:schemeClr val="tx1">
                    <a:lumMod val="50000"/>
                    <a:lumOff val="50000"/>
                  </a:schemeClr>
                </a:solidFill>
              </a:rPr>
              <a:t>기본공간정보</a:t>
            </a:r>
            <a:br>
              <a:rPr lang="en-US" altLang="ko-KR" sz="600" dirty="0">
                <a:solidFill>
                  <a:schemeClr val="tx1">
                    <a:lumMod val="50000"/>
                    <a:lumOff val="50000"/>
                  </a:schemeClr>
                </a:solidFill>
              </a:rPr>
            </a:br>
            <a:r>
              <a:rPr lang="en-US" altLang="ko-KR" sz="600" dirty="0">
                <a:solidFill>
                  <a:schemeClr val="tx1">
                    <a:lumMod val="50000"/>
                    <a:lumOff val="50000"/>
                  </a:schemeClr>
                </a:solidFill>
              </a:rPr>
              <a:t>     </a:t>
            </a:r>
            <a:r>
              <a:rPr lang="ko-KR" altLang="en-US" sz="600" dirty="0">
                <a:solidFill>
                  <a:schemeClr val="tx1">
                    <a:lumMod val="50000"/>
                    <a:lumOff val="50000"/>
                  </a:schemeClr>
                </a:solidFill>
              </a:rPr>
              <a:t>기본공간정보</a:t>
            </a:r>
            <a:r>
              <a:rPr lang="en-US" altLang="ko-KR" sz="600" dirty="0">
                <a:solidFill>
                  <a:schemeClr val="tx1">
                    <a:lumMod val="50000"/>
                    <a:lumOff val="50000"/>
                  </a:schemeClr>
                </a:solidFill>
              </a:rPr>
              <a:t>_</a:t>
            </a:r>
            <a:r>
              <a:rPr lang="ko-KR" altLang="en-US" sz="600" dirty="0">
                <a:solidFill>
                  <a:schemeClr val="tx1">
                    <a:lumMod val="50000"/>
                    <a:lumOff val="50000"/>
                  </a:schemeClr>
                </a:solidFill>
              </a:rPr>
              <a:t>제주</a:t>
            </a:r>
            <a:br>
              <a:rPr lang="en-US" altLang="ko-KR" sz="600" dirty="0">
                <a:solidFill>
                  <a:schemeClr val="tx1">
                    <a:lumMod val="50000"/>
                    <a:lumOff val="50000"/>
                  </a:schemeClr>
                </a:solidFill>
              </a:rPr>
            </a:br>
            <a:r>
              <a:rPr lang="en-US" altLang="ko-KR" sz="600" dirty="0">
                <a:solidFill>
                  <a:schemeClr val="tx1">
                    <a:lumMod val="50000"/>
                    <a:lumOff val="50000"/>
                  </a:schemeClr>
                </a:solidFill>
              </a:rPr>
              <a:t>     </a:t>
            </a:r>
            <a:r>
              <a:rPr lang="ko-KR" altLang="en-US" sz="600" b="1" dirty="0">
                <a:solidFill>
                  <a:schemeClr val="accent1"/>
                </a:solidFill>
              </a:rPr>
              <a:t>기본공간정보</a:t>
            </a:r>
            <a:r>
              <a:rPr lang="en-US" altLang="ko-KR" sz="600" b="1" dirty="0">
                <a:solidFill>
                  <a:schemeClr val="accent1"/>
                </a:solidFill>
              </a:rPr>
              <a:t>_</a:t>
            </a:r>
            <a:r>
              <a:rPr lang="ko-KR" altLang="en-US" sz="600" b="1" dirty="0">
                <a:solidFill>
                  <a:schemeClr val="accent1"/>
                </a:solidFill>
              </a:rPr>
              <a:t>시흥</a:t>
            </a:r>
            <a:endParaRPr lang="en-US" altLang="ko-KR" sz="600" b="1" dirty="0">
              <a:solidFill>
                <a:schemeClr val="accent1"/>
              </a:solidFill>
            </a:endParaRPr>
          </a:p>
          <a:p>
            <a:pPr>
              <a:spcAft>
                <a:spcPts val="300"/>
              </a:spcAft>
            </a:pPr>
            <a:r>
              <a:rPr lang="ko-KR" altLang="en-US" sz="600" b="1" dirty="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sz="600" b="1" dirty="0">
                <a:solidFill>
                  <a:schemeClr val="tx1">
                    <a:lumMod val="50000"/>
                    <a:lumOff val="50000"/>
                  </a:schemeClr>
                </a:solidFill>
              </a:rPr>
              <a:t>사용자데이터</a:t>
            </a:r>
            <a:endParaRPr lang="en-US" altLang="ko-KR" sz="600" b="1" dirty="0">
              <a:solidFill>
                <a:schemeClr val="tx1">
                  <a:lumMod val="50000"/>
                  <a:lumOff val="50000"/>
                </a:schemeClr>
              </a:solidFill>
            </a:endParaRPr>
          </a:p>
          <a:p>
            <a:pPr>
              <a:spcAft>
                <a:spcPts val="300"/>
              </a:spcAft>
            </a:pPr>
            <a:r>
              <a:rPr lang="ko-KR" altLang="en-US" sz="600" b="1" dirty="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sz="600" b="1" dirty="0">
                <a:solidFill>
                  <a:schemeClr val="tx1">
                    <a:lumMod val="50000"/>
                    <a:lumOff val="50000"/>
                  </a:schemeClr>
                </a:solidFill>
              </a:rPr>
              <a:t>공유데이터</a:t>
            </a:r>
            <a:endParaRPr lang="en-US" altLang="ko-KR" sz="600" b="1" dirty="0">
              <a:solidFill>
                <a:schemeClr val="tx1">
                  <a:lumMod val="50000"/>
                  <a:lumOff val="50000"/>
                </a:schemeClr>
              </a:solidFill>
            </a:endParaRPr>
          </a:p>
          <a:p>
            <a:pPr>
              <a:spcAft>
                <a:spcPts val="300"/>
              </a:spcAft>
            </a:pPr>
            <a:r>
              <a:rPr lang="en-US" altLang="ko-KR" sz="600" dirty="0">
                <a:solidFill>
                  <a:schemeClr val="tx1">
                    <a:lumMod val="50000"/>
                    <a:lumOff val="50000"/>
                  </a:schemeClr>
                </a:solidFill>
              </a:rPr>
              <a:t>     </a:t>
            </a:r>
            <a:r>
              <a:rPr lang="ko-KR" altLang="en-US" sz="600" dirty="0">
                <a:solidFill>
                  <a:schemeClr val="tx1">
                    <a:lumMod val="50000"/>
                    <a:lumOff val="50000"/>
                  </a:schemeClr>
                </a:solidFill>
              </a:rPr>
              <a:t>전체 공유</a:t>
            </a:r>
            <a:br>
              <a:rPr lang="en-US" altLang="ko-KR" sz="600" dirty="0">
                <a:solidFill>
                  <a:schemeClr val="tx1">
                    <a:lumMod val="50000"/>
                    <a:lumOff val="50000"/>
                  </a:schemeClr>
                </a:solidFill>
              </a:rPr>
            </a:br>
            <a:r>
              <a:rPr lang="en-US" altLang="ko-KR" sz="600" dirty="0">
                <a:solidFill>
                  <a:schemeClr val="tx1">
                    <a:lumMod val="50000"/>
                    <a:lumOff val="50000"/>
                  </a:schemeClr>
                </a:solidFill>
              </a:rPr>
              <a:t>     </a:t>
            </a:r>
            <a:r>
              <a:rPr lang="ko-KR" altLang="en-US" sz="600" dirty="0">
                <a:solidFill>
                  <a:schemeClr val="tx1">
                    <a:lumMod val="50000"/>
                    <a:lumOff val="50000"/>
                  </a:schemeClr>
                </a:solidFill>
              </a:rPr>
              <a:t>기관 공유</a:t>
            </a:r>
            <a:endParaRPr lang="en-US" altLang="ko-KR" sz="600" dirty="0">
              <a:solidFill>
                <a:schemeClr val="tx1">
                  <a:lumMod val="50000"/>
                  <a:lumOff val="50000"/>
                </a:schemeClr>
              </a:solidFill>
            </a:endParaRPr>
          </a:p>
        </p:txBody>
      </p:sp>
      <p:grpSp>
        <p:nvGrpSpPr>
          <p:cNvPr id="155" name="그룹 154">
            <a:extLst>
              <a:ext uri="{FF2B5EF4-FFF2-40B4-BE49-F238E27FC236}">
                <a16:creationId xmlns:a16="http://schemas.microsoft.com/office/drawing/2014/main" id="{8DA65B8F-8B3A-BA63-AD5F-1F2A76334C74}"/>
              </a:ext>
            </a:extLst>
          </p:cNvPr>
          <p:cNvGrpSpPr/>
          <p:nvPr/>
        </p:nvGrpSpPr>
        <p:grpSpPr>
          <a:xfrm>
            <a:off x="5483386" y="1971086"/>
            <a:ext cx="36000" cy="900000"/>
            <a:chOff x="6119804" y="2409089"/>
            <a:chExt cx="36000" cy="2160000"/>
          </a:xfrm>
        </p:grpSpPr>
        <p:sp>
          <p:nvSpPr>
            <p:cNvPr id="156" name="사각형: 둥근 모서리 155">
              <a:extLst>
                <a:ext uri="{FF2B5EF4-FFF2-40B4-BE49-F238E27FC236}">
                  <a16:creationId xmlns:a16="http://schemas.microsoft.com/office/drawing/2014/main" id="{1A3164A9-5AB0-ABCE-06C0-8734D2A3290D}"/>
                </a:ext>
              </a:extLst>
            </p:cNvPr>
            <p:cNvSpPr/>
            <p:nvPr/>
          </p:nvSpPr>
          <p:spPr>
            <a:xfrm>
              <a:off x="6119804" y="2409089"/>
              <a:ext cx="36000" cy="2160000"/>
            </a:xfrm>
            <a:prstGeom prst="roundRect">
              <a:avLst>
                <a:gd name="adj" fmla="val 50000"/>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8" name="사각형: 둥근 모서리 157">
              <a:extLst>
                <a:ext uri="{FF2B5EF4-FFF2-40B4-BE49-F238E27FC236}">
                  <a16:creationId xmlns:a16="http://schemas.microsoft.com/office/drawing/2014/main" id="{950CC4C3-119C-E9AC-7AE7-33914395A21B}"/>
                </a:ext>
              </a:extLst>
            </p:cNvPr>
            <p:cNvSpPr/>
            <p:nvPr/>
          </p:nvSpPr>
          <p:spPr>
            <a:xfrm>
              <a:off x="6119804" y="2529956"/>
              <a:ext cx="36000" cy="208544"/>
            </a:xfrm>
            <a:prstGeom prst="roundRect">
              <a:avLst>
                <a:gd name="adj" fmla="val 50000"/>
              </a:avLst>
            </a:prstGeom>
            <a:solidFill>
              <a:srgbClr val="436A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9" name="사각형: 둥근 모서리 158">
            <a:extLst>
              <a:ext uri="{FF2B5EF4-FFF2-40B4-BE49-F238E27FC236}">
                <a16:creationId xmlns:a16="http://schemas.microsoft.com/office/drawing/2014/main" id="{129EC32C-74E9-FFF5-0022-ABAC738C93AD}"/>
              </a:ext>
            </a:extLst>
          </p:cNvPr>
          <p:cNvSpPr/>
          <p:nvPr/>
        </p:nvSpPr>
        <p:spPr>
          <a:xfrm>
            <a:off x="3739228" y="2961798"/>
            <a:ext cx="1833987"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a:t>
            </a:r>
            <a:r>
              <a:rPr lang="ko-KR" altLang="en-US" sz="600" dirty="0" err="1">
                <a:solidFill>
                  <a:schemeClr val="bg1">
                    <a:lumMod val="50000"/>
                  </a:schemeClr>
                </a:solidFill>
              </a:rPr>
              <a:t>레이어명으로</a:t>
            </a:r>
            <a:r>
              <a:rPr lang="ko-KR" altLang="en-US" sz="600" dirty="0">
                <a:solidFill>
                  <a:schemeClr val="bg1">
                    <a:lumMod val="50000"/>
                  </a:schemeClr>
                </a:solidFill>
              </a:rPr>
              <a:t> 검색</a:t>
            </a:r>
          </a:p>
        </p:txBody>
      </p:sp>
      <p:pic>
        <p:nvPicPr>
          <p:cNvPr id="161" name="그래픽 160" descr="돋보기 단색으로 채워진">
            <a:extLst>
              <a:ext uri="{FF2B5EF4-FFF2-40B4-BE49-F238E27FC236}">
                <a16:creationId xmlns:a16="http://schemas.microsoft.com/office/drawing/2014/main" id="{8F9F12E3-8C63-6209-1B88-3A99C61B33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89354" y="2980931"/>
            <a:ext cx="151007" cy="151007"/>
          </a:xfrm>
          <a:prstGeom prst="rect">
            <a:avLst/>
          </a:prstGeom>
        </p:spPr>
      </p:pic>
      <p:sp>
        <p:nvSpPr>
          <p:cNvPr id="162" name="사각형: 둥근 모서리 161">
            <a:extLst>
              <a:ext uri="{FF2B5EF4-FFF2-40B4-BE49-F238E27FC236}">
                <a16:creationId xmlns:a16="http://schemas.microsoft.com/office/drawing/2014/main" id="{052CD416-0946-443F-41B3-318520101D18}"/>
              </a:ext>
            </a:extLst>
          </p:cNvPr>
          <p:cNvSpPr/>
          <p:nvPr/>
        </p:nvSpPr>
        <p:spPr>
          <a:xfrm>
            <a:off x="3733753" y="3184698"/>
            <a:ext cx="1619302" cy="133249"/>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bg1">
                    <a:lumMod val="50000"/>
                  </a:schemeClr>
                </a:solidFill>
              </a:rPr>
              <a:t> 사용자데이터 검색 결과는 총 </a:t>
            </a:r>
            <a:r>
              <a:rPr lang="en-US" altLang="ko-KR" sz="500" dirty="0">
                <a:solidFill>
                  <a:schemeClr val="bg1">
                    <a:lumMod val="50000"/>
                  </a:schemeClr>
                </a:solidFill>
              </a:rPr>
              <a:t>xxx</a:t>
            </a:r>
            <a:r>
              <a:rPr lang="ko-KR" altLang="en-US" sz="500" dirty="0">
                <a:solidFill>
                  <a:schemeClr val="bg1">
                    <a:lumMod val="50000"/>
                  </a:schemeClr>
                </a:solidFill>
              </a:rPr>
              <a:t>건입니다</a:t>
            </a:r>
            <a:r>
              <a:rPr lang="en-US" altLang="ko-KR" sz="500" dirty="0">
                <a:solidFill>
                  <a:schemeClr val="bg1">
                    <a:lumMod val="50000"/>
                  </a:schemeClr>
                </a:solidFill>
              </a:rPr>
              <a:t>.</a:t>
            </a:r>
            <a:endParaRPr lang="ko-KR" altLang="en-US" sz="500" dirty="0">
              <a:solidFill>
                <a:schemeClr val="bg1">
                  <a:lumMod val="50000"/>
                </a:schemeClr>
              </a:solidFill>
            </a:endParaRPr>
          </a:p>
        </p:txBody>
      </p:sp>
      <p:grpSp>
        <p:nvGrpSpPr>
          <p:cNvPr id="164" name="그룹 163">
            <a:extLst>
              <a:ext uri="{FF2B5EF4-FFF2-40B4-BE49-F238E27FC236}">
                <a16:creationId xmlns:a16="http://schemas.microsoft.com/office/drawing/2014/main" id="{D406D56D-9DDE-636D-4F16-9A31397342BD}"/>
              </a:ext>
            </a:extLst>
          </p:cNvPr>
          <p:cNvGrpSpPr/>
          <p:nvPr/>
        </p:nvGrpSpPr>
        <p:grpSpPr>
          <a:xfrm>
            <a:off x="4804699" y="3362068"/>
            <a:ext cx="766777" cy="133249"/>
            <a:chOff x="7891247" y="3176872"/>
            <a:chExt cx="766777" cy="133249"/>
          </a:xfrm>
        </p:grpSpPr>
        <p:sp>
          <p:nvSpPr>
            <p:cNvPr id="165" name="사각형: 둥근 모서리 164">
              <a:extLst>
                <a:ext uri="{FF2B5EF4-FFF2-40B4-BE49-F238E27FC236}">
                  <a16:creationId xmlns:a16="http://schemas.microsoft.com/office/drawing/2014/main" id="{E5E9398B-95E8-5732-5CC3-16914D6CB911}"/>
                </a:ext>
              </a:extLst>
            </p:cNvPr>
            <p:cNvSpPr/>
            <p:nvPr/>
          </p:nvSpPr>
          <p:spPr>
            <a:xfrm>
              <a:off x="7891247" y="3176872"/>
              <a:ext cx="766777" cy="133249"/>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정렬</a:t>
              </a:r>
            </a:p>
          </p:txBody>
        </p:sp>
        <p:pic>
          <p:nvPicPr>
            <p:cNvPr id="166" name="그래픽 165" descr="위쪽 캐럿 단색으로 채워진">
              <a:extLst>
                <a:ext uri="{FF2B5EF4-FFF2-40B4-BE49-F238E27FC236}">
                  <a16:creationId xmlns:a16="http://schemas.microsoft.com/office/drawing/2014/main" id="{0D311163-8256-EED5-A9A1-C13FCC22E19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8522225" y="3192326"/>
              <a:ext cx="113191" cy="113191"/>
            </a:xfrm>
            <a:prstGeom prst="rect">
              <a:avLst/>
            </a:prstGeom>
          </p:spPr>
        </p:pic>
      </p:grpSp>
      <p:graphicFrame>
        <p:nvGraphicFramePr>
          <p:cNvPr id="179" name="표 175">
            <a:extLst>
              <a:ext uri="{FF2B5EF4-FFF2-40B4-BE49-F238E27FC236}">
                <a16:creationId xmlns:a16="http://schemas.microsoft.com/office/drawing/2014/main" id="{5588DD63-3444-5AC9-D755-7B186F216746}"/>
              </a:ext>
            </a:extLst>
          </p:cNvPr>
          <p:cNvGraphicFramePr>
            <a:graphicFrameLocks noGrp="1"/>
          </p:cNvGraphicFramePr>
          <p:nvPr>
            <p:extLst>
              <p:ext uri="{D42A27DB-BD31-4B8C-83A1-F6EECF244321}">
                <p14:modId xmlns:p14="http://schemas.microsoft.com/office/powerpoint/2010/main" val="468770944"/>
              </p:ext>
            </p:extLst>
          </p:nvPr>
        </p:nvGraphicFramePr>
        <p:xfrm>
          <a:off x="3768766" y="3573988"/>
          <a:ext cx="1772580" cy="372102"/>
        </p:xfrm>
        <a:graphic>
          <a:graphicData uri="http://schemas.openxmlformats.org/drawingml/2006/table">
            <a:tbl>
              <a:tblPr firstRow="1" bandRow="1">
                <a:tableStyleId>{5C22544A-7EE6-4342-B048-85BDC9FD1C3A}</a:tableStyleId>
              </a:tblPr>
              <a:tblGrid>
                <a:gridCol w="1034025">
                  <a:extLst>
                    <a:ext uri="{9D8B030D-6E8A-4147-A177-3AD203B41FA5}">
                      <a16:colId xmlns:a16="http://schemas.microsoft.com/office/drawing/2014/main" val="574335529"/>
                    </a:ext>
                  </a:extLst>
                </a:gridCol>
                <a:gridCol w="246185">
                  <a:extLst>
                    <a:ext uri="{9D8B030D-6E8A-4147-A177-3AD203B41FA5}">
                      <a16:colId xmlns:a16="http://schemas.microsoft.com/office/drawing/2014/main" val="1949423344"/>
                    </a:ext>
                  </a:extLst>
                </a:gridCol>
                <a:gridCol w="246185">
                  <a:extLst>
                    <a:ext uri="{9D8B030D-6E8A-4147-A177-3AD203B41FA5}">
                      <a16:colId xmlns:a16="http://schemas.microsoft.com/office/drawing/2014/main" val="1731021864"/>
                    </a:ext>
                  </a:extLst>
                </a:gridCol>
                <a:gridCol w="246185">
                  <a:extLst>
                    <a:ext uri="{9D8B030D-6E8A-4147-A177-3AD203B41FA5}">
                      <a16:colId xmlns:a16="http://schemas.microsoft.com/office/drawing/2014/main" val="2462240310"/>
                    </a:ext>
                  </a:extLst>
                </a:gridCol>
              </a:tblGrid>
              <a:tr h="186051">
                <a:tc>
                  <a:txBody>
                    <a:bodyPr/>
                    <a:lstStyle/>
                    <a:p>
                      <a:pPr algn="ctr" latinLnBrk="1"/>
                      <a:r>
                        <a:rPr lang="ko-KR" altLang="en-US" sz="600" b="0" dirty="0" err="1">
                          <a:solidFill>
                            <a:schemeClr val="tx1"/>
                          </a:solidFill>
                        </a:rPr>
                        <a:t>레이어명</a:t>
                      </a:r>
                      <a:endParaRPr lang="ko-KR" altLang="en-US" sz="600" b="0" dirty="0">
                        <a:solidFill>
                          <a:schemeClr val="tx1"/>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600" b="0" dirty="0">
                          <a:solidFill>
                            <a:schemeClr val="tx1"/>
                          </a:solidFill>
                        </a:rPr>
                        <a:t>추가</a:t>
                      </a: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600" b="0" dirty="0">
                          <a:solidFill>
                            <a:schemeClr val="tx1"/>
                          </a:solidFill>
                        </a:rPr>
                        <a:t>전환</a:t>
                      </a: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600" b="0" dirty="0">
                          <a:solidFill>
                            <a:schemeClr val="tx1"/>
                          </a:solidFill>
                        </a:rPr>
                        <a:t>삭제</a:t>
                      </a: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30162241"/>
                  </a:ext>
                </a:extLst>
              </a:tr>
              <a:tr h="186051">
                <a:tc>
                  <a:txBody>
                    <a:bodyPr/>
                    <a:lstStyle/>
                    <a:p>
                      <a:pPr algn="ctr" latinLnBrk="1"/>
                      <a:r>
                        <a:rPr lang="ko-KR" altLang="en-US" sz="600" b="0" dirty="0">
                          <a:solidFill>
                            <a:schemeClr val="tx1"/>
                          </a:solidFill>
                        </a:rPr>
                        <a:t>             </a:t>
                      </a:r>
                      <a:r>
                        <a:rPr lang="ko-KR" altLang="en-US" sz="600" b="0" dirty="0" err="1">
                          <a:solidFill>
                            <a:schemeClr val="tx1"/>
                          </a:solidFill>
                        </a:rPr>
                        <a:t>레이어명</a:t>
                      </a:r>
                      <a:r>
                        <a:rPr lang="ko-KR" altLang="en-US" sz="600" b="0" dirty="0">
                          <a:solidFill>
                            <a:schemeClr val="tx1"/>
                          </a:solidFill>
                        </a:rPr>
                        <a:t> </a:t>
                      </a:r>
                      <a:r>
                        <a:rPr lang="en-US" altLang="ko-KR" sz="600" b="0" dirty="0">
                          <a:solidFill>
                            <a:schemeClr val="tx1"/>
                          </a:solidFill>
                        </a:rPr>
                        <a:t>1</a:t>
                      </a:r>
                    </a:p>
                    <a:p>
                      <a:pPr algn="ctr" latinLnBrk="1"/>
                      <a:r>
                        <a:rPr lang="en-US" altLang="ko-KR" sz="500" b="0" dirty="0">
                          <a:solidFill>
                            <a:schemeClr val="tx1"/>
                          </a:solidFill>
                        </a:rPr>
                        <a:t>                 </a:t>
                      </a:r>
                      <a:r>
                        <a:rPr lang="en-US" altLang="ko-KR" sz="500" b="0" dirty="0" err="1">
                          <a:solidFill>
                            <a:schemeClr val="tx1"/>
                          </a:solidFill>
                        </a:rPr>
                        <a:t>Ismd_adm_sect_umd</a:t>
                      </a:r>
                      <a:endParaRPr lang="ko-KR" altLang="en-US" sz="500" b="0" dirty="0">
                        <a:solidFill>
                          <a:schemeClr val="tx1"/>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600" b="0" dirty="0">
                        <a:solidFill>
                          <a:schemeClr val="tx1"/>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600" b="0" dirty="0">
                        <a:solidFill>
                          <a:schemeClr val="tx1"/>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600" b="0" dirty="0">
                        <a:solidFill>
                          <a:schemeClr val="tx1"/>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45516119"/>
                  </a:ext>
                </a:extLst>
              </a:tr>
            </a:tbl>
          </a:graphicData>
        </a:graphic>
      </p:graphicFrame>
      <p:sp>
        <p:nvSpPr>
          <p:cNvPr id="180" name="사각형: 둥근 모서리 179">
            <a:extLst>
              <a:ext uri="{FF2B5EF4-FFF2-40B4-BE49-F238E27FC236}">
                <a16:creationId xmlns:a16="http://schemas.microsoft.com/office/drawing/2014/main" id="{0D16F6D3-A02D-39AE-75B7-6AC597344505}"/>
              </a:ext>
            </a:extLst>
          </p:cNvPr>
          <p:cNvSpPr/>
          <p:nvPr/>
        </p:nvSpPr>
        <p:spPr>
          <a:xfrm>
            <a:off x="3805836" y="3781916"/>
            <a:ext cx="140382" cy="140382"/>
          </a:xfrm>
          <a:prstGeom prst="roundRect">
            <a:avLst>
              <a:gd name="adj" fmla="val 7298"/>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sp>
        <p:nvSpPr>
          <p:cNvPr id="181" name="사각형: 둥근 모서리 180">
            <a:extLst>
              <a:ext uri="{FF2B5EF4-FFF2-40B4-BE49-F238E27FC236}">
                <a16:creationId xmlns:a16="http://schemas.microsoft.com/office/drawing/2014/main" id="{C994EAA4-0B3A-E571-BE2B-33ABC589DCFF}"/>
              </a:ext>
            </a:extLst>
          </p:cNvPr>
          <p:cNvSpPr/>
          <p:nvPr/>
        </p:nvSpPr>
        <p:spPr>
          <a:xfrm>
            <a:off x="3957719" y="3781916"/>
            <a:ext cx="204246" cy="140382"/>
          </a:xfrm>
          <a:prstGeom prst="roundRect">
            <a:avLst>
              <a:gd name="adj" fmla="val 7298"/>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b="1" dirty="0">
                <a:solidFill>
                  <a:schemeClr val="accent2"/>
                </a:solidFill>
              </a:rPr>
              <a:t>WFS</a:t>
            </a:r>
            <a:endParaRPr lang="ko-KR" altLang="en-US" sz="500" b="1" dirty="0">
              <a:solidFill>
                <a:schemeClr val="accent2"/>
              </a:solidFill>
            </a:endParaRPr>
          </a:p>
        </p:txBody>
      </p:sp>
      <p:sp>
        <p:nvSpPr>
          <p:cNvPr id="182" name="타원 181">
            <a:extLst>
              <a:ext uri="{FF2B5EF4-FFF2-40B4-BE49-F238E27FC236}">
                <a16:creationId xmlns:a16="http://schemas.microsoft.com/office/drawing/2014/main" id="{2539617E-00CD-F180-748B-BBFC79D25F04}"/>
              </a:ext>
            </a:extLst>
          </p:cNvPr>
          <p:cNvSpPr/>
          <p:nvPr/>
        </p:nvSpPr>
        <p:spPr>
          <a:xfrm>
            <a:off x="3856956" y="383496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3" name="그룹 182">
            <a:extLst>
              <a:ext uri="{FF2B5EF4-FFF2-40B4-BE49-F238E27FC236}">
                <a16:creationId xmlns:a16="http://schemas.microsoft.com/office/drawing/2014/main" id="{D0410C96-3F41-5CC3-D9BB-A5733094E8B5}"/>
              </a:ext>
            </a:extLst>
          </p:cNvPr>
          <p:cNvGrpSpPr/>
          <p:nvPr/>
        </p:nvGrpSpPr>
        <p:grpSpPr>
          <a:xfrm>
            <a:off x="4862866" y="3773369"/>
            <a:ext cx="163655" cy="154169"/>
            <a:chOff x="6982169" y="2230413"/>
            <a:chExt cx="163655" cy="154169"/>
          </a:xfrm>
        </p:grpSpPr>
        <p:sp>
          <p:nvSpPr>
            <p:cNvPr id="184" name="모서리가 둥근 직사각형 70">
              <a:extLst>
                <a:ext uri="{FF2B5EF4-FFF2-40B4-BE49-F238E27FC236}">
                  <a16:creationId xmlns:a16="http://schemas.microsoft.com/office/drawing/2014/main" id="{8B5378B8-6425-BC63-DC72-BEF623737031}"/>
                </a:ext>
              </a:extLst>
            </p:cNvPr>
            <p:cNvSpPr/>
            <p:nvPr/>
          </p:nvSpPr>
          <p:spPr>
            <a:xfrm>
              <a:off x="6982169" y="2230413"/>
              <a:ext cx="163655" cy="154169"/>
            </a:xfrm>
            <a:prstGeom prst="roundRect">
              <a:avLst>
                <a:gd name="adj" fmla="val 5903"/>
              </a:avLst>
            </a:prstGeom>
            <a:solidFill>
              <a:schemeClr val="bg1"/>
            </a:solid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altLang="ko-KR" sz="500" b="1" dirty="0">
                <a:solidFill>
                  <a:schemeClr val="bg1"/>
                </a:solidFill>
              </a:endParaRPr>
            </a:p>
          </p:txBody>
        </p:sp>
        <p:pic>
          <p:nvPicPr>
            <p:cNvPr id="185" name="그래픽 184" descr="추가 단색으로 채워진">
              <a:extLst>
                <a:ext uri="{FF2B5EF4-FFF2-40B4-BE49-F238E27FC236}">
                  <a16:creationId xmlns:a16="http://schemas.microsoft.com/office/drawing/2014/main" id="{BC84CC6C-0F00-0A0D-28E0-310E6D33FE3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009996" y="2253497"/>
              <a:ext cx="108000" cy="108000"/>
            </a:xfrm>
            <a:prstGeom prst="rect">
              <a:avLst/>
            </a:prstGeom>
          </p:spPr>
        </p:pic>
      </p:grpSp>
      <p:grpSp>
        <p:nvGrpSpPr>
          <p:cNvPr id="186" name="그룹 185">
            <a:extLst>
              <a:ext uri="{FF2B5EF4-FFF2-40B4-BE49-F238E27FC236}">
                <a16:creationId xmlns:a16="http://schemas.microsoft.com/office/drawing/2014/main" id="{06D9DB93-EA14-E0C5-3FDD-F0F7A36304A3}"/>
              </a:ext>
            </a:extLst>
          </p:cNvPr>
          <p:cNvGrpSpPr/>
          <p:nvPr/>
        </p:nvGrpSpPr>
        <p:grpSpPr>
          <a:xfrm>
            <a:off x="5092410" y="3773369"/>
            <a:ext cx="163655" cy="154169"/>
            <a:chOff x="7380986" y="2230413"/>
            <a:chExt cx="163655" cy="154169"/>
          </a:xfrm>
        </p:grpSpPr>
        <p:sp>
          <p:nvSpPr>
            <p:cNvPr id="187" name="모서리가 둥근 직사각형 70">
              <a:extLst>
                <a:ext uri="{FF2B5EF4-FFF2-40B4-BE49-F238E27FC236}">
                  <a16:creationId xmlns:a16="http://schemas.microsoft.com/office/drawing/2014/main" id="{232858B8-9962-A306-C1DA-73C08501A14B}"/>
                </a:ext>
              </a:extLst>
            </p:cNvPr>
            <p:cNvSpPr/>
            <p:nvPr/>
          </p:nvSpPr>
          <p:spPr>
            <a:xfrm>
              <a:off x="7380986" y="2230413"/>
              <a:ext cx="163655" cy="154169"/>
            </a:xfrm>
            <a:prstGeom prst="roundRect">
              <a:avLst>
                <a:gd name="adj" fmla="val 5903"/>
              </a:avLst>
            </a:prstGeom>
            <a:solidFill>
              <a:schemeClr val="bg1"/>
            </a:solid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altLang="ko-KR" sz="500" b="1" dirty="0">
                <a:solidFill>
                  <a:schemeClr val="bg1"/>
                </a:solidFill>
              </a:endParaRPr>
            </a:p>
          </p:txBody>
        </p:sp>
        <p:pic>
          <p:nvPicPr>
            <p:cNvPr id="188" name="그래픽 187" descr="전송 단색으로 채워진">
              <a:extLst>
                <a:ext uri="{FF2B5EF4-FFF2-40B4-BE49-F238E27FC236}">
                  <a16:creationId xmlns:a16="http://schemas.microsoft.com/office/drawing/2014/main" id="{0485084F-D263-5F89-5A4F-3D657C8D693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412428" y="2253497"/>
              <a:ext cx="108000" cy="108000"/>
            </a:xfrm>
            <a:prstGeom prst="rect">
              <a:avLst/>
            </a:prstGeom>
          </p:spPr>
        </p:pic>
      </p:grpSp>
      <p:grpSp>
        <p:nvGrpSpPr>
          <p:cNvPr id="189" name="그룹 188">
            <a:extLst>
              <a:ext uri="{FF2B5EF4-FFF2-40B4-BE49-F238E27FC236}">
                <a16:creationId xmlns:a16="http://schemas.microsoft.com/office/drawing/2014/main" id="{F8FDCDAF-4514-AB87-3A75-C4884A5B004C}"/>
              </a:ext>
            </a:extLst>
          </p:cNvPr>
          <p:cNvGrpSpPr/>
          <p:nvPr/>
        </p:nvGrpSpPr>
        <p:grpSpPr>
          <a:xfrm>
            <a:off x="5321954" y="3773369"/>
            <a:ext cx="163655" cy="154169"/>
            <a:chOff x="7834938" y="2230413"/>
            <a:chExt cx="163655" cy="154169"/>
          </a:xfrm>
        </p:grpSpPr>
        <p:sp>
          <p:nvSpPr>
            <p:cNvPr id="190" name="모서리가 둥근 직사각형 70">
              <a:extLst>
                <a:ext uri="{FF2B5EF4-FFF2-40B4-BE49-F238E27FC236}">
                  <a16:creationId xmlns:a16="http://schemas.microsoft.com/office/drawing/2014/main" id="{8A94D1C8-5A69-3357-3411-141249FD64B1}"/>
                </a:ext>
              </a:extLst>
            </p:cNvPr>
            <p:cNvSpPr/>
            <p:nvPr/>
          </p:nvSpPr>
          <p:spPr>
            <a:xfrm>
              <a:off x="7834938" y="2230413"/>
              <a:ext cx="163655" cy="154169"/>
            </a:xfrm>
            <a:prstGeom prst="roundRect">
              <a:avLst>
                <a:gd name="adj" fmla="val 5903"/>
              </a:avLst>
            </a:prstGeom>
            <a:solidFill>
              <a:schemeClr val="bg1"/>
            </a:solid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altLang="ko-KR" sz="500" b="1" dirty="0">
                <a:solidFill>
                  <a:schemeClr val="bg1"/>
                </a:solidFill>
              </a:endParaRPr>
            </a:p>
          </p:txBody>
        </p:sp>
        <p:pic>
          <p:nvPicPr>
            <p:cNvPr id="191" name="그래픽 190" descr="쓰레기 단색으로 채워진">
              <a:extLst>
                <a:ext uri="{FF2B5EF4-FFF2-40B4-BE49-F238E27FC236}">
                  <a16:creationId xmlns:a16="http://schemas.microsoft.com/office/drawing/2014/main" id="{8C5F521C-2E99-5DB9-BAAD-17855BFB180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7863747" y="2253497"/>
              <a:ext cx="108000" cy="108000"/>
            </a:xfrm>
            <a:prstGeom prst="rect">
              <a:avLst/>
            </a:prstGeom>
          </p:spPr>
        </p:pic>
      </p:grpSp>
      <p:grpSp>
        <p:nvGrpSpPr>
          <p:cNvPr id="192" name="그룹 191">
            <a:extLst>
              <a:ext uri="{FF2B5EF4-FFF2-40B4-BE49-F238E27FC236}">
                <a16:creationId xmlns:a16="http://schemas.microsoft.com/office/drawing/2014/main" id="{E5018EAE-BC6F-4706-E4A8-D9FE032BD91C}"/>
              </a:ext>
            </a:extLst>
          </p:cNvPr>
          <p:cNvGrpSpPr/>
          <p:nvPr/>
        </p:nvGrpSpPr>
        <p:grpSpPr>
          <a:xfrm>
            <a:off x="5567514" y="3804854"/>
            <a:ext cx="36000" cy="1440000"/>
            <a:chOff x="6119804" y="2409089"/>
            <a:chExt cx="36000" cy="2160000"/>
          </a:xfrm>
        </p:grpSpPr>
        <p:sp>
          <p:nvSpPr>
            <p:cNvPr id="193" name="사각형: 둥근 모서리 192">
              <a:extLst>
                <a:ext uri="{FF2B5EF4-FFF2-40B4-BE49-F238E27FC236}">
                  <a16:creationId xmlns:a16="http://schemas.microsoft.com/office/drawing/2014/main" id="{441B0A55-9CAD-7F63-55B1-22FDEE8A7192}"/>
                </a:ext>
              </a:extLst>
            </p:cNvPr>
            <p:cNvSpPr/>
            <p:nvPr/>
          </p:nvSpPr>
          <p:spPr>
            <a:xfrm>
              <a:off x="6119804" y="2409089"/>
              <a:ext cx="36000" cy="2160000"/>
            </a:xfrm>
            <a:prstGeom prst="roundRect">
              <a:avLst>
                <a:gd name="adj" fmla="val 50000"/>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4" name="사각형: 둥근 모서리 193">
              <a:extLst>
                <a:ext uri="{FF2B5EF4-FFF2-40B4-BE49-F238E27FC236}">
                  <a16:creationId xmlns:a16="http://schemas.microsoft.com/office/drawing/2014/main" id="{8B0D787B-778C-7EEA-8320-8D5402246E0F}"/>
                </a:ext>
              </a:extLst>
            </p:cNvPr>
            <p:cNvSpPr/>
            <p:nvPr/>
          </p:nvSpPr>
          <p:spPr>
            <a:xfrm>
              <a:off x="6119804" y="2529956"/>
              <a:ext cx="36000" cy="208544"/>
            </a:xfrm>
            <a:prstGeom prst="roundRect">
              <a:avLst>
                <a:gd name="adj" fmla="val 50000"/>
              </a:avLst>
            </a:prstGeom>
            <a:solidFill>
              <a:srgbClr val="436A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5" name="모서리가 둥근 직사각형 299">
            <a:extLst>
              <a:ext uri="{FF2B5EF4-FFF2-40B4-BE49-F238E27FC236}">
                <a16:creationId xmlns:a16="http://schemas.microsoft.com/office/drawing/2014/main" id="{F2278699-E642-D7C9-DDBC-C58A7D4B7C57}"/>
              </a:ext>
            </a:extLst>
          </p:cNvPr>
          <p:cNvSpPr/>
          <p:nvPr/>
        </p:nvSpPr>
        <p:spPr>
          <a:xfrm>
            <a:off x="3537467" y="125983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grpSp>
        <p:nvGrpSpPr>
          <p:cNvPr id="196" name="그룹 195">
            <a:extLst>
              <a:ext uri="{FF2B5EF4-FFF2-40B4-BE49-F238E27FC236}">
                <a16:creationId xmlns:a16="http://schemas.microsoft.com/office/drawing/2014/main" id="{CE211FE9-D56D-3382-C65B-C991A60B2C6C}"/>
              </a:ext>
            </a:extLst>
          </p:cNvPr>
          <p:cNvGrpSpPr/>
          <p:nvPr/>
        </p:nvGrpSpPr>
        <p:grpSpPr>
          <a:xfrm>
            <a:off x="3522450" y="1740980"/>
            <a:ext cx="109171" cy="1145473"/>
            <a:chOff x="8472854" y="3429000"/>
            <a:chExt cx="109171" cy="259517"/>
          </a:xfrm>
        </p:grpSpPr>
        <p:cxnSp>
          <p:nvCxnSpPr>
            <p:cNvPr id="197" name="직선 연결선 196">
              <a:extLst>
                <a:ext uri="{FF2B5EF4-FFF2-40B4-BE49-F238E27FC236}">
                  <a16:creationId xmlns:a16="http://schemas.microsoft.com/office/drawing/2014/main" id="{4B98721E-5D14-A06D-3FE1-8A15898D6078}"/>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BC6B982A-E141-96AE-EF3E-90E159C2F9A9}"/>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직선 연결선 198">
              <a:extLst>
                <a:ext uri="{FF2B5EF4-FFF2-40B4-BE49-F238E27FC236}">
                  <a16:creationId xmlns:a16="http://schemas.microsoft.com/office/drawing/2014/main" id="{F285AB02-053D-C9F3-DC2A-E5EAC3075E5F}"/>
                </a:ext>
              </a:extLst>
            </p:cNvPr>
            <p:cNvCxnSpPr>
              <a:cxnSpLocks/>
            </p:cNvCxnSpPr>
            <p:nvPr/>
          </p:nvCxnSpPr>
          <p:spPr>
            <a:xfrm>
              <a:off x="8526962"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0" name="그룹 199">
            <a:extLst>
              <a:ext uri="{FF2B5EF4-FFF2-40B4-BE49-F238E27FC236}">
                <a16:creationId xmlns:a16="http://schemas.microsoft.com/office/drawing/2014/main" id="{53E7C9B3-4E44-6C12-7CD7-F97310A01BA2}"/>
              </a:ext>
            </a:extLst>
          </p:cNvPr>
          <p:cNvGrpSpPr/>
          <p:nvPr/>
        </p:nvGrpSpPr>
        <p:grpSpPr>
          <a:xfrm>
            <a:off x="3522450" y="2928749"/>
            <a:ext cx="109171" cy="590740"/>
            <a:chOff x="8472854" y="3429000"/>
            <a:chExt cx="109171" cy="259517"/>
          </a:xfrm>
        </p:grpSpPr>
        <p:cxnSp>
          <p:nvCxnSpPr>
            <p:cNvPr id="204" name="직선 연결선 203">
              <a:extLst>
                <a:ext uri="{FF2B5EF4-FFF2-40B4-BE49-F238E27FC236}">
                  <a16:creationId xmlns:a16="http://schemas.microsoft.com/office/drawing/2014/main" id="{E81FE52B-A2FB-F465-CDB9-9B564EABE9BF}"/>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02206E1D-2FFA-7F35-BF83-1B6226AF9C2F}"/>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5D4D0E62-B59C-9D6E-C3B1-39BF5BAD5817}"/>
                </a:ext>
              </a:extLst>
            </p:cNvPr>
            <p:cNvCxnSpPr>
              <a:cxnSpLocks/>
            </p:cNvCxnSpPr>
            <p:nvPr/>
          </p:nvCxnSpPr>
          <p:spPr>
            <a:xfrm>
              <a:off x="8526962"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7" name="그룹 206">
            <a:extLst>
              <a:ext uri="{FF2B5EF4-FFF2-40B4-BE49-F238E27FC236}">
                <a16:creationId xmlns:a16="http://schemas.microsoft.com/office/drawing/2014/main" id="{29633229-2B2C-BE71-DC24-E36DFCE2CC9A}"/>
              </a:ext>
            </a:extLst>
          </p:cNvPr>
          <p:cNvGrpSpPr/>
          <p:nvPr/>
        </p:nvGrpSpPr>
        <p:grpSpPr>
          <a:xfrm>
            <a:off x="3522450" y="3573580"/>
            <a:ext cx="109171" cy="1982234"/>
            <a:chOff x="8472854" y="3429000"/>
            <a:chExt cx="109171" cy="259517"/>
          </a:xfrm>
        </p:grpSpPr>
        <p:cxnSp>
          <p:nvCxnSpPr>
            <p:cNvPr id="208" name="직선 연결선 207">
              <a:extLst>
                <a:ext uri="{FF2B5EF4-FFF2-40B4-BE49-F238E27FC236}">
                  <a16:creationId xmlns:a16="http://schemas.microsoft.com/office/drawing/2014/main" id="{6A51E929-F190-1B77-E655-027CC8DAEA90}"/>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9" name="직선 연결선 208">
              <a:extLst>
                <a:ext uri="{FF2B5EF4-FFF2-40B4-BE49-F238E27FC236}">
                  <a16:creationId xmlns:a16="http://schemas.microsoft.com/office/drawing/2014/main" id="{2EB73DF6-B4FA-C2CD-77D7-00322B04D989}"/>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0" name="직선 연결선 209">
              <a:extLst>
                <a:ext uri="{FF2B5EF4-FFF2-40B4-BE49-F238E27FC236}">
                  <a16:creationId xmlns:a16="http://schemas.microsoft.com/office/drawing/2014/main" id="{17F52B17-EEA5-2BF9-EC72-4C95B78F3CCF}"/>
                </a:ext>
              </a:extLst>
            </p:cNvPr>
            <p:cNvCxnSpPr>
              <a:cxnSpLocks/>
            </p:cNvCxnSpPr>
            <p:nvPr/>
          </p:nvCxnSpPr>
          <p:spPr>
            <a:xfrm>
              <a:off x="8526962"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11" name="모서리가 둥근 직사각형 299">
            <a:extLst>
              <a:ext uri="{FF2B5EF4-FFF2-40B4-BE49-F238E27FC236}">
                <a16:creationId xmlns:a16="http://schemas.microsoft.com/office/drawing/2014/main" id="{AF35B6B3-B366-5405-9A19-025CFFED3E55}"/>
              </a:ext>
            </a:extLst>
          </p:cNvPr>
          <p:cNvSpPr/>
          <p:nvPr/>
        </p:nvSpPr>
        <p:spPr>
          <a:xfrm>
            <a:off x="5264076" y="137014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sp>
        <p:nvSpPr>
          <p:cNvPr id="212" name="모서리가 둥근 직사각형 299">
            <a:extLst>
              <a:ext uri="{FF2B5EF4-FFF2-40B4-BE49-F238E27FC236}">
                <a16:creationId xmlns:a16="http://schemas.microsoft.com/office/drawing/2014/main" id="{EAFB94D9-CA0C-A169-0F5D-772315B314D5}"/>
              </a:ext>
            </a:extLst>
          </p:cNvPr>
          <p:cNvSpPr/>
          <p:nvPr/>
        </p:nvSpPr>
        <p:spPr>
          <a:xfrm>
            <a:off x="3458364" y="223070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
        <p:nvSpPr>
          <p:cNvPr id="213" name="모서리가 둥근 직사각형 299">
            <a:extLst>
              <a:ext uri="{FF2B5EF4-FFF2-40B4-BE49-F238E27FC236}">
                <a16:creationId xmlns:a16="http://schemas.microsoft.com/office/drawing/2014/main" id="{E5D7DEDE-458F-4024-9978-D446AF960946}"/>
              </a:ext>
            </a:extLst>
          </p:cNvPr>
          <p:cNvSpPr/>
          <p:nvPr/>
        </p:nvSpPr>
        <p:spPr>
          <a:xfrm>
            <a:off x="3458364" y="309607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a:t>
            </a:r>
            <a:endParaRPr lang="ko-KR" altLang="en-US" sz="750" b="1" dirty="0"/>
          </a:p>
        </p:txBody>
      </p:sp>
      <p:sp>
        <p:nvSpPr>
          <p:cNvPr id="214" name="모서리가 둥근 직사각형 299">
            <a:extLst>
              <a:ext uri="{FF2B5EF4-FFF2-40B4-BE49-F238E27FC236}">
                <a16:creationId xmlns:a16="http://schemas.microsoft.com/office/drawing/2014/main" id="{84BC808E-CDC5-27B4-591B-7C3379F939C5}"/>
              </a:ext>
            </a:extLst>
          </p:cNvPr>
          <p:cNvSpPr/>
          <p:nvPr/>
        </p:nvSpPr>
        <p:spPr>
          <a:xfrm>
            <a:off x="3458364" y="435152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5</a:t>
            </a:r>
            <a:endParaRPr lang="ko-KR" altLang="en-US" sz="750" b="1" dirty="0"/>
          </a:p>
        </p:txBody>
      </p:sp>
      <p:pic>
        <p:nvPicPr>
          <p:cNvPr id="216" name="그림 215">
            <a:extLst>
              <a:ext uri="{FF2B5EF4-FFF2-40B4-BE49-F238E27FC236}">
                <a16:creationId xmlns:a16="http://schemas.microsoft.com/office/drawing/2014/main" id="{CC04F44C-903C-B1AB-C932-37D4728904FD}"/>
              </a:ext>
            </a:extLst>
          </p:cNvPr>
          <p:cNvPicPr>
            <a:picLocks noChangeAspect="1"/>
          </p:cNvPicPr>
          <p:nvPr/>
        </p:nvPicPr>
        <p:blipFill>
          <a:blip r:embed="rId32"/>
          <a:stretch>
            <a:fillRect/>
          </a:stretch>
        </p:blipFill>
        <p:spPr>
          <a:xfrm>
            <a:off x="6488121" y="1477506"/>
            <a:ext cx="2631584" cy="2059214"/>
          </a:xfrm>
          <a:prstGeom prst="rect">
            <a:avLst/>
          </a:prstGeom>
        </p:spPr>
      </p:pic>
      <p:grpSp>
        <p:nvGrpSpPr>
          <p:cNvPr id="217" name="그룹 216">
            <a:extLst>
              <a:ext uri="{FF2B5EF4-FFF2-40B4-BE49-F238E27FC236}">
                <a16:creationId xmlns:a16="http://schemas.microsoft.com/office/drawing/2014/main" id="{016E066C-3305-144B-CF3A-C6561700AD14}"/>
              </a:ext>
            </a:extLst>
          </p:cNvPr>
          <p:cNvGrpSpPr/>
          <p:nvPr/>
        </p:nvGrpSpPr>
        <p:grpSpPr>
          <a:xfrm>
            <a:off x="6343717" y="1612900"/>
            <a:ext cx="109171" cy="1003722"/>
            <a:chOff x="8472854" y="3429000"/>
            <a:chExt cx="109171" cy="259517"/>
          </a:xfrm>
        </p:grpSpPr>
        <p:cxnSp>
          <p:nvCxnSpPr>
            <p:cNvPr id="218" name="직선 연결선 217">
              <a:extLst>
                <a:ext uri="{FF2B5EF4-FFF2-40B4-BE49-F238E27FC236}">
                  <a16:creationId xmlns:a16="http://schemas.microsoft.com/office/drawing/2014/main" id="{0ABFA49A-1ED6-71AB-E98E-27B2694D213C}"/>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9" name="직선 연결선 218">
              <a:extLst>
                <a:ext uri="{FF2B5EF4-FFF2-40B4-BE49-F238E27FC236}">
                  <a16:creationId xmlns:a16="http://schemas.microsoft.com/office/drawing/2014/main" id="{1A559208-68D4-9770-E130-2FE5A4836B8F}"/>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490CE15E-20CC-0D8B-C4E4-51BABF7C3DF5}"/>
                </a:ext>
              </a:extLst>
            </p:cNvPr>
            <p:cNvCxnSpPr>
              <a:cxnSpLocks/>
            </p:cNvCxnSpPr>
            <p:nvPr/>
          </p:nvCxnSpPr>
          <p:spPr>
            <a:xfrm>
              <a:off x="8526962"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21" name="모서리가 둥근 직사각형 299">
            <a:extLst>
              <a:ext uri="{FF2B5EF4-FFF2-40B4-BE49-F238E27FC236}">
                <a16:creationId xmlns:a16="http://schemas.microsoft.com/office/drawing/2014/main" id="{3A418503-DFCC-151E-CEA7-DFEE0C8B4926}"/>
              </a:ext>
            </a:extLst>
          </p:cNvPr>
          <p:cNvSpPr/>
          <p:nvPr/>
        </p:nvSpPr>
        <p:spPr>
          <a:xfrm>
            <a:off x="6273835" y="200990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3-1</a:t>
            </a:r>
            <a:endParaRPr lang="ko-KR" altLang="en-US" sz="750" b="1" dirty="0"/>
          </a:p>
        </p:txBody>
      </p:sp>
      <p:grpSp>
        <p:nvGrpSpPr>
          <p:cNvPr id="222" name="그룹 221">
            <a:extLst>
              <a:ext uri="{FF2B5EF4-FFF2-40B4-BE49-F238E27FC236}">
                <a16:creationId xmlns:a16="http://schemas.microsoft.com/office/drawing/2014/main" id="{C71A93BC-F8E0-1A64-6BAA-6ADAB7C368AD}"/>
              </a:ext>
            </a:extLst>
          </p:cNvPr>
          <p:cNvGrpSpPr/>
          <p:nvPr/>
        </p:nvGrpSpPr>
        <p:grpSpPr>
          <a:xfrm>
            <a:off x="9010534" y="1673600"/>
            <a:ext cx="109171" cy="292556"/>
            <a:chOff x="8472854" y="3429000"/>
            <a:chExt cx="109171" cy="259517"/>
          </a:xfrm>
        </p:grpSpPr>
        <p:cxnSp>
          <p:nvCxnSpPr>
            <p:cNvPr id="226" name="직선 연결선 225">
              <a:extLst>
                <a:ext uri="{FF2B5EF4-FFF2-40B4-BE49-F238E27FC236}">
                  <a16:creationId xmlns:a16="http://schemas.microsoft.com/office/drawing/2014/main" id="{01BEFB80-CD3E-28E5-03D0-5251B719211B}"/>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7" name="직선 연결선 226">
              <a:extLst>
                <a:ext uri="{FF2B5EF4-FFF2-40B4-BE49-F238E27FC236}">
                  <a16:creationId xmlns:a16="http://schemas.microsoft.com/office/drawing/2014/main" id="{366D5D45-BE24-5F98-46AF-2C745D7991C0}"/>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A455C937-140A-A7F3-9E65-E7C9C2D282B9}"/>
                </a:ext>
              </a:extLst>
            </p:cNvPr>
            <p:cNvCxnSpPr>
              <a:cxnSpLocks/>
            </p:cNvCxnSpPr>
            <p:nvPr/>
          </p:nvCxnSpPr>
          <p:spPr>
            <a:xfrm>
              <a:off x="8526962"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29" name="모서리가 둥근 직사각형 299">
            <a:extLst>
              <a:ext uri="{FF2B5EF4-FFF2-40B4-BE49-F238E27FC236}">
                <a16:creationId xmlns:a16="http://schemas.microsoft.com/office/drawing/2014/main" id="{0FF1C746-C77B-8ED5-B5AE-CEABF6B30423}"/>
              </a:ext>
            </a:extLst>
          </p:cNvPr>
          <p:cNvSpPr/>
          <p:nvPr/>
        </p:nvSpPr>
        <p:spPr>
          <a:xfrm>
            <a:off x="9091563" y="169591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4-1</a:t>
            </a:r>
            <a:endParaRPr lang="ko-KR" altLang="en-US" sz="750" b="1" dirty="0"/>
          </a:p>
        </p:txBody>
      </p:sp>
      <p:grpSp>
        <p:nvGrpSpPr>
          <p:cNvPr id="230" name="그룹 229">
            <a:extLst>
              <a:ext uri="{FF2B5EF4-FFF2-40B4-BE49-F238E27FC236}">
                <a16:creationId xmlns:a16="http://schemas.microsoft.com/office/drawing/2014/main" id="{6EDDD7CA-FED4-4D04-F002-8954C9B91190}"/>
              </a:ext>
            </a:extLst>
          </p:cNvPr>
          <p:cNvGrpSpPr/>
          <p:nvPr/>
        </p:nvGrpSpPr>
        <p:grpSpPr>
          <a:xfrm>
            <a:off x="9010534" y="1992341"/>
            <a:ext cx="109171" cy="1458883"/>
            <a:chOff x="8472854" y="3429000"/>
            <a:chExt cx="109171" cy="259517"/>
          </a:xfrm>
        </p:grpSpPr>
        <p:cxnSp>
          <p:nvCxnSpPr>
            <p:cNvPr id="231" name="직선 연결선 230">
              <a:extLst>
                <a:ext uri="{FF2B5EF4-FFF2-40B4-BE49-F238E27FC236}">
                  <a16:creationId xmlns:a16="http://schemas.microsoft.com/office/drawing/2014/main" id="{7A4C2066-9EE3-EF62-7420-54354A4C9CFE}"/>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2" name="직선 연결선 231">
              <a:extLst>
                <a:ext uri="{FF2B5EF4-FFF2-40B4-BE49-F238E27FC236}">
                  <a16:creationId xmlns:a16="http://schemas.microsoft.com/office/drawing/2014/main" id="{804491E2-E338-2A3D-87CB-B135EA4E110A}"/>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A7B47905-0A88-1D28-D65A-117DBBD39F66}"/>
                </a:ext>
              </a:extLst>
            </p:cNvPr>
            <p:cNvCxnSpPr>
              <a:cxnSpLocks/>
            </p:cNvCxnSpPr>
            <p:nvPr/>
          </p:nvCxnSpPr>
          <p:spPr>
            <a:xfrm>
              <a:off x="8526962"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34" name="모서리가 둥근 직사각형 299">
            <a:extLst>
              <a:ext uri="{FF2B5EF4-FFF2-40B4-BE49-F238E27FC236}">
                <a16:creationId xmlns:a16="http://schemas.microsoft.com/office/drawing/2014/main" id="{89D144FB-A543-99BC-704F-BC333508F213}"/>
              </a:ext>
            </a:extLst>
          </p:cNvPr>
          <p:cNvSpPr/>
          <p:nvPr/>
        </p:nvSpPr>
        <p:spPr>
          <a:xfrm>
            <a:off x="9091563" y="268990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5-1</a:t>
            </a:r>
            <a:endParaRPr lang="ko-KR" altLang="en-US" sz="750" b="1" dirty="0"/>
          </a:p>
        </p:txBody>
      </p:sp>
      <p:cxnSp>
        <p:nvCxnSpPr>
          <p:cNvPr id="235" name="연결선: 꺾임 234">
            <a:extLst>
              <a:ext uri="{FF2B5EF4-FFF2-40B4-BE49-F238E27FC236}">
                <a16:creationId xmlns:a16="http://schemas.microsoft.com/office/drawing/2014/main" id="{8DE1B66D-B941-747A-28CB-D3C4430BF68D}"/>
              </a:ext>
            </a:extLst>
          </p:cNvPr>
          <p:cNvCxnSpPr>
            <a:cxnSpLocks/>
            <a:stCxn id="143" idx="3"/>
            <a:endCxn id="195" idx="1"/>
          </p:cNvCxnSpPr>
          <p:nvPr/>
        </p:nvCxnSpPr>
        <p:spPr>
          <a:xfrm flipV="1">
            <a:off x="1762125" y="1367830"/>
            <a:ext cx="1775342" cy="910993"/>
          </a:xfrm>
          <a:prstGeom prst="bentConnector3">
            <a:avLst>
              <a:gd name="adj1" fmla="val 3927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39" name="직사각형 238">
            <a:extLst>
              <a:ext uri="{FF2B5EF4-FFF2-40B4-BE49-F238E27FC236}">
                <a16:creationId xmlns:a16="http://schemas.microsoft.com/office/drawing/2014/main" id="{0DD18D44-CC1E-3AB4-E12D-1E159B7E0A88}"/>
              </a:ext>
            </a:extLst>
          </p:cNvPr>
          <p:cNvSpPr/>
          <p:nvPr/>
        </p:nvSpPr>
        <p:spPr>
          <a:xfrm>
            <a:off x="2709894" y="2628311"/>
            <a:ext cx="104378" cy="1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0" name="직사각형 239">
            <a:extLst>
              <a:ext uri="{FF2B5EF4-FFF2-40B4-BE49-F238E27FC236}">
                <a16:creationId xmlns:a16="http://schemas.microsoft.com/office/drawing/2014/main" id="{00EBA2CE-DB05-3A0A-DE6A-E4F70D00CA69}"/>
              </a:ext>
            </a:extLst>
          </p:cNvPr>
          <p:cNvSpPr/>
          <p:nvPr/>
        </p:nvSpPr>
        <p:spPr>
          <a:xfrm>
            <a:off x="6581775" y="1066800"/>
            <a:ext cx="2047875" cy="301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PC</a:t>
            </a:r>
            <a:r>
              <a:rPr lang="ko-KR" altLang="en-US" dirty="0"/>
              <a:t> 버전</a:t>
            </a:r>
          </a:p>
        </p:txBody>
      </p:sp>
    </p:spTree>
    <p:extLst>
      <p:ext uri="{BB962C8B-B14F-4D97-AF65-F5344CB8AC3E}">
        <p14:creationId xmlns:p14="http://schemas.microsoft.com/office/powerpoint/2010/main" val="197449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6291717"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비교 템플릿</a:t>
            </a:r>
            <a:r>
              <a:rPr lang="en-US" altLang="ko-KR" dirty="0">
                <a:latin typeface="맑은 고딕" panose="020B0503020000020004" pitchFamily="50" charset="-127"/>
              </a:rPr>
              <a:t>_</a:t>
            </a:r>
            <a:r>
              <a:rPr lang="ko-KR" altLang="en-US" dirty="0">
                <a:latin typeface="맑은 고딕" panose="020B0503020000020004" pitchFamily="50" charset="-127"/>
              </a:rPr>
              <a:t>테마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LXPFA_SB_2D_WA_004</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pic>
        <p:nvPicPr>
          <p:cNvPr id="3" name="그림 2">
            <a:extLst>
              <a:ext uri="{FF2B5EF4-FFF2-40B4-BE49-F238E27FC236}">
                <a16:creationId xmlns:a16="http://schemas.microsoft.com/office/drawing/2014/main" id="{2A3A7443-F148-1D45-BBA6-2213C9E203DD}"/>
              </a:ext>
            </a:extLst>
          </p:cNvPr>
          <p:cNvPicPr>
            <a:picLocks noChangeAspect="1"/>
          </p:cNvPicPr>
          <p:nvPr/>
        </p:nvPicPr>
        <p:blipFill rotWithShape="1">
          <a:blip r:embed="rId2"/>
          <a:srcRect r="16808"/>
          <a:stretch/>
        </p:blipFill>
        <p:spPr>
          <a:xfrm>
            <a:off x="142875" y="915144"/>
            <a:ext cx="9319907" cy="5469978"/>
          </a:xfrm>
          <a:prstGeom prst="rect">
            <a:avLst/>
          </a:prstGeom>
        </p:spPr>
      </p:pic>
      <p:sp>
        <p:nvSpPr>
          <p:cNvPr id="12" name="직사각형 11">
            <a:extLst>
              <a:ext uri="{FF2B5EF4-FFF2-40B4-BE49-F238E27FC236}">
                <a16:creationId xmlns:a16="http://schemas.microsoft.com/office/drawing/2014/main" id="{A055E0F4-A9DC-BB64-C143-350F7F91886B}"/>
              </a:ext>
            </a:extLst>
          </p:cNvPr>
          <p:cNvSpPr/>
          <p:nvPr/>
        </p:nvSpPr>
        <p:spPr>
          <a:xfrm>
            <a:off x="795872" y="928867"/>
            <a:ext cx="736599" cy="169277"/>
          </a:xfrm>
          <a:prstGeom prst="rect">
            <a:avLst/>
          </a:prstGeom>
          <a:solidFill>
            <a:srgbClr val="2F5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2434A5D3-51B4-2EFA-3285-16AD70B59974}"/>
              </a:ext>
            </a:extLst>
          </p:cNvPr>
          <p:cNvSpPr txBox="1"/>
          <p:nvPr/>
        </p:nvSpPr>
        <p:spPr>
          <a:xfrm>
            <a:off x="724750" y="919407"/>
            <a:ext cx="635000" cy="184666"/>
          </a:xfrm>
          <a:prstGeom prst="rect">
            <a:avLst/>
          </a:prstGeom>
          <a:noFill/>
        </p:spPr>
        <p:txBody>
          <a:bodyPr wrap="square" rtlCol="0">
            <a:spAutoFit/>
          </a:bodyPr>
          <a:lstStyle/>
          <a:p>
            <a:r>
              <a:rPr lang="en-US" altLang="ko-KR" sz="600" b="1" dirty="0">
                <a:solidFill>
                  <a:schemeClr val="bg1"/>
                </a:solidFill>
              </a:rPr>
              <a:t>(</a:t>
            </a:r>
            <a:r>
              <a:rPr lang="ko-KR" altLang="en-US" sz="600" b="1" dirty="0">
                <a:solidFill>
                  <a:schemeClr val="bg1"/>
                </a:solidFill>
              </a:rPr>
              <a:t>비교</a:t>
            </a:r>
            <a:r>
              <a:rPr lang="en-US" altLang="ko-KR" sz="600" b="1" dirty="0">
                <a:solidFill>
                  <a:schemeClr val="bg1"/>
                </a:solidFill>
              </a:rPr>
              <a:t>)</a:t>
            </a:r>
            <a:endParaRPr lang="ko-KR" altLang="en-US" sz="600" b="1" dirty="0">
              <a:solidFill>
                <a:schemeClr val="bg1"/>
              </a:solidFill>
            </a:endParaRPr>
          </a:p>
        </p:txBody>
      </p:sp>
      <p:sp>
        <p:nvSpPr>
          <p:cNvPr id="34" name="직사각형 33">
            <a:extLst>
              <a:ext uri="{FF2B5EF4-FFF2-40B4-BE49-F238E27FC236}">
                <a16:creationId xmlns:a16="http://schemas.microsoft.com/office/drawing/2014/main" id="{224AE4DC-3B23-C527-FDCD-A4B9E1A25E6F}"/>
              </a:ext>
            </a:extLst>
          </p:cNvPr>
          <p:cNvSpPr/>
          <p:nvPr/>
        </p:nvSpPr>
        <p:spPr>
          <a:xfrm>
            <a:off x="458790" y="1149551"/>
            <a:ext cx="1536698" cy="253934"/>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사각형: 둥근 모서리 25">
            <a:extLst>
              <a:ext uri="{FF2B5EF4-FFF2-40B4-BE49-F238E27FC236}">
                <a16:creationId xmlns:a16="http://schemas.microsoft.com/office/drawing/2014/main" id="{7B8361B8-E977-9B79-F4E3-D51B21E46A93}"/>
              </a:ext>
            </a:extLst>
          </p:cNvPr>
          <p:cNvSpPr/>
          <p:nvPr/>
        </p:nvSpPr>
        <p:spPr>
          <a:xfrm>
            <a:off x="1222109" y="1172419"/>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a:solidFill>
                  <a:schemeClr val="bg1"/>
                </a:solidFill>
              </a:rPr>
              <a:t>테마</a:t>
            </a:r>
            <a:endParaRPr lang="ko-KR" altLang="en-US" sz="500" b="1" dirty="0">
              <a:solidFill>
                <a:schemeClr val="bg1"/>
              </a:solidFill>
            </a:endParaRPr>
          </a:p>
        </p:txBody>
      </p:sp>
      <p:sp>
        <p:nvSpPr>
          <p:cNvPr id="28" name="사각형: 둥근 모서리 27">
            <a:extLst>
              <a:ext uri="{FF2B5EF4-FFF2-40B4-BE49-F238E27FC236}">
                <a16:creationId xmlns:a16="http://schemas.microsoft.com/office/drawing/2014/main" id="{C806665F-7657-4AF4-0B4E-B11623804280}"/>
              </a:ext>
            </a:extLst>
          </p:cNvPr>
          <p:cNvSpPr/>
          <p:nvPr/>
        </p:nvSpPr>
        <p:spPr>
          <a:xfrm>
            <a:off x="1599668" y="1172419"/>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위젯</a:t>
            </a:r>
          </a:p>
        </p:txBody>
      </p:sp>
      <p:sp>
        <p:nvSpPr>
          <p:cNvPr id="29" name="사각형: 둥근 모서리 28">
            <a:extLst>
              <a:ext uri="{FF2B5EF4-FFF2-40B4-BE49-F238E27FC236}">
                <a16:creationId xmlns:a16="http://schemas.microsoft.com/office/drawing/2014/main" id="{34074365-2C77-E6EF-2C38-CB1987796F0A}"/>
              </a:ext>
            </a:extLst>
          </p:cNvPr>
          <p:cNvSpPr/>
          <p:nvPr/>
        </p:nvSpPr>
        <p:spPr>
          <a:xfrm>
            <a:off x="456191" y="1172419"/>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메인</a:t>
            </a:r>
          </a:p>
        </p:txBody>
      </p:sp>
      <p:sp>
        <p:nvSpPr>
          <p:cNvPr id="33" name="사각형: 둥근 모서리 32">
            <a:extLst>
              <a:ext uri="{FF2B5EF4-FFF2-40B4-BE49-F238E27FC236}">
                <a16:creationId xmlns:a16="http://schemas.microsoft.com/office/drawing/2014/main" id="{FE0EC759-FE3B-0F2F-1DB3-C47D7E153AF3}"/>
              </a:ext>
            </a:extLst>
          </p:cNvPr>
          <p:cNvSpPr/>
          <p:nvPr/>
        </p:nvSpPr>
        <p:spPr>
          <a:xfrm>
            <a:off x="837190" y="1172419"/>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sp>
        <p:nvSpPr>
          <p:cNvPr id="6" name="직사각형 5">
            <a:extLst>
              <a:ext uri="{FF2B5EF4-FFF2-40B4-BE49-F238E27FC236}">
                <a16:creationId xmlns:a16="http://schemas.microsoft.com/office/drawing/2014/main" id="{31B1AF5B-E30C-2C76-E055-CAE795464224}"/>
              </a:ext>
            </a:extLst>
          </p:cNvPr>
          <p:cNvSpPr/>
          <p:nvPr/>
        </p:nvSpPr>
        <p:spPr>
          <a:xfrm>
            <a:off x="456190" y="3299293"/>
            <a:ext cx="1536697" cy="1801213"/>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1493CDDC-F718-7983-663B-0A7FED589911}"/>
              </a:ext>
            </a:extLst>
          </p:cNvPr>
          <p:cNvPicPr>
            <a:picLocks noChangeAspect="1"/>
          </p:cNvPicPr>
          <p:nvPr/>
        </p:nvPicPr>
        <p:blipFill>
          <a:blip r:embed="rId3"/>
          <a:stretch>
            <a:fillRect/>
          </a:stretch>
        </p:blipFill>
        <p:spPr>
          <a:xfrm>
            <a:off x="456191" y="1403485"/>
            <a:ext cx="1551584" cy="2640009"/>
          </a:xfrm>
          <a:prstGeom prst="rect">
            <a:avLst/>
          </a:prstGeom>
        </p:spPr>
      </p:pic>
      <p:grpSp>
        <p:nvGrpSpPr>
          <p:cNvPr id="2" name="그룹 1">
            <a:extLst>
              <a:ext uri="{FF2B5EF4-FFF2-40B4-BE49-F238E27FC236}">
                <a16:creationId xmlns:a16="http://schemas.microsoft.com/office/drawing/2014/main" id="{60324824-0450-4EB9-2F2A-B852D19F3632}"/>
              </a:ext>
            </a:extLst>
          </p:cNvPr>
          <p:cNvGrpSpPr/>
          <p:nvPr/>
        </p:nvGrpSpPr>
        <p:grpSpPr>
          <a:xfrm>
            <a:off x="341880" y="1407992"/>
            <a:ext cx="109171" cy="2455983"/>
            <a:chOff x="8472854" y="3429000"/>
            <a:chExt cx="109171" cy="259517"/>
          </a:xfrm>
        </p:grpSpPr>
        <p:cxnSp>
          <p:nvCxnSpPr>
            <p:cNvPr id="4" name="직선 연결선 3">
              <a:extLst>
                <a:ext uri="{FF2B5EF4-FFF2-40B4-BE49-F238E27FC236}">
                  <a16:creationId xmlns:a16="http://schemas.microsoft.com/office/drawing/2014/main" id="{DE29ABA8-8430-7B19-92B2-1F7881CFE1E3}"/>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F07EF50C-71FE-6424-A4F5-F74539AC2C98}"/>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18332B89-4EBF-2776-7B3C-49FB5E8A3159}"/>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모서리가 둥근 직사각형 299">
            <a:extLst>
              <a:ext uri="{FF2B5EF4-FFF2-40B4-BE49-F238E27FC236}">
                <a16:creationId xmlns:a16="http://schemas.microsoft.com/office/drawing/2014/main" id="{7927D4FA-F1D5-47D1-D379-29BCEC848021}"/>
              </a:ext>
            </a:extLst>
          </p:cNvPr>
          <p:cNvSpPr/>
          <p:nvPr/>
        </p:nvSpPr>
        <p:spPr>
          <a:xfrm>
            <a:off x="289765" y="245357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10" name="모서리가 둥근 직사각형 299">
            <a:extLst>
              <a:ext uri="{FF2B5EF4-FFF2-40B4-BE49-F238E27FC236}">
                <a16:creationId xmlns:a16="http://schemas.microsoft.com/office/drawing/2014/main" id="{9430DC7C-AF51-BA97-1FF5-82E4D7D7A499}"/>
              </a:ext>
            </a:extLst>
          </p:cNvPr>
          <p:cNvSpPr/>
          <p:nvPr/>
        </p:nvSpPr>
        <p:spPr>
          <a:xfrm>
            <a:off x="1121791" y="105920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aphicFrame>
        <p:nvGraphicFramePr>
          <p:cNvPr id="11" name="표 10">
            <a:extLst>
              <a:ext uri="{FF2B5EF4-FFF2-40B4-BE49-F238E27FC236}">
                <a16:creationId xmlns:a16="http://schemas.microsoft.com/office/drawing/2014/main" id="{504E3684-6505-D2B6-2985-623BC6B21883}"/>
              </a:ext>
            </a:extLst>
          </p:cNvPr>
          <p:cNvGraphicFramePr>
            <a:graphicFrameLocks noGrp="1"/>
          </p:cNvGraphicFramePr>
          <p:nvPr>
            <p:extLst>
              <p:ext uri="{D42A27DB-BD31-4B8C-83A1-F6EECF244321}">
                <p14:modId xmlns:p14="http://schemas.microsoft.com/office/powerpoint/2010/main" val="1524060384"/>
              </p:ext>
            </p:extLst>
          </p:nvPr>
        </p:nvGraphicFramePr>
        <p:xfrm>
          <a:off x="9563100" y="897079"/>
          <a:ext cx="2486025" cy="22033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비교</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0" baseline="0" dirty="0">
                          <a:latin typeface="맑은 고딕" panose="020B0503020000020004" pitchFamily="50" charset="-127"/>
                          <a:ea typeface="+mn-ea"/>
                        </a:rPr>
                        <a:t>2</a:t>
                      </a:r>
                      <a:r>
                        <a:rPr lang="ko-KR" altLang="en-US" sz="800" b="0" baseline="0" dirty="0">
                          <a:latin typeface="맑은 고딕" panose="020B0503020000020004" pitchFamily="50" charset="-127"/>
                          <a:ea typeface="+mn-ea"/>
                        </a:rPr>
                        <a:t>개의 </a:t>
                      </a:r>
                      <a:r>
                        <a:rPr lang="ko-KR" altLang="en-US" sz="800" b="0" baseline="0" dirty="0" err="1">
                          <a:latin typeface="맑은 고딕" panose="020B0503020000020004" pitchFamily="50" charset="-127"/>
                          <a:ea typeface="+mn-ea"/>
                        </a:rPr>
                        <a:t>맵을</a:t>
                      </a:r>
                      <a:r>
                        <a:rPr lang="ko-KR" altLang="en-US" sz="800" b="0" baseline="0" dirty="0">
                          <a:latin typeface="맑은 고딕" panose="020B0503020000020004" pitchFamily="50" charset="-127"/>
                          <a:ea typeface="+mn-ea"/>
                        </a:rPr>
                        <a:t> 연결하여 비교하거나 각 </a:t>
                      </a:r>
                      <a:r>
                        <a:rPr lang="ko-KR" altLang="en-US" sz="800" b="0" baseline="0" dirty="0" err="1">
                          <a:latin typeface="맑은 고딕" panose="020B0503020000020004" pitchFamily="50" charset="-127"/>
                          <a:ea typeface="+mn-ea"/>
                        </a:rPr>
                        <a:t>맵을</a:t>
                      </a:r>
                      <a:r>
                        <a:rPr lang="ko-KR" altLang="en-US" sz="800" b="0" baseline="0" dirty="0">
                          <a:latin typeface="맑은 고딕" panose="020B0503020000020004" pitchFamily="50" charset="-127"/>
                          <a:ea typeface="+mn-ea"/>
                        </a:rPr>
                        <a:t> </a:t>
                      </a:r>
                      <a:r>
                        <a:rPr lang="ko-KR" altLang="en-US" sz="800" b="0" baseline="0" dirty="0" err="1">
                          <a:latin typeface="맑은 고딕" panose="020B0503020000020004" pitchFamily="50" charset="-127"/>
                          <a:ea typeface="+mn-ea"/>
                        </a:rPr>
                        <a:t>개별적으로탐색할</a:t>
                      </a:r>
                      <a:r>
                        <a:rPr lang="ko-KR" altLang="en-US" sz="800" b="0" baseline="0" dirty="0">
                          <a:latin typeface="맑은 고딕" panose="020B0503020000020004" pitchFamily="50" charset="-127"/>
                          <a:ea typeface="+mn-ea"/>
                        </a:rPr>
                        <a:t>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테마</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웹앱</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&gt;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상세설정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&gt;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테마</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헤더 정보 및 </a:t>
                      </a: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푸터</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설정</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기존 기능과 동일</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14" name="직사각형 13">
            <a:extLst>
              <a:ext uri="{FF2B5EF4-FFF2-40B4-BE49-F238E27FC236}">
                <a16:creationId xmlns:a16="http://schemas.microsoft.com/office/drawing/2014/main" id="{69A88B8E-B3FB-27D9-CC80-B16451EA0AD4}"/>
              </a:ext>
            </a:extLst>
          </p:cNvPr>
          <p:cNvSpPr/>
          <p:nvPr/>
        </p:nvSpPr>
        <p:spPr>
          <a:xfrm>
            <a:off x="4267200" y="1214249"/>
            <a:ext cx="2583180" cy="5026326"/>
          </a:xfrm>
          <a:prstGeom prst="rect">
            <a:avLst/>
          </a:prstGeom>
          <a:solidFill>
            <a:srgbClr val="F6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85DAB394-BCC1-9544-2722-14BBE6F39A3C}"/>
              </a:ext>
            </a:extLst>
          </p:cNvPr>
          <p:cNvSpPr/>
          <p:nvPr/>
        </p:nvSpPr>
        <p:spPr>
          <a:xfrm>
            <a:off x="6864991" y="1214249"/>
            <a:ext cx="2597791" cy="50263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6EBA23F7-68F9-1893-2359-882EFFB85B28}"/>
              </a:ext>
            </a:extLst>
          </p:cNvPr>
          <p:cNvPicPr>
            <a:picLocks noChangeAspect="1"/>
          </p:cNvPicPr>
          <p:nvPr/>
        </p:nvPicPr>
        <p:blipFill rotWithShape="1">
          <a:blip r:embed="rId4"/>
          <a:srcRect r="56012"/>
          <a:stretch/>
        </p:blipFill>
        <p:spPr>
          <a:xfrm>
            <a:off x="3763945" y="1203325"/>
            <a:ext cx="3000728" cy="5037250"/>
          </a:xfrm>
          <a:prstGeom prst="rect">
            <a:avLst/>
          </a:prstGeom>
        </p:spPr>
      </p:pic>
      <p:pic>
        <p:nvPicPr>
          <p:cNvPr id="19" name="그림 18">
            <a:extLst>
              <a:ext uri="{FF2B5EF4-FFF2-40B4-BE49-F238E27FC236}">
                <a16:creationId xmlns:a16="http://schemas.microsoft.com/office/drawing/2014/main" id="{82F7F1CE-13AB-200B-9171-16883F6835F8}"/>
              </a:ext>
            </a:extLst>
          </p:cNvPr>
          <p:cNvPicPr>
            <a:picLocks noChangeAspect="1"/>
          </p:cNvPicPr>
          <p:nvPr/>
        </p:nvPicPr>
        <p:blipFill rotWithShape="1">
          <a:blip r:embed="rId5"/>
          <a:srcRect r="20124"/>
          <a:stretch/>
        </p:blipFill>
        <p:spPr>
          <a:xfrm>
            <a:off x="6764673" y="1203324"/>
            <a:ext cx="2703178" cy="5037250"/>
          </a:xfrm>
          <a:prstGeom prst="rect">
            <a:avLst/>
          </a:prstGeom>
        </p:spPr>
      </p:pic>
      <p:grpSp>
        <p:nvGrpSpPr>
          <p:cNvPr id="22" name="그룹 21">
            <a:extLst>
              <a:ext uri="{FF2B5EF4-FFF2-40B4-BE49-F238E27FC236}">
                <a16:creationId xmlns:a16="http://schemas.microsoft.com/office/drawing/2014/main" id="{4A1B0AE6-B6BA-33CA-7E76-FA8063E0F47B}"/>
              </a:ext>
            </a:extLst>
          </p:cNvPr>
          <p:cNvGrpSpPr/>
          <p:nvPr/>
        </p:nvGrpSpPr>
        <p:grpSpPr>
          <a:xfrm>
            <a:off x="1869759" y="1410228"/>
            <a:ext cx="1892834" cy="4830346"/>
            <a:chOff x="1869269" y="1410228"/>
            <a:chExt cx="1892834" cy="4830346"/>
          </a:xfrm>
        </p:grpSpPr>
        <p:pic>
          <p:nvPicPr>
            <p:cNvPr id="21" name="그림 20">
              <a:extLst>
                <a:ext uri="{FF2B5EF4-FFF2-40B4-BE49-F238E27FC236}">
                  <a16:creationId xmlns:a16="http://schemas.microsoft.com/office/drawing/2014/main" id="{F6843FD8-22A8-3850-E51F-F2C8DC70416E}"/>
                </a:ext>
              </a:extLst>
            </p:cNvPr>
            <p:cNvPicPr>
              <a:picLocks noChangeAspect="1"/>
            </p:cNvPicPr>
            <p:nvPr/>
          </p:nvPicPr>
          <p:blipFill>
            <a:blip r:embed="rId6"/>
            <a:stretch>
              <a:fillRect/>
            </a:stretch>
          </p:blipFill>
          <p:spPr>
            <a:xfrm>
              <a:off x="2041070" y="1410228"/>
              <a:ext cx="1721033" cy="4830346"/>
            </a:xfrm>
            <a:prstGeom prst="rect">
              <a:avLst/>
            </a:prstGeom>
          </p:spPr>
        </p:pic>
        <p:pic>
          <p:nvPicPr>
            <p:cNvPr id="24" name="그림 23">
              <a:extLst>
                <a:ext uri="{FF2B5EF4-FFF2-40B4-BE49-F238E27FC236}">
                  <a16:creationId xmlns:a16="http://schemas.microsoft.com/office/drawing/2014/main" id="{34E78A35-A919-AD95-EB69-0675946AA529}"/>
                </a:ext>
              </a:extLst>
            </p:cNvPr>
            <p:cNvPicPr>
              <a:picLocks noChangeAspect="1"/>
            </p:cNvPicPr>
            <p:nvPr/>
          </p:nvPicPr>
          <p:blipFill>
            <a:blip r:embed="rId7"/>
            <a:stretch>
              <a:fillRect/>
            </a:stretch>
          </p:blipFill>
          <p:spPr>
            <a:xfrm>
              <a:off x="2089054" y="1847741"/>
              <a:ext cx="452803" cy="104023"/>
            </a:xfrm>
            <a:prstGeom prst="rect">
              <a:avLst/>
            </a:prstGeom>
          </p:spPr>
        </p:pic>
        <p:sp>
          <p:nvSpPr>
            <p:cNvPr id="25" name="TextBox 24">
              <a:extLst>
                <a:ext uri="{FF2B5EF4-FFF2-40B4-BE49-F238E27FC236}">
                  <a16:creationId xmlns:a16="http://schemas.microsoft.com/office/drawing/2014/main" id="{1AA82472-E642-1080-DE86-15B62B8C915A}"/>
                </a:ext>
              </a:extLst>
            </p:cNvPr>
            <p:cNvSpPr txBox="1"/>
            <p:nvPr/>
          </p:nvSpPr>
          <p:spPr>
            <a:xfrm>
              <a:off x="1869269" y="3267020"/>
              <a:ext cx="892372" cy="184666"/>
            </a:xfrm>
            <a:prstGeom prst="rect">
              <a:avLst/>
            </a:prstGeom>
            <a:noFill/>
          </p:spPr>
          <p:txBody>
            <a:bodyPr wrap="square" rtlCol="0">
              <a:spAutoFit/>
            </a:bodyPr>
            <a:lstStyle/>
            <a:p>
              <a:pPr algn="ctr"/>
              <a:r>
                <a:rPr lang="ko-KR" altLang="en-US" sz="600" b="1" dirty="0"/>
                <a:t>콘텐츠 영역 </a:t>
              </a:r>
              <a:r>
                <a:rPr lang="en-US" altLang="ko-KR" sz="600" b="1" dirty="0"/>
                <a:t>2</a:t>
              </a:r>
              <a:endParaRPr lang="ko-KR" altLang="en-US" sz="600" b="1" dirty="0"/>
            </a:p>
          </p:txBody>
        </p:sp>
        <p:sp>
          <p:nvSpPr>
            <p:cNvPr id="27" name="직사각형 26">
              <a:extLst>
                <a:ext uri="{FF2B5EF4-FFF2-40B4-BE49-F238E27FC236}">
                  <a16:creationId xmlns:a16="http://schemas.microsoft.com/office/drawing/2014/main" id="{1EAB7F35-0D67-333E-D3E1-3E4E2AC75A02}"/>
                </a:ext>
              </a:extLst>
            </p:cNvPr>
            <p:cNvSpPr/>
            <p:nvPr/>
          </p:nvSpPr>
          <p:spPr>
            <a:xfrm>
              <a:off x="2089054" y="1711047"/>
              <a:ext cx="452803" cy="104023"/>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F07D0266-41AA-1345-1B9D-F8876801683E}"/>
                </a:ext>
              </a:extLst>
            </p:cNvPr>
            <p:cNvSpPr txBox="1"/>
            <p:nvPr/>
          </p:nvSpPr>
          <p:spPr>
            <a:xfrm>
              <a:off x="1884509" y="1662643"/>
              <a:ext cx="892372" cy="184666"/>
            </a:xfrm>
            <a:prstGeom prst="rect">
              <a:avLst/>
            </a:prstGeom>
            <a:noFill/>
          </p:spPr>
          <p:txBody>
            <a:bodyPr wrap="square" rtlCol="0">
              <a:spAutoFit/>
            </a:bodyPr>
            <a:lstStyle/>
            <a:p>
              <a:pPr algn="ctr"/>
              <a:r>
                <a:rPr lang="ko-KR" altLang="en-US" sz="600" b="1" dirty="0"/>
                <a:t>콘텐츠 영역 </a:t>
              </a:r>
              <a:r>
                <a:rPr lang="en-US" altLang="ko-KR" sz="600" b="1" dirty="0"/>
                <a:t>1</a:t>
              </a:r>
              <a:endParaRPr lang="ko-KR" altLang="en-US" sz="600" b="1" dirty="0"/>
            </a:p>
          </p:txBody>
        </p:sp>
        <p:pic>
          <p:nvPicPr>
            <p:cNvPr id="30" name="그림 29">
              <a:extLst>
                <a:ext uri="{FF2B5EF4-FFF2-40B4-BE49-F238E27FC236}">
                  <a16:creationId xmlns:a16="http://schemas.microsoft.com/office/drawing/2014/main" id="{912EE3FE-9D7A-4580-0943-8F60496E8832}"/>
                </a:ext>
              </a:extLst>
            </p:cNvPr>
            <p:cNvPicPr>
              <a:picLocks noChangeAspect="1"/>
            </p:cNvPicPr>
            <p:nvPr/>
          </p:nvPicPr>
          <p:blipFill>
            <a:blip r:embed="rId7"/>
            <a:stretch>
              <a:fillRect/>
            </a:stretch>
          </p:blipFill>
          <p:spPr>
            <a:xfrm>
              <a:off x="2089054" y="3456475"/>
              <a:ext cx="452803" cy="104023"/>
            </a:xfrm>
            <a:prstGeom prst="rect">
              <a:avLst/>
            </a:prstGeom>
          </p:spPr>
        </p:pic>
        <p:cxnSp>
          <p:nvCxnSpPr>
            <p:cNvPr id="32" name="직선 연결선 31">
              <a:extLst>
                <a:ext uri="{FF2B5EF4-FFF2-40B4-BE49-F238E27FC236}">
                  <a16:creationId xmlns:a16="http://schemas.microsoft.com/office/drawing/2014/main" id="{9D711DA8-C560-3CCA-1FF0-A5ABB880FEE5}"/>
                </a:ext>
              </a:extLst>
            </p:cNvPr>
            <p:cNvCxnSpPr>
              <a:cxnSpLocks/>
            </p:cNvCxnSpPr>
            <p:nvPr/>
          </p:nvCxnSpPr>
          <p:spPr>
            <a:xfrm>
              <a:off x="2083985" y="3209184"/>
              <a:ext cx="15796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3" name="그림 22">
            <a:extLst>
              <a:ext uri="{FF2B5EF4-FFF2-40B4-BE49-F238E27FC236}">
                <a16:creationId xmlns:a16="http://schemas.microsoft.com/office/drawing/2014/main" id="{FA4C3CB5-EEE3-C855-4523-31E44D2882C8}"/>
              </a:ext>
            </a:extLst>
          </p:cNvPr>
          <p:cNvPicPr>
            <a:picLocks noChangeAspect="1"/>
          </p:cNvPicPr>
          <p:nvPr/>
        </p:nvPicPr>
        <p:blipFill rotWithShape="1">
          <a:blip r:embed="rId8"/>
          <a:srcRect t="2" r="14585" b="-6"/>
          <a:stretch/>
        </p:blipFill>
        <p:spPr>
          <a:xfrm>
            <a:off x="2033652" y="1181330"/>
            <a:ext cx="7429695" cy="225264"/>
          </a:xfrm>
          <a:prstGeom prst="rect">
            <a:avLst/>
          </a:prstGeom>
        </p:spPr>
      </p:pic>
    </p:spTree>
    <p:extLst>
      <p:ext uri="{BB962C8B-B14F-4D97-AF65-F5344CB8AC3E}">
        <p14:creationId xmlns:p14="http://schemas.microsoft.com/office/powerpoint/2010/main" val="37694655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그룹 36">
            <a:extLst>
              <a:ext uri="{FF2B5EF4-FFF2-40B4-BE49-F238E27FC236}">
                <a16:creationId xmlns:a16="http://schemas.microsoft.com/office/drawing/2014/main" id="{13DF495D-A317-A843-1DBE-059271EFAC1D}"/>
              </a:ext>
            </a:extLst>
          </p:cNvPr>
          <p:cNvGrpSpPr/>
          <p:nvPr/>
        </p:nvGrpSpPr>
        <p:grpSpPr>
          <a:xfrm>
            <a:off x="1000253" y="1463915"/>
            <a:ext cx="1946494" cy="4221254"/>
            <a:chOff x="4266073" y="1463915"/>
            <a:chExt cx="1946494" cy="4221254"/>
          </a:xfrm>
        </p:grpSpPr>
        <p:grpSp>
          <p:nvGrpSpPr>
            <p:cNvPr id="2" name="그룹 1">
              <a:extLst>
                <a:ext uri="{FF2B5EF4-FFF2-40B4-BE49-F238E27FC236}">
                  <a16:creationId xmlns:a16="http://schemas.microsoft.com/office/drawing/2014/main" id="{CFC5F228-6321-4796-CE91-43AA9C9C0E73}"/>
                </a:ext>
              </a:extLst>
            </p:cNvPr>
            <p:cNvGrpSpPr/>
            <p:nvPr/>
          </p:nvGrpSpPr>
          <p:grpSpPr>
            <a:xfrm>
              <a:off x="4267199" y="1463915"/>
              <a:ext cx="1945368" cy="4221254"/>
              <a:chOff x="4779484" y="1018145"/>
              <a:chExt cx="1945368" cy="4221254"/>
            </a:xfrm>
          </p:grpSpPr>
          <p:sp>
            <p:nvSpPr>
              <p:cNvPr id="3" name="사각형: 둥근 모서리 2">
                <a:extLst>
                  <a:ext uri="{FF2B5EF4-FFF2-40B4-BE49-F238E27FC236}">
                    <a16:creationId xmlns:a16="http://schemas.microsoft.com/office/drawing/2014/main" id="{DC3AEE28-05A1-E02B-4F02-3E18A5AD56C8}"/>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 name="그림 4">
                <a:extLst>
                  <a:ext uri="{FF2B5EF4-FFF2-40B4-BE49-F238E27FC236}">
                    <a16:creationId xmlns:a16="http://schemas.microsoft.com/office/drawing/2014/main" id="{563B0369-5D96-0B0F-2574-014CFAEF238A}"/>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6" name="사각형: 둥근 모서리 5">
                <a:extLst>
                  <a:ext uri="{FF2B5EF4-FFF2-40B4-BE49-F238E27FC236}">
                    <a16:creationId xmlns:a16="http://schemas.microsoft.com/office/drawing/2014/main" id="{A6EF507F-70C4-921E-2881-778D7A9EB39C}"/>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7" name="그래픽 6" descr="햄버거 메뉴 아이콘 단색으로 채워진">
                <a:extLst>
                  <a:ext uri="{FF2B5EF4-FFF2-40B4-BE49-F238E27FC236}">
                    <a16:creationId xmlns:a16="http://schemas.microsoft.com/office/drawing/2014/main" id="{F684A9A2-DFE0-EE3A-4E78-CDB1DE8B9D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8" name="그래픽 7" descr="돋보기 단색으로 채워진">
                <a:extLst>
                  <a:ext uri="{FF2B5EF4-FFF2-40B4-BE49-F238E27FC236}">
                    <a16:creationId xmlns:a16="http://schemas.microsoft.com/office/drawing/2014/main" id="{642129DD-840E-1DBB-7F05-0AAABB0FAE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9" name="직사각형 8">
                <a:extLst>
                  <a:ext uri="{FF2B5EF4-FFF2-40B4-BE49-F238E27FC236}">
                    <a16:creationId xmlns:a16="http://schemas.microsoft.com/office/drawing/2014/main" id="{EA6A0FAA-3A73-4507-3894-9FC4E1CD6F5F}"/>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0" name="타원 9">
                <a:extLst>
                  <a:ext uri="{FF2B5EF4-FFF2-40B4-BE49-F238E27FC236}">
                    <a16:creationId xmlns:a16="http://schemas.microsoft.com/office/drawing/2014/main" id="{E0F11AD7-1D13-2530-F7F0-9B88026E8E7E}"/>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1" name="그래픽 10" descr="연필 단색으로 채워진">
                <a:extLst>
                  <a:ext uri="{FF2B5EF4-FFF2-40B4-BE49-F238E27FC236}">
                    <a16:creationId xmlns:a16="http://schemas.microsoft.com/office/drawing/2014/main" id="{FCE32C0D-9860-7DA8-0B40-08A533DA4E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sp>
            <p:nvSpPr>
              <p:cNvPr id="14" name="사각형: 둥근 모서리 13">
                <a:extLst>
                  <a:ext uri="{FF2B5EF4-FFF2-40B4-BE49-F238E27FC236}">
                    <a16:creationId xmlns:a16="http://schemas.microsoft.com/office/drawing/2014/main" id="{CEAB3F1D-CED0-0AED-E30C-12CF9F314430}"/>
                  </a:ext>
                </a:extLst>
              </p:cNvPr>
              <p:cNvSpPr/>
              <p:nvPr/>
            </p:nvSpPr>
            <p:spPr>
              <a:xfrm>
                <a:off x="5497892" y="5110044"/>
                <a:ext cx="1181039" cy="102249"/>
              </a:xfrm>
              <a:prstGeom prst="roundRect">
                <a:avLst>
                  <a:gd name="adj" fmla="val 7298"/>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123.41235435234, 42.123451532</a:t>
                </a:r>
                <a:endParaRPr lang="ko-KR" altLang="en-US" sz="600" dirty="0">
                  <a:solidFill>
                    <a:schemeClr val="bg1"/>
                  </a:solidFill>
                </a:endParaRPr>
              </a:p>
            </p:txBody>
          </p:sp>
          <p:cxnSp>
            <p:nvCxnSpPr>
              <p:cNvPr id="16" name="직선 연결선 15">
                <a:extLst>
                  <a:ext uri="{FF2B5EF4-FFF2-40B4-BE49-F238E27FC236}">
                    <a16:creationId xmlns:a16="http://schemas.microsoft.com/office/drawing/2014/main" id="{C20E005E-D708-0EF4-A8A9-DA7FE0C97C87}"/>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0E027C42-DAD1-1C37-0286-F05453BB2154}"/>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4B77869B-1884-B5D2-1394-04A139FBBFE0}"/>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사각형: 둥근 모서리 22">
                <a:extLst>
                  <a:ext uri="{FF2B5EF4-FFF2-40B4-BE49-F238E27FC236}">
                    <a16:creationId xmlns:a16="http://schemas.microsoft.com/office/drawing/2014/main" id="{8BAA67A7-E46A-4239-0A43-91529D9719D7}"/>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8" name="그룹 27">
                <a:extLst>
                  <a:ext uri="{FF2B5EF4-FFF2-40B4-BE49-F238E27FC236}">
                    <a16:creationId xmlns:a16="http://schemas.microsoft.com/office/drawing/2014/main" id="{B438BFCC-88C9-3AA5-7A23-8C9C2FF522C8}"/>
                  </a:ext>
                </a:extLst>
              </p:cNvPr>
              <p:cNvGrpSpPr/>
              <p:nvPr/>
            </p:nvGrpSpPr>
            <p:grpSpPr>
              <a:xfrm>
                <a:off x="6466436" y="4679226"/>
                <a:ext cx="180000" cy="180000"/>
                <a:chOff x="4586056" y="2102346"/>
                <a:chExt cx="180000" cy="180000"/>
              </a:xfrm>
            </p:grpSpPr>
            <p:sp>
              <p:nvSpPr>
                <p:cNvPr id="33" name="사각형: 둥근 모서리 32">
                  <a:extLst>
                    <a:ext uri="{FF2B5EF4-FFF2-40B4-BE49-F238E27FC236}">
                      <a16:creationId xmlns:a16="http://schemas.microsoft.com/office/drawing/2014/main" id="{FBBFAE72-5955-9DEA-6D3A-46A97340148F}"/>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4" name="그래픽 33" descr="대상 단색으로 채워진">
                  <a:extLst>
                    <a:ext uri="{FF2B5EF4-FFF2-40B4-BE49-F238E27FC236}">
                      <a16:creationId xmlns:a16="http://schemas.microsoft.com/office/drawing/2014/main" id="{745371C7-220D-4C23-F579-D993524BFA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30" name="그룹 29">
                <a:extLst>
                  <a:ext uri="{FF2B5EF4-FFF2-40B4-BE49-F238E27FC236}">
                    <a16:creationId xmlns:a16="http://schemas.microsoft.com/office/drawing/2014/main" id="{07B16668-4C5E-C577-AC3E-623FE36663ED}"/>
                  </a:ext>
                </a:extLst>
              </p:cNvPr>
              <p:cNvGrpSpPr/>
              <p:nvPr/>
            </p:nvGrpSpPr>
            <p:grpSpPr>
              <a:xfrm>
                <a:off x="6461741" y="4434938"/>
                <a:ext cx="180000" cy="180000"/>
                <a:chOff x="4586056" y="2607766"/>
                <a:chExt cx="180000" cy="180000"/>
              </a:xfrm>
            </p:grpSpPr>
            <p:sp>
              <p:nvSpPr>
                <p:cNvPr id="31" name="사각형: 둥근 모서리 30">
                  <a:extLst>
                    <a:ext uri="{FF2B5EF4-FFF2-40B4-BE49-F238E27FC236}">
                      <a16:creationId xmlns:a16="http://schemas.microsoft.com/office/drawing/2014/main" id="{ED6E82EB-E74B-354E-9827-BF82D57E14B8}"/>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2" name="그래픽 31" descr="세계 단색으로 채워진">
                  <a:extLst>
                    <a:ext uri="{FF2B5EF4-FFF2-40B4-BE49-F238E27FC236}">
                      <a16:creationId xmlns:a16="http://schemas.microsoft.com/office/drawing/2014/main" id="{B05C0370-D8F0-3021-DE52-04A2A5F0400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95" name="사각형: 둥근 모서리 94">
              <a:extLst>
                <a:ext uri="{FF2B5EF4-FFF2-40B4-BE49-F238E27FC236}">
                  <a16:creationId xmlns:a16="http://schemas.microsoft.com/office/drawing/2014/main" id="{D2208EE2-A5EA-1BBB-9184-1A0FA369B767}"/>
                </a:ext>
              </a:extLst>
            </p:cNvPr>
            <p:cNvSpPr/>
            <p:nvPr/>
          </p:nvSpPr>
          <p:spPr>
            <a:xfrm>
              <a:off x="4266073" y="1874743"/>
              <a:ext cx="1943922" cy="3810231"/>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96" name="사각형: 둥근 모서리 95">
              <a:extLst>
                <a:ext uri="{FF2B5EF4-FFF2-40B4-BE49-F238E27FC236}">
                  <a16:creationId xmlns:a16="http://schemas.microsoft.com/office/drawing/2014/main" id="{88C4A4F0-E65A-91EC-42D0-271776C5C31A}"/>
                </a:ext>
              </a:extLst>
            </p:cNvPr>
            <p:cNvSpPr/>
            <p:nvPr/>
          </p:nvSpPr>
          <p:spPr>
            <a:xfrm>
              <a:off x="4273085" y="5390478"/>
              <a:ext cx="1936910" cy="288588"/>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 한국국토정보공사</a:t>
              </a:r>
              <a:r>
                <a:rPr lang="en-US" altLang="ko-KR" sz="600" dirty="0">
                  <a:solidFill>
                    <a:schemeClr val="tx1">
                      <a:lumMod val="50000"/>
                      <a:lumOff val="50000"/>
                    </a:schemeClr>
                  </a:solidFill>
                </a:rPr>
                <a:t> 031-000-0000</a:t>
              </a:r>
            </a:p>
            <a:p>
              <a:r>
                <a:rPr lang="en-US" altLang="ko-KR" sz="600" dirty="0">
                  <a:solidFill>
                    <a:schemeClr val="tx1">
                      <a:lumMod val="50000"/>
                      <a:lumOff val="50000"/>
                    </a:schemeClr>
                  </a:solidFill>
                </a:rPr>
                <a:t> Copyright© LX, All Right</a:t>
              </a:r>
              <a:endParaRPr lang="ko-KR" altLang="en-US" sz="600" dirty="0">
                <a:solidFill>
                  <a:schemeClr val="tx1">
                    <a:lumMod val="50000"/>
                    <a:lumOff val="50000"/>
                  </a:schemeClr>
                </a:solidFill>
              </a:endParaRPr>
            </a:p>
          </p:txBody>
        </p:sp>
        <p:pic>
          <p:nvPicPr>
            <p:cNvPr id="97" name="그래픽 96" descr="사용자 단색으로 채워진">
              <a:extLst>
                <a:ext uri="{FF2B5EF4-FFF2-40B4-BE49-F238E27FC236}">
                  <a16:creationId xmlns:a16="http://schemas.microsoft.com/office/drawing/2014/main" id="{ADD616B5-16CA-FB8E-4A30-B8B46858476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24149" y="1918446"/>
              <a:ext cx="180000" cy="180000"/>
            </a:xfrm>
            <a:prstGeom prst="rect">
              <a:avLst/>
            </a:prstGeom>
          </p:spPr>
        </p:pic>
        <p:sp>
          <p:nvSpPr>
            <p:cNvPr id="98" name="사각형: 둥근 모서리 97">
              <a:extLst>
                <a:ext uri="{FF2B5EF4-FFF2-40B4-BE49-F238E27FC236}">
                  <a16:creationId xmlns:a16="http://schemas.microsoft.com/office/drawing/2014/main" id="{A9203C4D-ED9F-F493-3EF5-6508501E94F6}"/>
                </a:ext>
              </a:extLst>
            </p:cNvPr>
            <p:cNvSpPr/>
            <p:nvPr/>
          </p:nvSpPr>
          <p:spPr>
            <a:xfrm>
              <a:off x="4531118" y="1967919"/>
              <a:ext cx="582628" cy="134455"/>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LXUSER01</a:t>
              </a:r>
              <a:endParaRPr lang="ko-KR" altLang="en-US" sz="600" dirty="0">
                <a:solidFill>
                  <a:schemeClr val="bg1">
                    <a:lumMod val="50000"/>
                  </a:schemeClr>
                </a:solidFill>
              </a:endParaRPr>
            </a:p>
          </p:txBody>
        </p:sp>
        <p:pic>
          <p:nvPicPr>
            <p:cNvPr id="99" name="그래픽 98" descr="종 단색으로 채워진">
              <a:extLst>
                <a:ext uri="{FF2B5EF4-FFF2-40B4-BE49-F238E27FC236}">
                  <a16:creationId xmlns:a16="http://schemas.microsoft.com/office/drawing/2014/main" id="{F975BD8E-5735-F9CD-9F92-F12552BB83F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46110" y="1949943"/>
              <a:ext cx="144000" cy="144000"/>
            </a:xfrm>
            <a:prstGeom prst="rect">
              <a:avLst/>
            </a:prstGeom>
          </p:spPr>
        </p:pic>
        <p:pic>
          <p:nvPicPr>
            <p:cNvPr id="100" name="그래픽 99" descr="닫기 단색으로 채워진">
              <a:extLst>
                <a:ext uri="{FF2B5EF4-FFF2-40B4-BE49-F238E27FC236}">
                  <a16:creationId xmlns:a16="http://schemas.microsoft.com/office/drawing/2014/main" id="{F10E5C4B-D9D3-E34F-02B6-C4BA96BA357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033121" y="1949943"/>
              <a:ext cx="144000" cy="144000"/>
            </a:xfrm>
            <a:prstGeom prst="rect">
              <a:avLst/>
            </a:prstGeom>
          </p:spPr>
        </p:pic>
        <p:cxnSp>
          <p:nvCxnSpPr>
            <p:cNvPr id="102" name="직선 연결선 101">
              <a:extLst>
                <a:ext uri="{FF2B5EF4-FFF2-40B4-BE49-F238E27FC236}">
                  <a16:creationId xmlns:a16="http://schemas.microsoft.com/office/drawing/2014/main" id="{F3F3060E-5AB0-BACE-173D-1DCDAECC0334}"/>
                </a:ext>
              </a:extLst>
            </p:cNvPr>
            <p:cNvCxnSpPr/>
            <p:nvPr/>
          </p:nvCxnSpPr>
          <p:spPr>
            <a:xfrm>
              <a:off x="4266073" y="2156759"/>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1" name="그래픽 200" descr="돋보기 단색으로 채워진">
              <a:extLst>
                <a:ext uri="{FF2B5EF4-FFF2-40B4-BE49-F238E27FC236}">
                  <a16:creationId xmlns:a16="http://schemas.microsoft.com/office/drawing/2014/main" id="{44F0EE97-2FD1-3B39-1216-AFA6090A282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29135" y="2195474"/>
              <a:ext cx="144000" cy="144000"/>
            </a:xfrm>
            <a:prstGeom prst="rect">
              <a:avLst/>
            </a:prstGeom>
          </p:spPr>
        </p:pic>
        <p:sp>
          <p:nvSpPr>
            <p:cNvPr id="202" name="사각형: 둥근 모서리 201">
              <a:extLst>
                <a:ext uri="{FF2B5EF4-FFF2-40B4-BE49-F238E27FC236}">
                  <a16:creationId xmlns:a16="http://schemas.microsoft.com/office/drawing/2014/main" id="{AB9C4F4F-4CD8-34A7-2463-C09CB72E2818}"/>
                </a:ext>
              </a:extLst>
            </p:cNvPr>
            <p:cNvSpPr/>
            <p:nvPr/>
          </p:nvSpPr>
          <p:spPr>
            <a:xfrm>
              <a:off x="4515484" y="2235436"/>
              <a:ext cx="582628" cy="64076"/>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700" b="1" dirty="0" err="1">
                  <a:solidFill>
                    <a:srgbClr val="0070C0"/>
                  </a:solidFill>
                </a:rPr>
                <a:t>레이어추가</a:t>
              </a:r>
              <a:endParaRPr lang="ko-KR" altLang="en-US" sz="700" b="1" dirty="0">
                <a:solidFill>
                  <a:srgbClr val="0070C0"/>
                </a:solidFill>
              </a:endParaRPr>
            </a:p>
          </p:txBody>
        </p:sp>
        <p:pic>
          <p:nvPicPr>
            <p:cNvPr id="203" name="그림 202">
              <a:extLst>
                <a:ext uri="{FF2B5EF4-FFF2-40B4-BE49-F238E27FC236}">
                  <a16:creationId xmlns:a16="http://schemas.microsoft.com/office/drawing/2014/main" id="{7245563F-0CB3-87EB-4785-1470044498AC}"/>
                </a:ext>
              </a:extLst>
            </p:cNvPr>
            <p:cNvPicPr>
              <a:picLocks noChangeAspect="1"/>
            </p:cNvPicPr>
            <p:nvPr/>
          </p:nvPicPr>
          <p:blipFill>
            <a:blip r:embed="rId21"/>
            <a:stretch>
              <a:fillRect/>
            </a:stretch>
          </p:blipFill>
          <p:spPr>
            <a:xfrm>
              <a:off x="4273840" y="2409089"/>
              <a:ext cx="1903281" cy="392742"/>
            </a:xfrm>
            <a:prstGeom prst="rect">
              <a:avLst/>
            </a:prstGeom>
          </p:spPr>
        </p:pic>
      </p:grpSp>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043817"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레이어 추가</a:t>
            </a:r>
            <a:r>
              <a:rPr lang="en-US" altLang="ko-KR" dirty="0">
                <a:latin typeface="맑은 고딕" panose="020B0503020000020004" pitchFamily="50" charset="-127"/>
              </a:rPr>
              <a:t>/</a:t>
            </a:r>
            <a:r>
              <a:rPr lang="ko-KR" altLang="en-US" dirty="0">
                <a:latin typeface="맑은 고딕" panose="020B0503020000020004" pitchFamily="50" charset="-127"/>
              </a:rPr>
              <a:t>삭제</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LXPFA_SB_2D_WA_068</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260944596"/>
              </p:ext>
            </p:extLst>
          </p:nvPr>
        </p:nvGraphicFramePr>
        <p:xfrm>
          <a:off x="9563100" y="897079"/>
          <a:ext cx="2486025" cy="39749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추가</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추가 버튼 클릭 시 레이어 목록에 추가</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모바일 버전에서 레이어는 최대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3</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개까지 추가 가능</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삭제</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레이어 삭제 버튼 클릭 시 안내문구 팝업</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131" name="직사각형 130">
            <a:extLst>
              <a:ext uri="{FF2B5EF4-FFF2-40B4-BE49-F238E27FC236}">
                <a16:creationId xmlns:a16="http://schemas.microsoft.com/office/drawing/2014/main" id="{79859328-8443-1275-3EC8-4338623B73A5}"/>
              </a:ext>
            </a:extLst>
          </p:cNvPr>
          <p:cNvSpPr/>
          <p:nvPr/>
        </p:nvSpPr>
        <p:spPr>
          <a:xfrm>
            <a:off x="-2163732" y="2886453"/>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1323701" y="15074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60" name="연결선: 꺾임 159">
            <a:extLst>
              <a:ext uri="{FF2B5EF4-FFF2-40B4-BE49-F238E27FC236}">
                <a16:creationId xmlns:a16="http://schemas.microsoft.com/office/drawing/2014/main" id="{AAE38161-B8E7-FAD5-B876-70E81FE3D6BC}"/>
              </a:ext>
            </a:extLst>
          </p:cNvPr>
          <p:cNvCxnSpPr>
            <a:cxnSpLocks/>
          </p:cNvCxnSpPr>
          <p:nvPr/>
        </p:nvCxnSpPr>
        <p:spPr>
          <a:xfrm rot="16200000" flipH="1">
            <a:off x="-1079127" y="1685156"/>
            <a:ext cx="90452" cy="1149133"/>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7" name="그룹 16">
            <a:extLst>
              <a:ext uri="{FF2B5EF4-FFF2-40B4-BE49-F238E27FC236}">
                <a16:creationId xmlns:a16="http://schemas.microsoft.com/office/drawing/2014/main" id="{45375AC5-8E0F-E401-E4BC-56AB645B2580}"/>
              </a:ext>
            </a:extLst>
          </p:cNvPr>
          <p:cNvGrpSpPr/>
          <p:nvPr/>
        </p:nvGrpSpPr>
        <p:grpSpPr>
          <a:xfrm>
            <a:off x="3681152" y="1463721"/>
            <a:ext cx="1946494" cy="4221448"/>
            <a:chOff x="4266073" y="1463721"/>
            <a:chExt cx="1946494" cy="4221448"/>
          </a:xfrm>
        </p:grpSpPr>
        <p:grpSp>
          <p:nvGrpSpPr>
            <p:cNvPr id="18" name="그룹 17">
              <a:extLst>
                <a:ext uri="{FF2B5EF4-FFF2-40B4-BE49-F238E27FC236}">
                  <a16:creationId xmlns:a16="http://schemas.microsoft.com/office/drawing/2014/main" id="{5A2E5BF2-1BAA-07C0-89AC-7D3165585EED}"/>
                </a:ext>
              </a:extLst>
            </p:cNvPr>
            <p:cNvGrpSpPr/>
            <p:nvPr/>
          </p:nvGrpSpPr>
          <p:grpSpPr>
            <a:xfrm>
              <a:off x="4267199" y="1463915"/>
              <a:ext cx="1945368" cy="4221254"/>
              <a:chOff x="4779484" y="1018145"/>
              <a:chExt cx="1945368" cy="4221254"/>
            </a:xfrm>
          </p:grpSpPr>
          <p:sp>
            <p:nvSpPr>
              <p:cNvPr id="44" name="사각형: 둥근 모서리 43">
                <a:extLst>
                  <a:ext uri="{FF2B5EF4-FFF2-40B4-BE49-F238E27FC236}">
                    <a16:creationId xmlns:a16="http://schemas.microsoft.com/office/drawing/2014/main" id="{8C1A7211-B371-FEA2-F128-5BC8232E9C5F}"/>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6" name="그림 45">
                <a:extLst>
                  <a:ext uri="{FF2B5EF4-FFF2-40B4-BE49-F238E27FC236}">
                    <a16:creationId xmlns:a16="http://schemas.microsoft.com/office/drawing/2014/main" id="{064B2121-1525-01B9-ED65-EC650C6DA79F}"/>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47" name="사각형: 둥근 모서리 46">
                <a:extLst>
                  <a:ext uri="{FF2B5EF4-FFF2-40B4-BE49-F238E27FC236}">
                    <a16:creationId xmlns:a16="http://schemas.microsoft.com/office/drawing/2014/main" id="{DFC3C0DE-09A7-AB05-34E4-684900A0DA7C}"/>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8" name="그래픽 47" descr="햄버거 메뉴 아이콘 단색으로 채워진">
                <a:extLst>
                  <a:ext uri="{FF2B5EF4-FFF2-40B4-BE49-F238E27FC236}">
                    <a16:creationId xmlns:a16="http://schemas.microsoft.com/office/drawing/2014/main" id="{53ABC714-230B-790A-A82A-5CD0B396EB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49" name="그래픽 48" descr="돋보기 단색으로 채워진">
                <a:extLst>
                  <a:ext uri="{FF2B5EF4-FFF2-40B4-BE49-F238E27FC236}">
                    <a16:creationId xmlns:a16="http://schemas.microsoft.com/office/drawing/2014/main" id="{36039704-BB4E-50A5-49A4-8861012965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50" name="직사각형 49">
                <a:extLst>
                  <a:ext uri="{FF2B5EF4-FFF2-40B4-BE49-F238E27FC236}">
                    <a16:creationId xmlns:a16="http://schemas.microsoft.com/office/drawing/2014/main" id="{30060407-6FD6-E912-79A3-96418B51E827}"/>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51" name="타원 50">
                <a:extLst>
                  <a:ext uri="{FF2B5EF4-FFF2-40B4-BE49-F238E27FC236}">
                    <a16:creationId xmlns:a16="http://schemas.microsoft.com/office/drawing/2014/main" id="{D35A983C-3A4D-74F6-7EA1-5FF6BAF17D56}"/>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2" name="그래픽 51" descr="연필 단색으로 채워진">
                <a:extLst>
                  <a:ext uri="{FF2B5EF4-FFF2-40B4-BE49-F238E27FC236}">
                    <a16:creationId xmlns:a16="http://schemas.microsoft.com/office/drawing/2014/main" id="{0694C31C-54EA-9176-05DB-7F04155329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sp>
            <p:nvSpPr>
              <p:cNvPr id="53" name="사각형: 둥근 모서리 52">
                <a:extLst>
                  <a:ext uri="{FF2B5EF4-FFF2-40B4-BE49-F238E27FC236}">
                    <a16:creationId xmlns:a16="http://schemas.microsoft.com/office/drawing/2014/main" id="{15572AD9-43B9-C8E1-90BC-0EFEA3045AB9}"/>
                  </a:ext>
                </a:extLst>
              </p:cNvPr>
              <p:cNvSpPr/>
              <p:nvPr/>
            </p:nvSpPr>
            <p:spPr>
              <a:xfrm>
                <a:off x="5497892" y="5110044"/>
                <a:ext cx="1181039" cy="102249"/>
              </a:xfrm>
              <a:prstGeom prst="roundRect">
                <a:avLst>
                  <a:gd name="adj" fmla="val 7298"/>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123.41235435234, 42.123451532</a:t>
                </a:r>
                <a:endParaRPr lang="ko-KR" altLang="en-US" sz="600" dirty="0">
                  <a:solidFill>
                    <a:schemeClr val="bg1"/>
                  </a:solidFill>
                </a:endParaRPr>
              </a:p>
            </p:txBody>
          </p:sp>
          <p:cxnSp>
            <p:nvCxnSpPr>
              <p:cNvPr id="54" name="직선 연결선 53">
                <a:extLst>
                  <a:ext uri="{FF2B5EF4-FFF2-40B4-BE49-F238E27FC236}">
                    <a16:creationId xmlns:a16="http://schemas.microsoft.com/office/drawing/2014/main" id="{A619708C-63C8-0B45-72EE-2856E53D23E5}"/>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34746DD6-7F2C-4836-4A66-372971C1AB00}"/>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7B6612F3-2978-B605-04E6-2B8292770DE8}"/>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사각형: 둥근 모서리 75">
                <a:extLst>
                  <a:ext uri="{FF2B5EF4-FFF2-40B4-BE49-F238E27FC236}">
                    <a16:creationId xmlns:a16="http://schemas.microsoft.com/office/drawing/2014/main" id="{D2DF18A1-C561-F88E-320F-F432D6E477B1}"/>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77" name="그룹 76">
                <a:extLst>
                  <a:ext uri="{FF2B5EF4-FFF2-40B4-BE49-F238E27FC236}">
                    <a16:creationId xmlns:a16="http://schemas.microsoft.com/office/drawing/2014/main" id="{239CA0E6-BC59-FBE6-49E2-FB396580F124}"/>
                  </a:ext>
                </a:extLst>
              </p:cNvPr>
              <p:cNvGrpSpPr/>
              <p:nvPr/>
            </p:nvGrpSpPr>
            <p:grpSpPr>
              <a:xfrm>
                <a:off x="6466436" y="4679226"/>
                <a:ext cx="180000" cy="180000"/>
                <a:chOff x="4586056" y="2102346"/>
                <a:chExt cx="180000" cy="180000"/>
              </a:xfrm>
            </p:grpSpPr>
            <p:sp>
              <p:nvSpPr>
                <p:cNvPr id="126" name="사각형: 둥근 모서리 125">
                  <a:extLst>
                    <a:ext uri="{FF2B5EF4-FFF2-40B4-BE49-F238E27FC236}">
                      <a16:creationId xmlns:a16="http://schemas.microsoft.com/office/drawing/2014/main" id="{A4154EC6-19A2-1133-F14F-F7E298FA3D7A}"/>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27" name="그래픽 126" descr="대상 단색으로 채워진">
                  <a:extLst>
                    <a:ext uri="{FF2B5EF4-FFF2-40B4-BE49-F238E27FC236}">
                      <a16:creationId xmlns:a16="http://schemas.microsoft.com/office/drawing/2014/main" id="{685AED3F-842D-07BA-2351-8F3CE2FF8D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78" name="그룹 77">
                <a:extLst>
                  <a:ext uri="{FF2B5EF4-FFF2-40B4-BE49-F238E27FC236}">
                    <a16:creationId xmlns:a16="http://schemas.microsoft.com/office/drawing/2014/main" id="{4EEC9939-4833-0984-8E73-507D4034EBAF}"/>
                  </a:ext>
                </a:extLst>
              </p:cNvPr>
              <p:cNvGrpSpPr/>
              <p:nvPr/>
            </p:nvGrpSpPr>
            <p:grpSpPr>
              <a:xfrm>
                <a:off x="6461741" y="4434938"/>
                <a:ext cx="180000" cy="180000"/>
                <a:chOff x="4586056" y="2607766"/>
                <a:chExt cx="180000" cy="180000"/>
              </a:xfrm>
            </p:grpSpPr>
            <p:sp>
              <p:nvSpPr>
                <p:cNvPr id="124" name="사각형: 둥근 모서리 123">
                  <a:extLst>
                    <a:ext uri="{FF2B5EF4-FFF2-40B4-BE49-F238E27FC236}">
                      <a16:creationId xmlns:a16="http://schemas.microsoft.com/office/drawing/2014/main" id="{079F89F7-C318-6BF9-EBCC-EFBFCB75420E}"/>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25" name="그래픽 124" descr="세계 단색으로 채워진">
                  <a:extLst>
                    <a:ext uri="{FF2B5EF4-FFF2-40B4-BE49-F238E27FC236}">
                      <a16:creationId xmlns:a16="http://schemas.microsoft.com/office/drawing/2014/main" id="{C3E4218B-FC89-5078-3241-04AE14EE5E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20" name="사각형: 둥근 모서리 19">
              <a:extLst>
                <a:ext uri="{FF2B5EF4-FFF2-40B4-BE49-F238E27FC236}">
                  <a16:creationId xmlns:a16="http://schemas.microsoft.com/office/drawing/2014/main" id="{5C34CCCF-1309-4C67-74A6-F464EE307578}"/>
                </a:ext>
              </a:extLst>
            </p:cNvPr>
            <p:cNvSpPr/>
            <p:nvPr/>
          </p:nvSpPr>
          <p:spPr>
            <a:xfrm>
              <a:off x="4266073" y="1463721"/>
              <a:ext cx="1943922" cy="4221254"/>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grpSp>
      <p:sp>
        <p:nvSpPr>
          <p:cNvPr id="141" name="사각형: 둥근 모서리 140">
            <a:extLst>
              <a:ext uri="{FF2B5EF4-FFF2-40B4-BE49-F238E27FC236}">
                <a16:creationId xmlns:a16="http://schemas.microsoft.com/office/drawing/2014/main" id="{11F2291E-5CBC-2B76-F7A7-54DA71120EDC}"/>
              </a:ext>
            </a:extLst>
          </p:cNvPr>
          <p:cNvSpPr/>
          <p:nvPr/>
        </p:nvSpPr>
        <p:spPr>
          <a:xfrm>
            <a:off x="1642206" y="1966156"/>
            <a:ext cx="376587" cy="134455"/>
          </a:xfrm>
          <a:prstGeom prst="roundRect">
            <a:avLst>
              <a:gd name="adj" fmla="val 35635"/>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dirty="0">
                <a:solidFill>
                  <a:schemeClr val="tx1"/>
                </a:solidFill>
              </a:rPr>
              <a:t>로그아웃</a:t>
            </a:r>
          </a:p>
        </p:txBody>
      </p:sp>
      <p:sp>
        <p:nvSpPr>
          <p:cNvPr id="145" name="사각형: 둥근 모서리 144">
            <a:extLst>
              <a:ext uri="{FF2B5EF4-FFF2-40B4-BE49-F238E27FC236}">
                <a16:creationId xmlns:a16="http://schemas.microsoft.com/office/drawing/2014/main" id="{5A743AE2-556E-D552-7271-7A4DD3CC6264}"/>
              </a:ext>
            </a:extLst>
          </p:cNvPr>
          <p:cNvSpPr/>
          <p:nvPr/>
        </p:nvSpPr>
        <p:spPr>
          <a:xfrm>
            <a:off x="3688919" y="1470044"/>
            <a:ext cx="1932318" cy="263521"/>
          </a:xfrm>
          <a:prstGeom prst="roundRect">
            <a:avLst>
              <a:gd name="adj" fmla="val 0"/>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b="1" dirty="0">
                <a:solidFill>
                  <a:schemeClr val="bg1"/>
                </a:solidFill>
              </a:rPr>
              <a:t>  </a:t>
            </a:r>
            <a:r>
              <a:rPr lang="ko-KR" altLang="en-US" sz="600" b="1" dirty="0">
                <a:solidFill>
                  <a:schemeClr val="bg1"/>
                </a:solidFill>
              </a:rPr>
              <a:t>레이어 검색</a:t>
            </a:r>
          </a:p>
        </p:txBody>
      </p:sp>
      <p:pic>
        <p:nvPicPr>
          <p:cNvPr id="146" name="그래픽 145" descr="닫기 단색으로 채워진">
            <a:extLst>
              <a:ext uri="{FF2B5EF4-FFF2-40B4-BE49-F238E27FC236}">
                <a16:creationId xmlns:a16="http://schemas.microsoft.com/office/drawing/2014/main" id="{200638CD-A2EE-CC42-3BDD-50F34CCAA81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429386" y="1519544"/>
            <a:ext cx="144000" cy="144000"/>
          </a:xfrm>
          <a:prstGeom prst="rect">
            <a:avLst/>
          </a:prstGeom>
        </p:spPr>
      </p:pic>
      <p:sp>
        <p:nvSpPr>
          <p:cNvPr id="147" name="TextBox 146">
            <a:extLst>
              <a:ext uri="{FF2B5EF4-FFF2-40B4-BE49-F238E27FC236}">
                <a16:creationId xmlns:a16="http://schemas.microsoft.com/office/drawing/2014/main" id="{F12D99B5-0498-5F5C-F347-6A094A9A527D}"/>
              </a:ext>
            </a:extLst>
          </p:cNvPr>
          <p:cNvSpPr txBox="1"/>
          <p:nvPr/>
        </p:nvSpPr>
        <p:spPr>
          <a:xfrm>
            <a:off x="3685970" y="1736214"/>
            <a:ext cx="1932317" cy="184666"/>
          </a:xfrm>
          <a:prstGeom prst="rect">
            <a:avLst/>
          </a:prstGeom>
          <a:solidFill>
            <a:schemeClr val="tx1"/>
          </a:solidFill>
        </p:spPr>
        <p:txBody>
          <a:bodyPr wrap="square" rtlCol="0">
            <a:spAutoFit/>
          </a:bodyPr>
          <a:lstStyle/>
          <a:p>
            <a:r>
              <a:rPr lang="ko-KR" altLang="en-US" sz="600" b="1" dirty="0">
                <a:solidFill>
                  <a:schemeClr val="bg1"/>
                </a:solidFill>
              </a:rPr>
              <a:t>구분</a:t>
            </a:r>
          </a:p>
        </p:txBody>
      </p:sp>
      <p:sp>
        <p:nvSpPr>
          <p:cNvPr id="152" name="TextBox 151">
            <a:extLst>
              <a:ext uri="{FF2B5EF4-FFF2-40B4-BE49-F238E27FC236}">
                <a16:creationId xmlns:a16="http://schemas.microsoft.com/office/drawing/2014/main" id="{59ADCA34-E227-9EF9-0094-A7E13DFEAA78}"/>
              </a:ext>
            </a:extLst>
          </p:cNvPr>
          <p:cNvSpPr txBox="1"/>
          <p:nvPr/>
        </p:nvSpPr>
        <p:spPr>
          <a:xfrm>
            <a:off x="3687176" y="1921015"/>
            <a:ext cx="1931110" cy="984885"/>
          </a:xfrm>
          <a:prstGeom prst="rect">
            <a:avLst/>
          </a:prstGeom>
          <a:solidFill>
            <a:schemeClr val="bg1">
              <a:lumMod val="95000"/>
            </a:schemeClr>
          </a:solidFill>
        </p:spPr>
        <p:txBody>
          <a:bodyPr wrap="square" rtlCol="0">
            <a:spAutoFit/>
          </a:bodyPr>
          <a:lstStyle/>
          <a:p>
            <a:pPr>
              <a:spcAft>
                <a:spcPts val="300"/>
              </a:spcAft>
            </a:pPr>
            <a:r>
              <a:rPr lang="ko-KR" altLang="en-US" sz="600" b="1" dirty="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sz="600" b="1" dirty="0">
                <a:solidFill>
                  <a:schemeClr val="tx1">
                    <a:lumMod val="50000"/>
                    <a:lumOff val="50000"/>
                  </a:schemeClr>
                </a:solidFill>
              </a:rPr>
              <a:t>국가공간정보</a:t>
            </a:r>
            <a:endParaRPr lang="en-US" altLang="ko-KR" sz="600" b="1" dirty="0">
              <a:solidFill>
                <a:schemeClr val="tx1">
                  <a:lumMod val="50000"/>
                  <a:lumOff val="50000"/>
                </a:schemeClr>
              </a:solidFill>
            </a:endParaRPr>
          </a:p>
          <a:p>
            <a:pPr>
              <a:spcAft>
                <a:spcPts val="300"/>
              </a:spcAft>
            </a:pPr>
            <a:r>
              <a:rPr lang="en-US" altLang="ko-KR" sz="600" dirty="0">
                <a:solidFill>
                  <a:schemeClr val="tx1">
                    <a:lumMod val="50000"/>
                    <a:lumOff val="50000"/>
                  </a:schemeClr>
                </a:solidFill>
              </a:rPr>
              <a:t>     </a:t>
            </a:r>
            <a:r>
              <a:rPr lang="ko-KR" altLang="en-US" sz="600" dirty="0">
                <a:solidFill>
                  <a:schemeClr val="tx1">
                    <a:lumMod val="50000"/>
                    <a:lumOff val="50000"/>
                  </a:schemeClr>
                </a:solidFill>
              </a:rPr>
              <a:t>기본공간정보</a:t>
            </a:r>
            <a:br>
              <a:rPr lang="en-US" altLang="ko-KR" sz="600" dirty="0">
                <a:solidFill>
                  <a:schemeClr val="tx1">
                    <a:lumMod val="50000"/>
                    <a:lumOff val="50000"/>
                  </a:schemeClr>
                </a:solidFill>
              </a:rPr>
            </a:br>
            <a:r>
              <a:rPr lang="en-US" altLang="ko-KR" sz="600" dirty="0">
                <a:solidFill>
                  <a:schemeClr val="tx1">
                    <a:lumMod val="50000"/>
                    <a:lumOff val="50000"/>
                  </a:schemeClr>
                </a:solidFill>
              </a:rPr>
              <a:t>     </a:t>
            </a:r>
            <a:r>
              <a:rPr lang="ko-KR" altLang="en-US" sz="600" dirty="0">
                <a:solidFill>
                  <a:schemeClr val="tx1">
                    <a:lumMod val="50000"/>
                    <a:lumOff val="50000"/>
                  </a:schemeClr>
                </a:solidFill>
              </a:rPr>
              <a:t>기본공간정보</a:t>
            </a:r>
            <a:r>
              <a:rPr lang="en-US" altLang="ko-KR" sz="600" dirty="0">
                <a:solidFill>
                  <a:schemeClr val="tx1">
                    <a:lumMod val="50000"/>
                    <a:lumOff val="50000"/>
                  </a:schemeClr>
                </a:solidFill>
              </a:rPr>
              <a:t>_</a:t>
            </a:r>
            <a:r>
              <a:rPr lang="ko-KR" altLang="en-US" sz="600" dirty="0">
                <a:solidFill>
                  <a:schemeClr val="tx1">
                    <a:lumMod val="50000"/>
                    <a:lumOff val="50000"/>
                  </a:schemeClr>
                </a:solidFill>
              </a:rPr>
              <a:t>제주</a:t>
            </a:r>
            <a:br>
              <a:rPr lang="en-US" altLang="ko-KR" sz="600" dirty="0">
                <a:solidFill>
                  <a:schemeClr val="tx1">
                    <a:lumMod val="50000"/>
                    <a:lumOff val="50000"/>
                  </a:schemeClr>
                </a:solidFill>
              </a:rPr>
            </a:br>
            <a:r>
              <a:rPr lang="en-US" altLang="ko-KR" sz="600" dirty="0">
                <a:solidFill>
                  <a:schemeClr val="tx1">
                    <a:lumMod val="50000"/>
                    <a:lumOff val="50000"/>
                  </a:schemeClr>
                </a:solidFill>
              </a:rPr>
              <a:t>     </a:t>
            </a:r>
            <a:r>
              <a:rPr lang="ko-KR" altLang="en-US" sz="600" b="1" dirty="0">
                <a:solidFill>
                  <a:schemeClr val="accent1"/>
                </a:solidFill>
              </a:rPr>
              <a:t>기본공간정보</a:t>
            </a:r>
            <a:r>
              <a:rPr lang="en-US" altLang="ko-KR" sz="600" b="1" dirty="0">
                <a:solidFill>
                  <a:schemeClr val="accent1"/>
                </a:solidFill>
              </a:rPr>
              <a:t>_</a:t>
            </a:r>
            <a:r>
              <a:rPr lang="ko-KR" altLang="en-US" sz="600" b="1" dirty="0">
                <a:solidFill>
                  <a:schemeClr val="accent1"/>
                </a:solidFill>
              </a:rPr>
              <a:t>시흥</a:t>
            </a:r>
            <a:endParaRPr lang="en-US" altLang="ko-KR" sz="600" b="1" dirty="0">
              <a:solidFill>
                <a:schemeClr val="accent1"/>
              </a:solidFill>
            </a:endParaRPr>
          </a:p>
          <a:p>
            <a:pPr>
              <a:spcAft>
                <a:spcPts val="300"/>
              </a:spcAft>
            </a:pPr>
            <a:r>
              <a:rPr lang="ko-KR" altLang="en-US" sz="600" b="1" dirty="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sz="600" b="1" dirty="0">
                <a:solidFill>
                  <a:schemeClr val="tx1">
                    <a:lumMod val="50000"/>
                    <a:lumOff val="50000"/>
                  </a:schemeClr>
                </a:solidFill>
              </a:rPr>
              <a:t>사용자데이터</a:t>
            </a:r>
            <a:endParaRPr lang="en-US" altLang="ko-KR" sz="600" b="1" dirty="0">
              <a:solidFill>
                <a:schemeClr val="tx1">
                  <a:lumMod val="50000"/>
                  <a:lumOff val="50000"/>
                </a:schemeClr>
              </a:solidFill>
            </a:endParaRPr>
          </a:p>
          <a:p>
            <a:pPr>
              <a:spcAft>
                <a:spcPts val="300"/>
              </a:spcAft>
            </a:pPr>
            <a:r>
              <a:rPr lang="ko-KR" altLang="en-US" sz="600" b="1" dirty="0">
                <a:solidFill>
                  <a:schemeClr val="tx1">
                    <a:lumMod val="50000"/>
                    <a:lumOff val="50000"/>
                  </a:schemeClr>
                </a:solidFill>
                <a:latin typeface="맑은 고딕" panose="020B0503020000020004" pitchFamily="50" charset="-127"/>
                <a:ea typeface="맑은 고딕" panose="020B0503020000020004" pitchFamily="50" charset="-127"/>
              </a:rPr>
              <a:t>∙ </a:t>
            </a:r>
            <a:r>
              <a:rPr lang="ko-KR" altLang="en-US" sz="600" b="1" dirty="0">
                <a:solidFill>
                  <a:schemeClr val="tx1">
                    <a:lumMod val="50000"/>
                    <a:lumOff val="50000"/>
                  </a:schemeClr>
                </a:solidFill>
              </a:rPr>
              <a:t>공유데이터</a:t>
            </a:r>
            <a:endParaRPr lang="en-US" altLang="ko-KR" sz="600" b="1" dirty="0">
              <a:solidFill>
                <a:schemeClr val="tx1">
                  <a:lumMod val="50000"/>
                  <a:lumOff val="50000"/>
                </a:schemeClr>
              </a:solidFill>
            </a:endParaRPr>
          </a:p>
          <a:p>
            <a:pPr>
              <a:spcAft>
                <a:spcPts val="300"/>
              </a:spcAft>
            </a:pPr>
            <a:r>
              <a:rPr lang="en-US" altLang="ko-KR" sz="600" dirty="0">
                <a:solidFill>
                  <a:schemeClr val="tx1">
                    <a:lumMod val="50000"/>
                    <a:lumOff val="50000"/>
                  </a:schemeClr>
                </a:solidFill>
              </a:rPr>
              <a:t>     </a:t>
            </a:r>
            <a:r>
              <a:rPr lang="ko-KR" altLang="en-US" sz="600" dirty="0">
                <a:solidFill>
                  <a:schemeClr val="tx1">
                    <a:lumMod val="50000"/>
                    <a:lumOff val="50000"/>
                  </a:schemeClr>
                </a:solidFill>
              </a:rPr>
              <a:t>전체 공유</a:t>
            </a:r>
            <a:br>
              <a:rPr lang="en-US" altLang="ko-KR" sz="600" dirty="0">
                <a:solidFill>
                  <a:schemeClr val="tx1">
                    <a:lumMod val="50000"/>
                    <a:lumOff val="50000"/>
                  </a:schemeClr>
                </a:solidFill>
              </a:rPr>
            </a:br>
            <a:r>
              <a:rPr lang="en-US" altLang="ko-KR" sz="600" dirty="0">
                <a:solidFill>
                  <a:schemeClr val="tx1">
                    <a:lumMod val="50000"/>
                    <a:lumOff val="50000"/>
                  </a:schemeClr>
                </a:solidFill>
              </a:rPr>
              <a:t>     </a:t>
            </a:r>
            <a:r>
              <a:rPr lang="ko-KR" altLang="en-US" sz="600" dirty="0">
                <a:solidFill>
                  <a:schemeClr val="tx1">
                    <a:lumMod val="50000"/>
                    <a:lumOff val="50000"/>
                  </a:schemeClr>
                </a:solidFill>
              </a:rPr>
              <a:t>기관 공유</a:t>
            </a:r>
            <a:endParaRPr lang="en-US" altLang="ko-KR" sz="600" dirty="0">
              <a:solidFill>
                <a:schemeClr val="tx1">
                  <a:lumMod val="50000"/>
                  <a:lumOff val="50000"/>
                </a:schemeClr>
              </a:solidFill>
            </a:endParaRPr>
          </a:p>
        </p:txBody>
      </p:sp>
      <p:grpSp>
        <p:nvGrpSpPr>
          <p:cNvPr id="155" name="그룹 154">
            <a:extLst>
              <a:ext uri="{FF2B5EF4-FFF2-40B4-BE49-F238E27FC236}">
                <a16:creationId xmlns:a16="http://schemas.microsoft.com/office/drawing/2014/main" id="{8DA65B8F-8B3A-BA63-AD5F-1F2A76334C74}"/>
              </a:ext>
            </a:extLst>
          </p:cNvPr>
          <p:cNvGrpSpPr/>
          <p:nvPr/>
        </p:nvGrpSpPr>
        <p:grpSpPr>
          <a:xfrm>
            <a:off x="5483386" y="1971086"/>
            <a:ext cx="36000" cy="900000"/>
            <a:chOff x="6119804" y="2409089"/>
            <a:chExt cx="36000" cy="2160000"/>
          </a:xfrm>
        </p:grpSpPr>
        <p:sp>
          <p:nvSpPr>
            <p:cNvPr id="156" name="사각형: 둥근 모서리 155">
              <a:extLst>
                <a:ext uri="{FF2B5EF4-FFF2-40B4-BE49-F238E27FC236}">
                  <a16:creationId xmlns:a16="http://schemas.microsoft.com/office/drawing/2014/main" id="{1A3164A9-5AB0-ABCE-06C0-8734D2A3290D}"/>
                </a:ext>
              </a:extLst>
            </p:cNvPr>
            <p:cNvSpPr/>
            <p:nvPr/>
          </p:nvSpPr>
          <p:spPr>
            <a:xfrm>
              <a:off x="6119804" y="2409089"/>
              <a:ext cx="36000" cy="2160000"/>
            </a:xfrm>
            <a:prstGeom prst="roundRect">
              <a:avLst>
                <a:gd name="adj" fmla="val 50000"/>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8" name="사각형: 둥근 모서리 157">
              <a:extLst>
                <a:ext uri="{FF2B5EF4-FFF2-40B4-BE49-F238E27FC236}">
                  <a16:creationId xmlns:a16="http://schemas.microsoft.com/office/drawing/2014/main" id="{950CC4C3-119C-E9AC-7AE7-33914395A21B}"/>
                </a:ext>
              </a:extLst>
            </p:cNvPr>
            <p:cNvSpPr/>
            <p:nvPr/>
          </p:nvSpPr>
          <p:spPr>
            <a:xfrm>
              <a:off x="6119804" y="2529956"/>
              <a:ext cx="36000" cy="208544"/>
            </a:xfrm>
            <a:prstGeom prst="roundRect">
              <a:avLst>
                <a:gd name="adj" fmla="val 50000"/>
              </a:avLst>
            </a:prstGeom>
            <a:solidFill>
              <a:srgbClr val="436A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9" name="사각형: 둥근 모서리 158">
            <a:extLst>
              <a:ext uri="{FF2B5EF4-FFF2-40B4-BE49-F238E27FC236}">
                <a16:creationId xmlns:a16="http://schemas.microsoft.com/office/drawing/2014/main" id="{129EC32C-74E9-FFF5-0022-ABAC738C93AD}"/>
              </a:ext>
            </a:extLst>
          </p:cNvPr>
          <p:cNvSpPr/>
          <p:nvPr/>
        </p:nvSpPr>
        <p:spPr>
          <a:xfrm>
            <a:off x="3739228" y="2961798"/>
            <a:ext cx="1833987"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a:t>
            </a:r>
            <a:r>
              <a:rPr lang="ko-KR" altLang="en-US" sz="600" dirty="0" err="1">
                <a:solidFill>
                  <a:schemeClr val="bg1">
                    <a:lumMod val="50000"/>
                  </a:schemeClr>
                </a:solidFill>
              </a:rPr>
              <a:t>레이어명으로</a:t>
            </a:r>
            <a:r>
              <a:rPr lang="ko-KR" altLang="en-US" sz="600" dirty="0">
                <a:solidFill>
                  <a:schemeClr val="bg1">
                    <a:lumMod val="50000"/>
                  </a:schemeClr>
                </a:solidFill>
              </a:rPr>
              <a:t> 검색</a:t>
            </a:r>
          </a:p>
        </p:txBody>
      </p:sp>
      <p:pic>
        <p:nvPicPr>
          <p:cNvPr id="161" name="그래픽 160" descr="돋보기 단색으로 채워진">
            <a:extLst>
              <a:ext uri="{FF2B5EF4-FFF2-40B4-BE49-F238E27FC236}">
                <a16:creationId xmlns:a16="http://schemas.microsoft.com/office/drawing/2014/main" id="{8F9F12E3-8C63-6209-1B88-3A99C61B33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89354" y="2980931"/>
            <a:ext cx="151007" cy="151007"/>
          </a:xfrm>
          <a:prstGeom prst="rect">
            <a:avLst/>
          </a:prstGeom>
        </p:spPr>
      </p:pic>
      <p:sp>
        <p:nvSpPr>
          <p:cNvPr id="162" name="사각형: 둥근 모서리 161">
            <a:extLst>
              <a:ext uri="{FF2B5EF4-FFF2-40B4-BE49-F238E27FC236}">
                <a16:creationId xmlns:a16="http://schemas.microsoft.com/office/drawing/2014/main" id="{052CD416-0946-443F-41B3-318520101D18}"/>
              </a:ext>
            </a:extLst>
          </p:cNvPr>
          <p:cNvSpPr/>
          <p:nvPr/>
        </p:nvSpPr>
        <p:spPr>
          <a:xfrm>
            <a:off x="3733753" y="3184698"/>
            <a:ext cx="1619302" cy="133249"/>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bg1">
                    <a:lumMod val="50000"/>
                  </a:schemeClr>
                </a:solidFill>
              </a:rPr>
              <a:t> 사용자데이터 검색 결과는 총 </a:t>
            </a:r>
            <a:r>
              <a:rPr lang="en-US" altLang="ko-KR" sz="500" dirty="0">
                <a:solidFill>
                  <a:schemeClr val="bg1">
                    <a:lumMod val="50000"/>
                  </a:schemeClr>
                </a:solidFill>
              </a:rPr>
              <a:t>xxx</a:t>
            </a:r>
            <a:r>
              <a:rPr lang="ko-KR" altLang="en-US" sz="500" dirty="0">
                <a:solidFill>
                  <a:schemeClr val="bg1">
                    <a:lumMod val="50000"/>
                  </a:schemeClr>
                </a:solidFill>
              </a:rPr>
              <a:t>건입니다</a:t>
            </a:r>
            <a:r>
              <a:rPr lang="en-US" altLang="ko-KR" sz="500" dirty="0">
                <a:solidFill>
                  <a:schemeClr val="bg1">
                    <a:lumMod val="50000"/>
                  </a:schemeClr>
                </a:solidFill>
              </a:rPr>
              <a:t>.</a:t>
            </a:r>
            <a:endParaRPr lang="ko-KR" altLang="en-US" sz="500" dirty="0">
              <a:solidFill>
                <a:schemeClr val="bg1">
                  <a:lumMod val="50000"/>
                </a:schemeClr>
              </a:solidFill>
            </a:endParaRPr>
          </a:p>
        </p:txBody>
      </p:sp>
      <p:grpSp>
        <p:nvGrpSpPr>
          <p:cNvPr id="164" name="그룹 163">
            <a:extLst>
              <a:ext uri="{FF2B5EF4-FFF2-40B4-BE49-F238E27FC236}">
                <a16:creationId xmlns:a16="http://schemas.microsoft.com/office/drawing/2014/main" id="{D406D56D-9DDE-636D-4F16-9A31397342BD}"/>
              </a:ext>
            </a:extLst>
          </p:cNvPr>
          <p:cNvGrpSpPr/>
          <p:nvPr/>
        </p:nvGrpSpPr>
        <p:grpSpPr>
          <a:xfrm>
            <a:off x="4804699" y="3362068"/>
            <a:ext cx="766777" cy="133249"/>
            <a:chOff x="7891247" y="3176872"/>
            <a:chExt cx="766777" cy="133249"/>
          </a:xfrm>
        </p:grpSpPr>
        <p:sp>
          <p:nvSpPr>
            <p:cNvPr id="165" name="사각형: 둥근 모서리 164">
              <a:extLst>
                <a:ext uri="{FF2B5EF4-FFF2-40B4-BE49-F238E27FC236}">
                  <a16:creationId xmlns:a16="http://schemas.microsoft.com/office/drawing/2014/main" id="{E5E9398B-95E8-5732-5CC3-16914D6CB911}"/>
                </a:ext>
              </a:extLst>
            </p:cNvPr>
            <p:cNvSpPr/>
            <p:nvPr/>
          </p:nvSpPr>
          <p:spPr>
            <a:xfrm>
              <a:off x="7891247" y="3176872"/>
              <a:ext cx="766777" cy="133249"/>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정렬</a:t>
              </a:r>
            </a:p>
          </p:txBody>
        </p:sp>
        <p:pic>
          <p:nvPicPr>
            <p:cNvPr id="166" name="그래픽 165" descr="위쪽 캐럿 단색으로 채워진">
              <a:extLst>
                <a:ext uri="{FF2B5EF4-FFF2-40B4-BE49-F238E27FC236}">
                  <a16:creationId xmlns:a16="http://schemas.microsoft.com/office/drawing/2014/main" id="{0D311163-8256-EED5-A9A1-C13FCC22E19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V="1">
              <a:off x="8522225" y="3192326"/>
              <a:ext cx="113191" cy="113191"/>
            </a:xfrm>
            <a:prstGeom prst="rect">
              <a:avLst/>
            </a:prstGeom>
          </p:spPr>
        </p:pic>
      </p:grpSp>
      <p:graphicFrame>
        <p:nvGraphicFramePr>
          <p:cNvPr id="179" name="표 175">
            <a:extLst>
              <a:ext uri="{FF2B5EF4-FFF2-40B4-BE49-F238E27FC236}">
                <a16:creationId xmlns:a16="http://schemas.microsoft.com/office/drawing/2014/main" id="{5588DD63-3444-5AC9-D755-7B186F216746}"/>
              </a:ext>
            </a:extLst>
          </p:cNvPr>
          <p:cNvGraphicFramePr>
            <a:graphicFrameLocks noGrp="1"/>
          </p:cNvGraphicFramePr>
          <p:nvPr>
            <p:extLst>
              <p:ext uri="{D42A27DB-BD31-4B8C-83A1-F6EECF244321}">
                <p14:modId xmlns:p14="http://schemas.microsoft.com/office/powerpoint/2010/main" val="1406521123"/>
              </p:ext>
            </p:extLst>
          </p:nvPr>
        </p:nvGraphicFramePr>
        <p:xfrm>
          <a:off x="3768766" y="3573988"/>
          <a:ext cx="1772580" cy="372102"/>
        </p:xfrm>
        <a:graphic>
          <a:graphicData uri="http://schemas.openxmlformats.org/drawingml/2006/table">
            <a:tbl>
              <a:tblPr firstRow="1" bandRow="1">
                <a:tableStyleId>{5C22544A-7EE6-4342-B048-85BDC9FD1C3A}</a:tableStyleId>
              </a:tblPr>
              <a:tblGrid>
                <a:gridCol w="1034025">
                  <a:extLst>
                    <a:ext uri="{9D8B030D-6E8A-4147-A177-3AD203B41FA5}">
                      <a16:colId xmlns:a16="http://schemas.microsoft.com/office/drawing/2014/main" val="574335529"/>
                    </a:ext>
                  </a:extLst>
                </a:gridCol>
                <a:gridCol w="246185">
                  <a:extLst>
                    <a:ext uri="{9D8B030D-6E8A-4147-A177-3AD203B41FA5}">
                      <a16:colId xmlns:a16="http://schemas.microsoft.com/office/drawing/2014/main" val="1949423344"/>
                    </a:ext>
                  </a:extLst>
                </a:gridCol>
                <a:gridCol w="246185">
                  <a:extLst>
                    <a:ext uri="{9D8B030D-6E8A-4147-A177-3AD203B41FA5}">
                      <a16:colId xmlns:a16="http://schemas.microsoft.com/office/drawing/2014/main" val="1731021864"/>
                    </a:ext>
                  </a:extLst>
                </a:gridCol>
                <a:gridCol w="246185">
                  <a:extLst>
                    <a:ext uri="{9D8B030D-6E8A-4147-A177-3AD203B41FA5}">
                      <a16:colId xmlns:a16="http://schemas.microsoft.com/office/drawing/2014/main" val="2462240310"/>
                    </a:ext>
                  </a:extLst>
                </a:gridCol>
              </a:tblGrid>
              <a:tr h="186051">
                <a:tc>
                  <a:txBody>
                    <a:bodyPr/>
                    <a:lstStyle/>
                    <a:p>
                      <a:pPr algn="ctr" latinLnBrk="1"/>
                      <a:r>
                        <a:rPr lang="ko-KR" altLang="en-US" sz="600" b="0" dirty="0" err="1">
                          <a:solidFill>
                            <a:schemeClr val="tx1"/>
                          </a:solidFill>
                        </a:rPr>
                        <a:t>레이어명</a:t>
                      </a:r>
                      <a:endParaRPr lang="ko-KR" altLang="en-US" sz="600" b="0" dirty="0">
                        <a:solidFill>
                          <a:schemeClr val="tx1"/>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600" b="0" dirty="0">
                          <a:solidFill>
                            <a:schemeClr val="tx1"/>
                          </a:solidFill>
                        </a:rPr>
                        <a:t>추가</a:t>
                      </a: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600" b="0" dirty="0">
                          <a:solidFill>
                            <a:schemeClr val="tx1"/>
                          </a:solidFill>
                        </a:rPr>
                        <a:t>전환</a:t>
                      </a: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600" b="0" dirty="0">
                          <a:solidFill>
                            <a:schemeClr val="tx1"/>
                          </a:solidFill>
                        </a:rPr>
                        <a:t>삭제</a:t>
                      </a: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30162241"/>
                  </a:ext>
                </a:extLst>
              </a:tr>
              <a:tr h="186051">
                <a:tc>
                  <a:txBody>
                    <a:bodyPr/>
                    <a:lstStyle/>
                    <a:p>
                      <a:pPr algn="ctr" latinLnBrk="1"/>
                      <a:r>
                        <a:rPr lang="ko-KR" altLang="en-US" sz="600" b="0" dirty="0">
                          <a:solidFill>
                            <a:schemeClr val="tx1"/>
                          </a:solidFill>
                        </a:rPr>
                        <a:t>             </a:t>
                      </a:r>
                      <a:r>
                        <a:rPr lang="ko-KR" altLang="en-US" sz="600" b="0" dirty="0" err="1">
                          <a:solidFill>
                            <a:schemeClr val="tx1"/>
                          </a:solidFill>
                        </a:rPr>
                        <a:t>레이어명</a:t>
                      </a:r>
                      <a:r>
                        <a:rPr lang="ko-KR" altLang="en-US" sz="600" b="0" dirty="0">
                          <a:solidFill>
                            <a:schemeClr val="tx1"/>
                          </a:solidFill>
                        </a:rPr>
                        <a:t> </a:t>
                      </a:r>
                      <a:r>
                        <a:rPr lang="en-US" altLang="ko-KR" sz="600" b="0" dirty="0">
                          <a:solidFill>
                            <a:schemeClr val="tx1"/>
                          </a:solidFill>
                        </a:rPr>
                        <a:t>1</a:t>
                      </a:r>
                    </a:p>
                    <a:p>
                      <a:pPr algn="ctr" latinLnBrk="1"/>
                      <a:r>
                        <a:rPr lang="en-US" altLang="ko-KR" sz="600" b="0" dirty="0">
                          <a:solidFill>
                            <a:schemeClr val="tx1"/>
                          </a:solidFill>
                        </a:rPr>
                        <a:t>              </a:t>
                      </a:r>
                      <a:r>
                        <a:rPr lang="en-US" altLang="ko-KR" sz="500" b="0" kern="1200" dirty="0" err="1">
                          <a:solidFill>
                            <a:schemeClr val="tx1"/>
                          </a:solidFill>
                          <a:latin typeface="+mn-lt"/>
                          <a:ea typeface="+mn-ea"/>
                          <a:cs typeface="+mn-cs"/>
                        </a:rPr>
                        <a:t>Ismd_adm_sect_umd</a:t>
                      </a:r>
                      <a:endParaRPr lang="ko-KR" altLang="en-US" sz="500" b="0" kern="1200" dirty="0">
                        <a:solidFill>
                          <a:schemeClr val="tx1"/>
                        </a:solidFill>
                        <a:latin typeface="+mn-lt"/>
                        <a:ea typeface="+mn-ea"/>
                        <a:cs typeface="+mn-cs"/>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600" b="0" dirty="0">
                        <a:solidFill>
                          <a:schemeClr val="tx1"/>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600" b="0" dirty="0">
                        <a:solidFill>
                          <a:schemeClr val="tx1"/>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600" b="0" dirty="0">
                        <a:solidFill>
                          <a:schemeClr val="tx1"/>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45516119"/>
                  </a:ext>
                </a:extLst>
              </a:tr>
            </a:tbl>
          </a:graphicData>
        </a:graphic>
      </p:graphicFrame>
      <p:sp>
        <p:nvSpPr>
          <p:cNvPr id="180" name="사각형: 둥근 모서리 179">
            <a:extLst>
              <a:ext uri="{FF2B5EF4-FFF2-40B4-BE49-F238E27FC236}">
                <a16:creationId xmlns:a16="http://schemas.microsoft.com/office/drawing/2014/main" id="{0D16F6D3-A02D-39AE-75B7-6AC597344505}"/>
              </a:ext>
            </a:extLst>
          </p:cNvPr>
          <p:cNvSpPr/>
          <p:nvPr/>
        </p:nvSpPr>
        <p:spPr>
          <a:xfrm>
            <a:off x="3805836" y="3781916"/>
            <a:ext cx="140382" cy="140382"/>
          </a:xfrm>
          <a:prstGeom prst="roundRect">
            <a:avLst>
              <a:gd name="adj" fmla="val 7298"/>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sp>
        <p:nvSpPr>
          <p:cNvPr id="181" name="사각형: 둥근 모서리 180">
            <a:extLst>
              <a:ext uri="{FF2B5EF4-FFF2-40B4-BE49-F238E27FC236}">
                <a16:creationId xmlns:a16="http://schemas.microsoft.com/office/drawing/2014/main" id="{C994EAA4-0B3A-E571-BE2B-33ABC589DCFF}"/>
              </a:ext>
            </a:extLst>
          </p:cNvPr>
          <p:cNvSpPr/>
          <p:nvPr/>
        </p:nvSpPr>
        <p:spPr>
          <a:xfrm>
            <a:off x="3957719" y="3781916"/>
            <a:ext cx="204246" cy="140382"/>
          </a:xfrm>
          <a:prstGeom prst="roundRect">
            <a:avLst>
              <a:gd name="adj" fmla="val 7298"/>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b="1" dirty="0">
                <a:solidFill>
                  <a:schemeClr val="accent2"/>
                </a:solidFill>
              </a:rPr>
              <a:t>WFS</a:t>
            </a:r>
            <a:endParaRPr lang="ko-KR" altLang="en-US" sz="500" b="1" dirty="0">
              <a:solidFill>
                <a:schemeClr val="accent2"/>
              </a:solidFill>
            </a:endParaRPr>
          </a:p>
        </p:txBody>
      </p:sp>
      <p:sp>
        <p:nvSpPr>
          <p:cNvPr id="182" name="타원 181">
            <a:extLst>
              <a:ext uri="{FF2B5EF4-FFF2-40B4-BE49-F238E27FC236}">
                <a16:creationId xmlns:a16="http://schemas.microsoft.com/office/drawing/2014/main" id="{2539617E-00CD-F180-748B-BBFC79D25F04}"/>
              </a:ext>
            </a:extLst>
          </p:cNvPr>
          <p:cNvSpPr/>
          <p:nvPr/>
        </p:nvSpPr>
        <p:spPr>
          <a:xfrm>
            <a:off x="3856956" y="3834968"/>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3" name="그룹 182">
            <a:extLst>
              <a:ext uri="{FF2B5EF4-FFF2-40B4-BE49-F238E27FC236}">
                <a16:creationId xmlns:a16="http://schemas.microsoft.com/office/drawing/2014/main" id="{D0410C96-3F41-5CC3-D9BB-A5733094E8B5}"/>
              </a:ext>
            </a:extLst>
          </p:cNvPr>
          <p:cNvGrpSpPr/>
          <p:nvPr/>
        </p:nvGrpSpPr>
        <p:grpSpPr>
          <a:xfrm>
            <a:off x="4862866" y="3773369"/>
            <a:ext cx="163655" cy="154169"/>
            <a:chOff x="6982169" y="2230413"/>
            <a:chExt cx="163655" cy="154169"/>
          </a:xfrm>
        </p:grpSpPr>
        <p:sp>
          <p:nvSpPr>
            <p:cNvPr id="184" name="모서리가 둥근 직사각형 70">
              <a:extLst>
                <a:ext uri="{FF2B5EF4-FFF2-40B4-BE49-F238E27FC236}">
                  <a16:creationId xmlns:a16="http://schemas.microsoft.com/office/drawing/2014/main" id="{8B5378B8-6425-BC63-DC72-BEF623737031}"/>
                </a:ext>
              </a:extLst>
            </p:cNvPr>
            <p:cNvSpPr/>
            <p:nvPr/>
          </p:nvSpPr>
          <p:spPr>
            <a:xfrm>
              <a:off x="6982169" y="2230413"/>
              <a:ext cx="163655" cy="154169"/>
            </a:xfrm>
            <a:prstGeom prst="roundRect">
              <a:avLst>
                <a:gd name="adj" fmla="val 5903"/>
              </a:avLst>
            </a:prstGeom>
            <a:solidFill>
              <a:schemeClr val="bg1"/>
            </a:solid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altLang="ko-KR" sz="500" b="1" dirty="0">
                <a:solidFill>
                  <a:schemeClr val="bg1"/>
                </a:solidFill>
              </a:endParaRPr>
            </a:p>
          </p:txBody>
        </p:sp>
        <p:pic>
          <p:nvPicPr>
            <p:cNvPr id="185" name="그래픽 184" descr="추가 단색으로 채워진">
              <a:extLst>
                <a:ext uri="{FF2B5EF4-FFF2-40B4-BE49-F238E27FC236}">
                  <a16:creationId xmlns:a16="http://schemas.microsoft.com/office/drawing/2014/main" id="{BC84CC6C-0F00-0A0D-28E0-310E6D33FE3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009996" y="2253497"/>
              <a:ext cx="108000" cy="108000"/>
            </a:xfrm>
            <a:prstGeom prst="rect">
              <a:avLst/>
            </a:prstGeom>
          </p:spPr>
        </p:pic>
      </p:grpSp>
      <p:grpSp>
        <p:nvGrpSpPr>
          <p:cNvPr id="186" name="그룹 185">
            <a:extLst>
              <a:ext uri="{FF2B5EF4-FFF2-40B4-BE49-F238E27FC236}">
                <a16:creationId xmlns:a16="http://schemas.microsoft.com/office/drawing/2014/main" id="{06D9DB93-EA14-E0C5-3FDD-F0F7A36304A3}"/>
              </a:ext>
            </a:extLst>
          </p:cNvPr>
          <p:cNvGrpSpPr/>
          <p:nvPr/>
        </p:nvGrpSpPr>
        <p:grpSpPr>
          <a:xfrm>
            <a:off x="5092410" y="3773369"/>
            <a:ext cx="163655" cy="154169"/>
            <a:chOff x="7380986" y="2230413"/>
            <a:chExt cx="163655" cy="154169"/>
          </a:xfrm>
        </p:grpSpPr>
        <p:sp>
          <p:nvSpPr>
            <p:cNvPr id="187" name="모서리가 둥근 직사각형 70">
              <a:extLst>
                <a:ext uri="{FF2B5EF4-FFF2-40B4-BE49-F238E27FC236}">
                  <a16:creationId xmlns:a16="http://schemas.microsoft.com/office/drawing/2014/main" id="{232858B8-9962-A306-C1DA-73C08501A14B}"/>
                </a:ext>
              </a:extLst>
            </p:cNvPr>
            <p:cNvSpPr/>
            <p:nvPr/>
          </p:nvSpPr>
          <p:spPr>
            <a:xfrm>
              <a:off x="7380986" y="2230413"/>
              <a:ext cx="163655" cy="154169"/>
            </a:xfrm>
            <a:prstGeom prst="roundRect">
              <a:avLst>
                <a:gd name="adj" fmla="val 5903"/>
              </a:avLst>
            </a:prstGeom>
            <a:solidFill>
              <a:schemeClr val="bg1"/>
            </a:solid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altLang="ko-KR" sz="500" b="1" dirty="0">
                <a:solidFill>
                  <a:schemeClr val="bg1"/>
                </a:solidFill>
              </a:endParaRPr>
            </a:p>
          </p:txBody>
        </p:sp>
        <p:pic>
          <p:nvPicPr>
            <p:cNvPr id="188" name="그래픽 187" descr="전송 단색으로 채워진">
              <a:extLst>
                <a:ext uri="{FF2B5EF4-FFF2-40B4-BE49-F238E27FC236}">
                  <a16:creationId xmlns:a16="http://schemas.microsoft.com/office/drawing/2014/main" id="{0485084F-D263-5F89-5A4F-3D657C8D693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412428" y="2253497"/>
              <a:ext cx="108000" cy="108000"/>
            </a:xfrm>
            <a:prstGeom prst="rect">
              <a:avLst/>
            </a:prstGeom>
          </p:spPr>
        </p:pic>
      </p:grpSp>
      <p:grpSp>
        <p:nvGrpSpPr>
          <p:cNvPr id="189" name="그룹 188">
            <a:extLst>
              <a:ext uri="{FF2B5EF4-FFF2-40B4-BE49-F238E27FC236}">
                <a16:creationId xmlns:a16="http://schemas.microsoft.com/office/drawing/2014/main" id="{F8FDCDAF-4514-AB87-3A75-C4884A5B004C}"/>
              </a:ext>
            </a:extLst>
          </p:cNvPr>
          <p:cNvGrpSpPr/>
          <p:nvPr/>
        </p:nvGrpSpPr>
        <p:grpSpPr>
          <a:xfrm>
            <a:off x="5321954" y="3773369"/>
            <a:ext cx="163655" cy="154169"/>
            <a:chOff x="7834938" y="2230413"/>
            <a:chExt cx="163655" cy="154169"/>
          </a:xfrm>
        </p:grpSpPr>
        <p:sp>
          <p:nvSpPr>
            <p:cNvPr id="190" name="모서리가 둥근 직사각형 70">
              <a:extLst>
                <a:ext uri="{FF2B5EF4-FFF2-40B4-BE49-F238E27FC236}">
                  <a16:creationId xmlns:a16="http://schemas.microsoft.com/office/drawing/2014/main" id="{8A94D1C8-5A69-3357-3411-141249FD64B1}"/>
                </a:ext>
              </a:extLst>
            </p:cNvPr>
            <p:cNvSpPr/>
            <p:nvPr/>
          </p:nvSpPr>
          <p:spPr>
            <a:xfrm>
              <a:off x="7834938" y="2230413"/>
              <a:ext cx="163655" cy="154169"/>
            </a:xfrm>
            <a:prstGeom prst="roundRect">
              <a:avLst>
                <a:gd name="adj" fmla="val 5903"/>
              </a:avLst>
            </a:prstGeom>
            <a:solidFill>
              <a:schemeClr val="bg1"/>
            </a:solid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altLang="ko-KR" sz="500" b="1" dirty="0">
                <a:solidFill>
                  <a:schemeClr val="bg1"/>
                </a:solidFill>
              </a:endParaRPr>
            </a:p>
          </p:txBody>
        </p:sp>
        <p:pic>
          <p:nvPicPr>
            <p:cNvPr id="191" name="그래픽 190" descr="쓰레기 단색으로 채워진">
              <a:extLst>
                <a:ext uri="{FF2B5EF4-FFF2-40B4-BE49-F238E27FC236}">
                  <a16:creationId xmlns:a16="http://schemas.microsoft.com/office/drawing/2014/main" id="{8C5F521C-2E99-5DB9-BAAD-17855BFB180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7863747" y="2253497"/>
              <a:ext cx="108000" cy="108000"/>
            </a:xfrm>
            <a:prstGeom prst="rect">
              <a:avLst/>
            </a:prstGeom>
          </p:spPr>
        </p:pic>
      </p:grpSp>
      <p:grpSp>
        <p:nvGrpSpPr>
          <p:cNvPr id="192" name="그룹 191">
            <a:extLst>
              <a:ext uri="{FF2B5EF4-FFF2-40B4-BE49-F238E27FC236}">
                <a16:creationId xmlns:a16="http://schemas.microsoft.com/office/drawing/2014/main" id="{E5018EAE-BC6F-4706-E4A8-D9FE032BD91C}"/>
              </a:ext>
            </a:extLst>
          </p:cNvPr>
          <p:cNvGrpSpPr/>
          <p:nvPr/>
        </p:nvGrpSpPr>
        <p:grpSpPr>
          <a:xfrm>
            <a:off x="5567514" y="3804854"/>
            <a:ext cx="36000" cy="1440000"/>
            <a:chOff x="6119804" y="2409089"/>
            <a:chExt cx="36000" cy="2160000"/>
          </a:xfrm>
        </p:grpSpPr>
        <p:sp>
          <p:nvSpPr>
            <p:cNvPr id="193" name="사각형: 둥근 모서리 192">
              <a:extLst>
                <a:ext uri="{FF2B5EF4-FFF2-40B4-BE49-F238E27FC236}">
                  <a16:creationId xmlns:a16="http://schemas.microsoft.com/office/drawing/2014/main" id="{441B0A55-9CAD-7F63-55B1-22FDEE8A7192}"/>
                </a:ext>
              </a:extLst>
            </p:cNvPr>
            <p:cNvSpPr/>
            <p:nvPr/>
          </p:nvSpPr>
          <p:spPr>
            <a:xfrm>
              <a:off x="6119804" y="2409089"/>
              <a:ext cx="36000" cy="2160000"/>
            </a:xfrm>
            <a:prstGeom prst="roundRect">
              <a:avLst>
                <a:gd name="adj" fmla="val 50000"/>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4" name="사각형: 둥근 모서리 193">
              <a:extLst>
                <a:ext uri="{FF2B5EF4-FFF2-40B4-BE49-F238E27FC236}">
                  <a16:creationId xmlns:a16="http://schemas.microsoft.com/office/drawing/2014/main" id="{8B0D787B-778C-7EEA-8320-8D5402246E0F}"/>
                </a:ext>
              </a:extLst>
            </p:cNvPr>
            <p:cNvSpPr/>
            <p:nvPr/>
          </p:nvSpPr>
          <p:spPr>
            <a:xfrm>
              <a:off x="6119804" y="2529956"/>
              <a:ext cx="36000" cy="208544"/>
            </a:xfrm>
            <a:prstGeom prst="roundRect">
              <a:avLst>
                <a:gd name="adj" fmla="val 50000"/>
              </a:avLst>
            </a:prstGeom>
            <a:solidFill>
              <a:srgbClr val="436A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35" name="연결선: 꺾임 234">
            <a:extLst>
              <a:ext uri="{FF2B5EF4-FFF2-40B4-BE49-F238E27FC236}">
                <a16:creationId xmlns:a16="http://schemas.microsoft.com/office/drawing/2014/main" id="{8DE1B66D-B941-747A-28CB-D3C4430BF68D}"/>
              </a:ext>
            </a:extLst>
          </p:cNvPr>
          <p:cNvCxnSpPr>
            <a:cxnSpLocks/>
            <a:stCxn id="4" idx="1"/>
            <a:endCxn id="13" idx="3"/>
          </p:cNvCxnSpPr>
          <p:nvPr/>
        </p:nvCxnSpPr>
        <p:spPr>
          <a:xfrm rot="10800000">
            <a:off x="2825531" y="2642490"/>
            <a:ext cx="2003880" cy="1218930"/>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 name="직사각형 3">
            <a:extLst>
              <a:ext uri="{FF2B5EF4-FFF2-40B4-BE49-F238E27FC236}">
                <a16:creationId xmlns:a16="http://schemas.microsoft.com/office/drawing/2014/main" id="{0830B9BC-95DE-C5B3-8076-A62DB2435B3D}"/>
              </a:ext>
            </a:extLst>
          </p:cNvPr>
          <p:cNvSpPr/>
          <p:nvPr/>
        </p:nvSpPr>
        <p:spPr>
          <a:xfrm>
            <a:off x="4829411" y="3750279"/>
            <a:ext cx="223844" cy="222281"/>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436A949-DDC8-DEB6-6930-6C0737AEE97D}"/>
              </a:ext>
            </a:extLst>
          </p:cNvPr>
          <p:cNvSpPr/>
          <p:nvPr/>
        </p:nvSpPr>
        <p:spPr>
          <a:xfrm>
            <a:off x="1027346" y="2438776"/>
            <a:ext cx="1798185" cy="407428"/>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모서리가 둥근 직사각형 299">
            <a:extLst>
              <a:ext uri="{FF2B5EF4-FFF2-40B4-BE49-F238E27FC236}">
                <a16:creationId xmlns:a16="http://schemas.microsoft.com/office/drawing/2014/main" id="{995A847F-060F-2B00-4CB0-E1EEDCFE9856}"/>
              </a:ext>
            </a:extLst>
          </p:cNvPr>
          <p:cNvSpPr/>
          <p:nvPr/>
        </p:nvSpPr>
        <p:spPr>
          <a:xfrm>
            <a:off x="4706061" y="356601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24" name="직사각형 23">
            <a:extLst>
              <a:ext uri="{FF2B5EF4-FFF2-40B4-BE49-F238E27FC236}">
                <a16:creationId xmlns:a16="http://schemas.microsoft.com/office/drawing/2014/main" id="{D61DB3EB-6DE5-F3A3-BCE0-9256BBBF0740}"/>
              </a:ext>
            </a:extLst>
          </p:cNvPr>
          <p:cNvSpPr/>
          <p:nvPr/>
        </p:nvSpPr>
        <p:spPr>
          <a:xfrm>
            <a:off x="2709894" y="2628311"/>
            <a:ext cx="104378" cy="1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4C55C2AE-2852-E595-9211-DAB9D7C619AF}"/>
              </a:ext>
            </a:extLst>
          </p:cNvPr>
          <p:cNvSpPr/>
          <p:nvPr/>
        </p:nvSpPr>
        <p:spPr>
          <a:xfrm>
            <a:off x="5282233" y="3750279"/>
            <a:ext cx="223844" cy="222281"/>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모서리가 둥근 직사각형 299">
            <a:extLst>
              <a:ext uri="{FF2B5EF4-FFF2-40B4-BE49-F238E27FC236}">
                <a16:creationId xmlns:a16="http://schemas.microsoft.com/office/drawing/2014/main" id="{7CAF1221-EF9B-3C90-9F6E-CB326FA95D52}"/>
              </a:ext>
            </a:extLst>
          </p:cNvPr>
          <p:cNvSpPr/>
          <p:nvPr/>
        </p:nvSpPr>
        <p:spPr>
          <a:xfrm>
            <a:off x="5152815" y="356601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pic>
        <p:nvPicPr>
          <p:cNvPr id="35" name="그림 34">
            <a:extLst>
              <a:ext uri="{FF2B5EF4-FFF2-40B4-BE49-F238E27FC236}">
                <a16:creationId xmlns:a16="http://schemas.microsoft.com/office/drawing/2014/main" id="{3FF76360-4BA0-57A3-D841-D2EFF19A43D2}"/>
              </a:ext>
            </a:extLst>
          </p:cNvPr>
          <p:cNvPicPr>
            <a:picLocks noChangeAspect="1"/>
          </p:cNvPicPr>
          <p:nvPr/>
        </p:nvPicPr>
        <p:blipFill>
          <a:blip r:embed="rId32"/>
          <a:stretch>
            <a:fillRect/>
          </a:stretch>
        </p:blipFill>
        <p:spPr>
          <a:xfrm>
            <a:off x="6547348" y="3078043"/>
            <a:ext cx="1593301" cy="876903"/>
          </a:xfrm>
          <a:prstGeom prst="rect">
            <a:avLst/>
          </a:prstGeom>
        </p:spPr>
      </p:pic>
      <p:cxnSp>
        <p:nvCxnSpPr>
          <p:cNvPr id="36" name="연결선: 꺾임 35">
            <a:extLst>
              <a:ext uri="{FF2B5EF4-FFF2-40B4-BE49-F238E27FC236}">
                <a16:creationId xmlns:a16="http://schemas.microsoft.com/office/drawing/2014/main" id="{38046E34-EA7C-FAE2-DBDC-4583585A6948}"/>
              </a:ext>
            </a:extLst>
          </p:cNvPr>
          <p:cNvCxnSpPr>
            <a:cxnSpLocks/>
            <a:stCxn id="190" idx="3"/>
            <a:endCxn id="35" idx="1"/>
          </p:cNvCxnSpPr>
          <p:nvPr/>
        </p:nvCxnSpPr>
        <p:spPr>
          <a:xfrm flipV="1">
            <a:off x="5485609" y="3516495"/>
            <a:ext cx="1061739" cy="333959"/>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2406043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그룹 36">
            <a:extLst>
              <a:ext uri="{FF2B5EF4-FFF2-40B4-BE49-F238E27FC236}">
                <a16:creationId xmlns:a16="http://schemas.microsoft.com/office/drawing/2014/main" id="{13DF495D-A317-A843-1DBE-059271EFAC1D}"/>
              </a:ext>
            </a:extLst>
          </p:cNvPr>
          <p:cNvGrpSpPr/>
          <p:nvPr/>
        </p:nvGrpSpPr>
        <p:grpSpPr>
          <a:xfrm>
            <a:off x="1000253" y="1463915"/>
            <a:ext cx="1946494" cy="4221254"/>
            <a:chOff x="4266073" y="1463915"/>
            <a:chExt cx="1946494" cy="4221254"/>
          </a:xfrm>
        </p:grpSpPr>
        <p:grpSp>
          <p:nvGrpSpPr>
            <p:cNvPr id="2" name="그룹 1">
              <a:extLst>
                <a:ext uri="{FF2B5EF4-FFF2-40B4-BE49-F238E27FC236}">
                  <a16:creationId xmlns:a16="http://schemas.microsoft.com/office/drawing/2014/main" id="{CFC5F228-6321-4796-CE91-43AA9C9C0E73}"/>
                </a:ext>
              </a:extLst>
            </p:cNvPr>
            <p:cNvGrpSpPr/>
            <p:nvPr/>
          </p:nvGrpSpPr>
          <p:grpSpPr>
            <a:xfrm>
              <a:off x="4267199" y="1463915"/>
              <a:ext cx="1945368" cy="4221254"/>
              <a:chOff x="4779484" y="1018145"/>
              <a:chExt cx="1945368" cy="4221254"/>
            </a:xfrm>
          </p:grpSpPr>
          <p:sp>
            <p:nvSpPr>
              <p:cNvPr id="3" name="사각형: 둥근 모서리 2">
                <a:extLst>
                  <a:ext uri="{FF2B5EF4-FFF2-40B4-BE49-F238E27FC236}">
                    <a16:creationId xmlns:a16="http://schemas.microsoft.com/office/drawing/2014/main" id="{DC3AEE28-05A1-E02B-4F02-3E18A5AD56C8}"/>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 name="그림 4">
                <a:extLst>
                  <a:ext uri="{FF2B5EF4-FFF2-40B4-BE49-F238E27FC236}">
                    <a16:creationId xmlns:a16="http://schemas.microsoft.com/office/drawing/2014/main" id="{563B0369-5D96-0B0F-2574-014CFAEF238A}"/>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6" name="사각형: 둥근 모서리 5">
                <a:extLst>
                  <a:ext uri="{FF2B5EF4-FFF2-40B4-BE49-F238E27FC236}">
                    <a16:creationId xmlns:a16="http://schemas.microsoft.com/office/drawing/2014/main" id="{A6EF507F-70C4-921E-2881-778D7A9EB39C}"/>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7" name="그래픽 6" descr="햄버거 메뉴 아이콘 단색으로 채워진">
                <a:extLst>
                  <a:ext uri="{FF2B5EF4-FFF2-40B4-BE49-F238E27FC236}">
                    <a16:creationId xmlns:a16="http://schemas.microsoft.com/office/drawing/2014/main" id="{F684A9A2-DFE0-EE3A-4E78-CDB1DE8B9D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8" name="그래픽 7" descr="돋보기 단색으로 채워진">
                <a:extLst>
                  <a:ext uri="{FF2B5EF4-FFF2-40B4-BE49-F238E27FC236}">
                    <a16:creationId xmlns:a16="http://schemas.microsoft.com/office/drawing/2014/main" id="{642129DD-840E-1DBB-7F05-0AAABB0FAE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9" name="직사각형 8">
                <a:extLst>
                  <a:ext uri="{FF2B5EF4-FFF2-40B4-BE49-F238E27FC236}">
                    <a16:creationId xmlns:a16="http://schemas.microsoft.com/office/drawing/2014/main" id="{EA6A0FAA-3A73-4507-3894-9FC4E1CD6F5F}"/>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0" name="타원 9">
                <a:extLst>
                  <a:ext uri="{FF2B5EF4-FFF2-40B4-BE49-F238E27FC236}">
                    <a16:creationId xmlns:a16="http://schemas.microsoft.com/office/drawing/2014/main" id="{E0F11AD7-1D13-2530-F7F0-9B88026E8E7E}"/>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1" name="그래픽 10" descr="연필 단색으로 채워진">
                <a:extLst>
                  <a:ext uri="{FF2B5EF4-FFF2-40B4-BE49-F238E27FC236}">
                    <a16:creationId xmlns:a16="http://schemas.microsoft.com/office/drawing/2014/main" id="{FCE32C0D-9860-7DA8-0B40-08A533DA4E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sp>
            <p:nvSpPr>
              <p:cNvPr id="14" name="사각형: 둥근 모서리 13">
                <a:extLst>
                  <a:ext uri="{FF2B5EF4-FFF2-40B4-BE49-F238E27FC236}">
                    <a16:creationId xmlns:a16="http://schemas.microsoft.com/office/drawing/2014/main" id="{CEAB3F1D-CED0-0AED-E30C-12CF9F314430}"/>
                  </a:ext>
                </a:extLst>
              </p:cNvPr>
              <p:cNvSpPr/>
              <p:nvPr/>
            </p:nvSpPr>
            <p:spPr>
              <a:xfrm>
                <a:off x="5497892" y="5110044"/>
                <a:ext cx="1181039" cy="102249"/>
              </a:xfrm>
              <a:prstGeom prst="roundRect">
                <a:avLst>
                  <a:gd name="adj" fmla="val 7298"/>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123.41235435234, 42.123451532</a:t>
                </a:r>
                <a:endParaRPr lang="ko-KR" altLang="en-US" sz="600" dirty="0">
                  <a:solidFill>
                    <a:schemeClr val="bg1"/>
                  </a:solidFill>
                </a:endParaRPr>
              </a:p>
            </p:txBody>
          </p:sp>
          <p:cxnSp>
            <p:nvCxnSpPr>
              <p:cNvPr id="16" name="직선 연결선 15">
                <a:extLst>
                  <a:ext uri="{FF2B5EF4-FFF2-40B4-BE49-F238E27FC236}">
                    <a16:creationId xmlns:a16="http://schemas.microsoft.com/office/drawing/2014/main" id="{C20E005E-D708-0EF4-A8A9-DA7FE0C97C87}"/>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0E027C42-DAD1-1C37-0286-F05453BB2154}"/>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4B77869B-1884-B5D2-1394-04A139FBBFE0}"/>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사각형: 둥근 모서리 22">
                <a:extLst>
                  <a:ext uri="{FF2B5EF4-FFF2-40B4-BE49-F238E27FC236}">
                    <a16:creationId xmlns:a16="http://schemas.microsoft.com/office/drawing/2014/main" id="{8BAA67A7-E46A-4239-0A43-91529D9719D7}"/>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8" name="그룹 27">
                <a:extLst>
                  <a:ext uri="{FF2B5EF4-FFF2-40B4-BE49-F238E27FC236}">
                    <a16:creationId xmlns:a16="http://schemas.microsoft.com/office/drawing/2014/main" id="{B438BFCC-88C9-3AA5-7A23-8C9C2FF522C8}"/>
                  </a:ext>
                </a:extLst>
              </p:cNvPr>
              <p:cNvGrpSpPr/>
              <p:nvPr/>
            </p:nvGrpSpPr>
            <p:grpSpPr>
              <a:xfrm>
                <a:off x="6466436" y="4679226"/>
                <a:ext cx="180000" cy="180000"/>
                <a:chOff x="4586056" y="2102346"/>
                <a:chExt cx="180000" cy="180000"/>
              </a:xfrm>
            </p:grpSpPr>
            <p:sp>
              <p:nvSpPr>
                <p:cNvPr id="33" name="사각형: 둥근 모서리 32">
                  <a:extLst>
                    <a:ext uri="{FF2B5EF4-FFF2-40B4-BE49-F238E27FC236}">
                      <a16:creationId xmlns:a16="http://schemas.microsoft.com/office/drawing/2014/main" id="{FBBFAE72-5955-9DEA-6D3A-46A97340148F}"/>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4" name="그래픽 33" descr="대상 단색으로 채워진">
                  <a:extLst>
                    <a:ext uri="{FF2B5EF4-FFF2-40B4-BE49-F238E27FC236}">
                      <a16:creationId xmlns:a16="http://schemas.microsoft.com/office/drawing/2014/main" id="{745371C7-220D-4C23-F579-D993524BFA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30" name="그룹 29">
                <a:extLst>
                  <a:ext uri="{FF2B5EF4-FFF2-40B4-BE49-F238E27FC236}">
                    <a16:creationId xmlns:a16="http://schemas.microsoft.com/office/drawing/2014/main" id="{07B16668-4C5E-C577-AC3E-623FE36663ED}"/>
                  </a:ext>
                </a:extLst>
              </p:cNvPr>
              <p:cNvGrpSpPr/>
              <p:nvPr/>
            </p:nvGrpSpPr>
            <p:grpSpPr>
              <a:xfrm>
                <a:off x="6461741" y="4434938"/>
                <a:ext cx="180000" cy="180000"/>
                <a:chOff x="4586056" y="2607766"/>
                <a:chExt cx="180000" cy="180000"/>
              </a:xfrm>
            </p:grpSpPr>
            <p:sp>
              <p:nvSpPr>
                <p:cNvPr id="31" name="사각형: 둥근 모서리 30">
                  <a:extLst>
                    <a:ext uri="{FF2B5EF4-FFF2-40B4-BE49-F238E27FC236}">
                      <a16:creationId xmlns:a16="http://schemas.microsoft.com/office/drawing/2014/main" id="{ED6E82EB-E74B-354E-9827-BF82D57E14B8}"/>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2" name="그래픽 31" descr="세계 단색으로 채워진">
                  <a:extLst>
                    <a:ext uri="{FF2B5EF4-FFF2-40B4-BE49-F238E27FC236}">
                      <a16:creationId xmlns:a16="http://schemas.microsoft.com/office/drawing/2014/main" id="{B05C0370-D8F0-3021-DE52-04A2A5F0400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95" name="사각형: 둥근 모서리 94">
              <a:extLst>
                <a:ext uri="{FF2B5EF4-FFF2-40B4-BE49-F238E27FC236}">
                  <a16:creationId xmlns:a16="http://schemas.microsoft.com/office/drawing/2014/main" id="{D2208EE2-A5EA-1BBB-9184-1A0FA369B767}"/>
                </a:ext>
              </a:extLst>
            </p:cNvPr>
            <p:cNvSpPr/>
            <p:nvPr/>
          </p:nvSpPr>
          <p:spPr>
            <a:xfrm>
              <a:off x="4266073" y="1874743"/>
              <a:ext cx="1943922" cy="3810231"/>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96" name="사각형: 둥근 모서리 95">
              <a:extLst>
                <a:ext uri="{FF2B5EF4-FFF2-40B4-BE49-F238E27FC236}">
                  <a16:creationId xmlns:a16="http://schemas.microsoft.com/office/drawing/2014/main" id="{88C4A4F0-E65A-91EC-42D0-271776C5C31A}"/>
                </a:ext>
              </a:extLst>
            </p:cNvPr>
            <p:cNvSpPr/>
            <p:nvPr/>
          </p:nvSpPr>
          <p:spPr>
            <a:xfrm>
              <a:off x="4273085" y="5390478"/>
              <a:ext cx="1936910" cy="288588"/>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 한국국토정보공사</a:t>
              </a:r>
              <a:r>
                <a:rPr lang="en-US" altLang="ko-KR" sz="600" dirty="0">
                  <a:solidFill>
                    <a:schemeClr val="tx1">
                      <a:lumMod val="50000"/>
                      <a:lumOff val="50000"/>
                    </a:schemeClr>
                  </a:solidFill>
                </a:rPr>
                <a:t> 031-000-0000</a:t>
              </a:r>
            </a:p>
            <a:p>
              <a:r>
                <a:rPr lang="en-US" altLang="ko-KR" sz="600" dirty="0">
                  <a:solidFill>
                    <a:schemeClr val="tx1">
                      <a:lumMod val="50000"/>
                      <a:lumOff val="50000"/>
                    </a:schemeClr>
                  </a:solidFill>
                </a:rPr>
                <a:t> Copyright© LX, All Right</a:t>
              </a:r>
              <a:endParaRPr lang="ko-KR" altLang="en-US" sz="600" dirty="0">
                <a:solidFill>
                  <a:schemeClr val="tx1">
                    <a:lumMod val="50000"/>
                    <a:lumOff val="50000"/>
                  </a:schemeClr>
                </a:solidFill>
              </a:endParaRPr>
            </a:p>
          </p:txBody>
        </p:sp>
        <p:pic>
          <p:nvPicPr>
            <p:cNvPr id="97" name="그래픽 96" descr="사용자 단색으로 채워진">
              <a:extLst>
                <a:ext uri="{FF2B5EF4-FFF2-40B4-BE49-F238E27FC236}">
                  <a16:creationId xmlns:a16="http://schemas.microsoft.com/office/drawing/2014/main" id="{ADD616B5-16CA-FB8E-4A30-B8B46858476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24149" y="1918446"/>
              <a:ext cx="180000" cy="180000"/>
            </a:xfrm>
            <a:prstGeom prst="rect">
              <a:avLst/>
            </a:prstGeom>
          </p:spPr>
        </p:pic>
        <p:sp>
          <p:nvSpPr>
            <p:cNvPr id="98" name="사각형: 둥근 모서리 97">
              <a:extLst>
                <a:ext uri="{FF2B5EF4-FFF2-40B4-BE49-F238E27FC236}">
                  <a16:creationId xmlns:a16="http://schemas.microsoft.com/office/drawing/2014/main" id="{A9203C4D-ED9F-F493-3EF5-6508501E94F6}"/>
                </a:ext>
              </a:extLst>
            </p:cNvPr>
            <p:cNvSpPr/>
            <p:nvPr/>
          </p:nvSpPr>
          <p:spPr>
            <a:xfrm>
              <a:off x="4531118" y="1967919"/>
              <a:ext cx="582628" cy="134455"/>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LXUSER01</a:t>
              </a:r>
              <a:endParaRPr lang="ko-KR" altLang="en-US" sz="600" dirty="0">
                <a:solidFill>
                  <a:schemeClr val="bg1">
                    <a:lumMod val="50000"/>
                  </a:schemeClr>
                </a:solidFill>
              </a:endParaRPr>
            </a:p>
          </p:txBody>
        </p:sp>
        <p:pic>
          <p:nvPicPr>
            <p:cNvPr id="99" name="그래픽 98" descr="종 단색으로 채워진">
              <a:extLst>
                <a:ext uri="{FF2B5EF4-FFF2-40B4-BE49-F238E27FC236}">
                  <a16:creationId xmlns:a16="http://schemas.microsoft.com/office/drawing/2014/main" id="{F975BD8E-5735-F9CD-9F92-F12552BB83F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46110" y="1949943"/>
              <a:ext cx="144000" cy="144000"/>
            </a:xfrm>
            <a:prstGeom prst="rect">
              <a:avLst/>
            </a:prstGeom>
          </p:spPr>
        </p:pic>
        <p:pic>
          <p:nvPicPr>
            <p:cNvPr id="100" name="그래픽 99" descr="닫기 단색으로 채워진">
              <a:extLst>
                <a:ext uri="{FF2B5EF4-FFF2-40B4-BE49-F238E27FC236}">
                  <a16:creationId xmlns:a16="http://schemas.microsoft.com/office/drawing/2014/main" id="{F10E5C4B-D9D3-E34F-02B6-C4BA96BA357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033121" y="1949943"/>
              <a:ext cx="144000" cy="144000"/>
            </a:xfrm>
            <a:prstGeom prst="rect">
              <a:avLst/>
            </a:prstGeom>
          </p:spPr>
        </p:pic>
        <p:cxnSp>
          <p:nvCxnSpPr>
            <p:cNvPr id="102" name="직선 연결선 101">
              <a:extLst>
                <a:ext uri="{FF2B5EF4-FFF2-40B4-BE49-F238E27FC236}">
                  <a16:creationId xmlns:a16="http://schemas.microsoft.com/office/drawing/2014/main" id="{F3F3060E-5AB0-BACE-173D-1DCDAECC0334}"/>
                </a:ext>
              </a:extLst>
            </p:cNvPr>
            <p:cNvCxnSpPr/>
            <p:nvPr/>
          </p:nvCxnSpPr>
          <p:spPr>
            <a:xfrm>
              <a:off x="4266073" y="2156759"/>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1" name="그래픽 200" descr="돋보기 단색으로 채워진">
              <a:extLst>
                <a:ext uri="{FF2B5EF4-FFF2-40B4-BE49-F238E27FC236}">
                  <a16:creationId xmlns:a16="http://schemas.microsoft.com/office/drawing/2014/main" id="{44F0EE97-2FD1-3B39-1216-AFA6090A282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29135" y="2195474"/>
              <a:ext cx="144000" cy="144000"/>
            </a:xfrm>
            <a:prstGeom prst="rect">
              <a:avLst/>
            </a:prstGeom>
          </p:spPr>
        </p:pic>
        <p:sp>
          <p:nvSpPr>
            <p:cNvPr id="202" name="사각형: 둥근 모서리 201">
              <a:extLst>
                <a:ext uri="{FF2B5EF4-FFF2-40B4-BE49-F238E27FC236}">
                  <a16:creationId xmlns:a16="http://schemas.microsoft.com/office/drawing/2014/main" id="{AB9C4F4F-4CD8-34A7-2463-C09CB72E2818}"/>
                </a:ext>
              </a:extLst>
            </p:cNvPr>
            <p:cNvSpPr/>
            <p:nvPr/>
          </p:nvSpPr>
          <p:spPr>
            <a:xfrm>
              <a:off x="4515484" y="2235436"/>
              <a:ext cx="582628" cy="64076"/>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700" b="1" dirty="0" err="1">
                  <a:solidFill>
                    <a:srgbClr val="0070C0"/>
                  </a:solidFill>
                </a:rPr>
                <a:t>레이어추가</a:t>
              </a:r>
              <a:endParaRPr lang="ko-KR" altLang="en-US" sz="700" b="1" dirty="0">
                <a:solidFill>
                  <a:srgbClr val="0070C0"/>
                </a:solidFill>
              </a:endParaRPr>
            </a:p>
          </p:txBody>
        </p:sp>
        <p:pic>
          <p:nvPicPr>
            <p:cNvPr id="203" name="그림 202">
              <a:extLst>
                <a:ext uri="{FF2B5EF4-FFF2-40B4-BE49-F238E27FC236}">
                  <a16:creationId xmlns:a16="http://schemas.microsoft.com/office/drawing/2014/main" id="{7245563F-0CB3-87EB-4785-1470044498AC}"/>
                </a:ext>
              </a:extLst>
            </p:cNvPr>
            <p:cNvPicPr>
              <a:picLocks noChangeAspect="1"/>
            </p:cNvPicPr>
            <p:nvPr/>
          </p:nvPicPr>
          <p:blipFill>
            <a:blip r:embed="rId21"/>
            <a:stretch>
              <a:fillRect/>
            </a:stretch>
          </p:blipFill>
          <p:spPr>
            <a:xfrm>
              <a:off x="4273840" y="2409089"/>
              <a:ext cx="1903281" cy="392742"/>
            </a:xfrm>
            <a:prstGeom prst="rect">
              <a:avLst/>
            </a:prstGeom>
          </p:spPr>
        </p:pic>
      </p:grpSp>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043817"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레이어 명칭 수정</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LXPFA_SB_2D_WA_069</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nvGraphicFramePr>
        <p:xfrm>
          <a:off x="9563100" y="897079"/>
          <a:ext cx="2486025" cy="41273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레이어 명칭 수정 아이콘</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레이어 명칭을 수정할 수 있는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 클릭 시 수정 기능 활성화</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레이어 명칭 수정</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화면을 터치하여 명칭 수정</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적용</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](2-1)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버튼을 누르면 수정 완료</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취소</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](2-2)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버튼을 누르면 수정 취소</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131" name="직사각형 130">
            <a:extLst>
              <a:ext uri="{FF2B5EF4-FFF2-40B4-BE49-F238E27FC236}">
                <a16:creationId xmlns:a16="http://schemas.microsoft.com/office/drawing/2014/main" id="{79859328-8443-1275-3EC8-4338623B73A5}"/>
              </a:ext>
            </a:extLst>
          </p:cNvPr>
          <p:cNvSpPr/>
          <p:nvPr/>
        </p:nvSpPr>
        <p:spPr>
          <a:xfrm>
            <a:off x="-2163732" y="2886453"/>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1323701" y="15074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60" name="연결선: 꺾임 159">
            <a:extLst>
              <a:ext uri="{FF2B5EF4-FFF2-40B4-BE49-F238E27FC236}">
                <a16:creationId xmlns:a16="http://schemas.microsoft.com/office/drawing/2014/main" id="{AAE38161-B8E7-FAD5-B876-70E81FE3D6BC}"/>
              </a:ext>
            </a:extLst>
          </p:cNvPr>
          <p:cNvCxnSpPr>
            <a:cxnSpLocks/>
          </p:cNvCxnSpPr>
          <p:nvPr/>
        </p:nvCxnSpPr>
        <p:spPr>
          <a:xfrm rot="16200000" flipH="1">
            <a:off x="-1079127" y="1685156"/>
            <a:ext cx="90452" cy="1149133"/>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1" name="사각형: 둥근 모서리 140">
            <a:extLst>
              <a:ext uri="{FF2B5EF4-FFF2-40B4-BE49-F238E27FC236}">
                <a16:creationId xmlns:a16="http://schemas.microsoft.com/office/drawing/2014/main" id="{11F2291E-5CBC-2B76-F7A7-54DA71120EDC}"/>
              </a:ext>
            </a:extLst>
          </p:cNvPr>
          <p:cNvSpPr/>
          <p:nvPr/>
        </p:nvSpPr>
        <p:spPr>
          <a:xfrm>
            <a:off x="1642206" y="1966156"/>
            <a:ext cx="376587" cy="134455"/>
          </a:xfrm>
          <a:prstGeom prst="roundRect">
            <a:avLst>
              <a:gd name="adj" fmla="val 35635"/>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dirty="0">
                <a:solidFill>
                  <a:schemeClr val="tx1"/>
                </a:solidFill>
              </a:rPr>
              <a:t>로그아웃</a:t>
            </a:r>
          </a:p>
        </p:txBody>
      </p:sp>
      <p:grpSp>
        <p:nvGrpSpPr>
          <p:cNvPr id="12" name="그룹 11">
            <a:extLst>
              <a:ext uri="{FF2B5EF4-FFF2-40B4-BE49-F238E27FC236}">
                <a16:creationId xmlns:a16="http://schemas.microsoft.com/office/drawing/2014/main" id="{2270ECDE-4F02-2B40-81E5-22DAA9FFEA0E}"/>
              </a:ext>
            </a:extLst>
          </p:cNvPr>
          <p:cNvGrpSpPr/>
          <p:nvPr/>
        </p:nvGrpSpPr>
        <p:grpSpPr>
          <a:xfrm>
            <a:off x="3578636" y="1463915"/>
            <a:ext cx="1946494" cy="4221254"/>
            <a:chOff x="4266073" y="1463915"/>
            <a:chExt cx="1946494" cy="4221254"/>
          </a:xfrm>
        </p:grpSpPr>
        <p:grpSp>
          <p:nvGrpSpPr>
            <p:cNvPr id="15" name="그룹 14">
              <a:extLst>
                <a:ext uri="{FF2B5EF4-FFF2-40B4-BE49-F238E27FC236}">
                  <a16:creationId xmlns:a16="http://schemas.microsoft.com/office/drawing/2014/main" id="{3A8F0F17-BB04-9A1A-70BF-5CE4D1B71C81}"/>
                </a:ext>
              </a:extLst>
            </p:cNvPr>
            <p:cNvGrpSpPr/>
            <p:nvPr/>
          </p:nvGrpSpPr>
          <p:grpSpPr>
            <a:xfrm>
              <a:off x="4267199" y="1463915"/>
              <a:ext cx="1945368" cy="4221254"/>
              <a:chOff x="4779484" y="1018145"/>
              <a:chExt cx="1945368" cy="4221254"/>
            </a:xfrm>
          </p:grpSpPr>
          <p:sp>
            <p:nvSpPr>
              <p:cNvPr id="41" name="사각형: 둥근 모서리 40">
                <a:extLst>
                  <a:ext uri="{FF2B5EF4-FFF2-40B4-BE49-F238E27FC236}">
                    <a16:creationId xmlns:a16="http://schemas.microsoft.com/office/drawing/2014/main" id="{5EDD5056-C6C3-6B0C-1D2B-D14D52E70808}"/>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2" name="그림 41">
                <a:extLst>
                  <a:ext uri="{FF2B5EF4-FFF2-40B4-BE49-F238E27FC236}">
                    <a16:creationId xmlns:a16="http://schemas.microsoft.com/office/drawing/2014/main" id="{BB028346-7EDF-0C96-7E03-4D11D3F10C30}"/>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43" name="사각형: 둥근 모서리 42">
                <a:extLst>
                  <a:ext uri="{FF2B5EF4-FFF2-40B4-BE49-F238E27FC236}">
                    <a16:creationId xmlns:a16="http://schemas.microsoft.com/office/drawing/2014/main" id="{9A0A729E-0113-7BD3-E886-0D8FAE51D5AA}"/>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7" name="그래픽 56" descr="햄버거 메뉴 아이콘 단색으로 채워진">
                <a:extLst>
                  <a:ext uri="{FF2B5EF4-FFF2-40B4-BE49-F238E27FC236}">
                    <a16:creationId xmlns:a16="http://schemas.microsoft.com/office/drawing/2014/main" id="{C816F42F-9472-0E1E-7905-3DF03BCECD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58" name="그래픽 57" descr="돋보기 단색으로 채워진">
                <a:extLst>
                  <a:ext uri="{FF2B5EF4-FFF2-40B4-BE49-F238E27FC236}">
                    <a16:creationId xmlns:a16="http://schemas.microsoft.com/office/drawing/2014/main" id="{85158066-B845-4578-8BBA-E9141C570C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59" name="직사각형 58">
                <a:extLst>
                  <a:ext uri="{FF2B5EF4-FFF2-40B4-BE49-F238E27FC236}">
                    <a16:creationId xmlns:a16="http://schemas.microsoft.com/office/drawing/2014/main" id="{91E524DC-DC95-F6F0-6C3A-E72DC29EDFFD}"/>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60" name="타원 59">
                <a:extLst>
                  <a:ext uri="{FF2B5EF4-FFF2-40B4-BE49-F238E27FC236}">
                    <a16:creationId xmlns:a16="http://schemas.microsoft.com/office/drawing/2014/main" id="{138CBC5C-F1EB-86CB-AC67-6E1C4A940DA4}"/>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1" name="그래픽 60" descr="연필 단색으로 채워진">
                <a:extLst>
                  <a:ext uri="{FF2B5EF4-FFF2-40B4-BE49-F238E27FC236}">
                    <a16:creationId xmlns:a16="http://schemas.microsoft.com/office/drawing/2014/main" id="{9F211781-4B2C-AB7F-56E4-E362353C9F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sp>
            <p:nvSpPr>
              <p:cNvPr id="62" name="사각형: 둥근 모서리 61">
                <a:extLst>
                  <a:ext uri="{FF2B5EF4-FFF2-40B4-BE49-F238E27FC236}">
                    <a16:creationId xmlns:a16="http://schemas.microsoft.com/office/drawing/2014/main" id="{B1B3CD8B-2E31-AF21-B2B5-DB0E22B31393}"/>
                  </a:ext>
                </a:extLst>
              </p:cNvPr>
              <p:cNvSpPr/>
              <p:nvPr/>
            </p:nvSpPr>
            <p:spPr>
              <a:xfrm>
                <a:off x="5497892" y="5110044"/>
                <a:ext cx="1181039" cy="102249"/>
              </a:xfrm>
              <a:prstGeom prst="roundRect">
                <a:avLst>
                  <a:gd name="adj" fmla="val 7298"/>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123.41235435234, 42.123451532</a:t>
                </a:r>
                <a:endParaRPr lang="ko-KR" altLang="en-US" sz="600" dirty="0">
                  <a:solidFill>
                    <a:schemeClr val="bg1"/>
                  </a:solidFill>
                </a:endParaRPr>
              </a:p>
            </p:txBody>
          </p:sp>
          <p:cxnSp>
            <p:nvCxnSpPr>
              <p:cNvPr id="63" name="직선 연결선 62">
                <a:extLst>
                  <a:ext uri="{FF2B5EF4-FFF2-40B4-BE49-F238E27FC236}">
                    <a16:creationId xmlns:a16="http://schemas.microsoft.com/office/drawing/2014/main" id="{9FD23900-CAB4-5AF3-F0B2-56DB1FB1B65B}"/>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943D75B4-C6D7-8AB9-413A-67C89FC0D98B}"/>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28FF30D0-64E0-2CF5-A54C-0AE2A0B162E9}"/>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사각형: 둥근 모서리 65">
                <a:extLst>
                  <a:ext uri="{FF2B5EF4-FFF2-40B4-BE49-F238E27FC236}">
                    <a16:creationId xmlns:a16="http://schemas.microsoft.com/office/drawing/2014/main" id="{39729F16-0244-6E4A-333F-0C60276B795F}"/>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67" name="그룹 66">
                <a:extLst>
                  <a:ext uri="{FF2B5EF4-FFF2-40B4-BE49-F238E27FC236}">
                    <a16:creationId xmlns:a16="http://schemas.microsoft.com/office/drawing/2014/main" id="{43A0B8B8-EDBE-95C2-71B4-A0F6C910D139}"/>
                  </a:ext>
                </a:extLst>
              </p:cNvPr>
              <p:cNvGrpSpPr/>
              <p:nvPr/>
            </p:nvGrpSpPr>
            <p:grpSpPr>
              <a:xfrm>
                <a:off x="6466436" y="4679226"/>
                <a:ext cx="180000" cy="180000"/>
                <a:chOff x="4586056" y="2102346"/>
                <a:chExt cx="180000" cy="180000"/>
              </a:xfrm>
            </p:grpSpPr>
            <p:sp>
              <p:nvSpPr>
                <p:cNvPr id="71" name="사각형: 둥근 모서리 70">
                  <a:extLst>
                    <a:ext uri="{FF2B5EF4-FFF2-40B4-BE49-F238E27FC236}">
                      <a16:creationId xmlns:a16="http://schemas.microsoft.com/office/drawing/2014/main" id="{81354F95-3C7F-ED32-E05D-667728A0BDF5}"/>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72" name="그래픽 71" descr="대상 단색으로 채워진">
                  <a:extLst>
                    <a:ext uri="{FF2B5EF4-FFF2-40B4-BE49-F238E27FC236}">
                      <a16:creationId xmlns:a16="http://schemas.microsoft.com/office/drawing/2014/main" id="{BA077003-9F42-F1A2-74B0-FB922458CB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68" name="그룹 67">
                <a:extLst>
                  <a:ext uri="{FF2B5EF4-FFF2-40B4-BE49-F238E27FC236}">
                    <a16:creationId xmlns:a16="http://schemas.microsoft.com/office/drawing/2014/main" id="{10A3C76C-6DA3-CEFA-F862-65DB07313351}"/>
                  </a:ext>
                </a:extLst>
              </p:cNvPr>
              <p:cNvGrpSpPr/>
              <p:nvPr/>
            </p:nvGrpSpPr>
            <p:grpSpPr>
              <a:xfrm>
                <a:off x="6461741" y="4434938"/>
                <a:ext cx="180000" cy="180000"/>
                <a:chOff x="4586056" y="2607766"/>
                <a:chExt cx="180000" cy="180000"/>
              </a:xfrm>
            </p:grpSpPr>
            <p:sp>
              <p:nvSpPr>
                <p:cNvPr id="69" name="사각형: 둥근 모서리 68">
                  <a:extLst>
                    <a:ext uri="{FF2B5EF4-FFF2-40B4-BE49-F238E27FC236}">
                      <a16:creationId xmlns:a16="http://schemas.microsoft.com/office/drawing/2014/main" id="{BB7CE968-8A4B-82A7-1BBA-C44DDE0F4023}"/>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70" name="그래픽 69" descr="세계 단색으로 채워진">
                  <a:extLst>
                    <a:ext uri="{FF2B5EF4-FFF2-40B4-BE49-F238E27FC236}">
                      <a16:creationId xmlns:a16="http://schemas.microsoft.com/office/drawing/2014/main" id="{B6A0ECBA-68B1-5869-237C-2541A5123F7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24" name="사각형: 둥근 모서리 23">
              <a:extLst>
                <a:ext uri="{FF2B5EF4-FFF2-40B4-BE49-F238E27FC236}">
                  <a16:creationId xmlns:a16="http://schemas.microsoft.com/office/drawing/2014/main" id="{DFCDBF80-D767-8171-CE59-26382A380920}"/>
                </a:ext>
              </a:extLst>
            </p:cNvPr>
            <p:cNvSpPr/>
            <p:nvPr/>
          </p:nvSpPr>
          <p:spPr>
            <a:xfrm>
              <a:off x="4266073" y="1874743"/>
              <a:ext cx="1943922" cy="3810231"/>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25" name="사각형: 둥근 모서리 24">
              <a:extLst>
                <a:ext uri="{FF2B5EF4-FFF2-40B4-BE49-F238E27FC236}">
                  <a16:creationId xmlns:a16="http://schemas.microsoft.com/office/drawing/2014/main" id="{C38787C7-378D-1DB6-0754-8F8875B31CAC}"/>
                </a:ext>
              </a:extLst>
            </p:cNvPr>
            <p:cNvSpPr/>
            <p:nvPr/>
          </p:nvSpPr>
          <p:spPr>
            <a:xfrm>
              <a:off x="4273085" y="5390478"/>
              <a:ext cx="1936910" cy="288588"/>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 한국국토정보공사</a:t>
              </a:r>
              <a:r>
                <a:rPr lang="en-US" altLang="ko-KR" sz="600" dirty="0">
                  <a:solidFill>
                    <a:schemeClr val="tx1">
                      <a:lumMod val="50000"/>
                      <a:lumOff val="50000"/>
                    </a:schemeClr>
                  </a:solidFill>
                </a:rPr>
                <a:t> 031-000-0000</a:t>
              </a:r>
            </a:p>
            <a:p>
              <a:r>
                <a:rPr lang="en-US" altLang="ko-KR" sz="600" dirty="0">
                  <a:solidFill>
                    <a:schemeClr val="tx1">
                      <a:lumMod val="50000"/>
                      <a:lumOff val="50000"/>
                    </a:schemeClr>
                  </a:solidFill>
                </a:rPr>
                <a:t> Copyright© LX, All Right</a:t>
              </a:r>
              <a:endParaRPr lang="ko-KR" altLang="en-US" sz="600" dirty="0">
                <a:solidFill>
                  <a:schemeClr val="tx1">
                    <a:lumMod val="50000"/>
                    <a:lumOff val="50000"/>
                  </a:schemeClr>
                </a:solidFill>
              </a:endParaRPr>
            </a:p>
          </p:txBody>
        </p:sp>
        <p:pic>
          <p:nvPicPr>
            <p:cNvPr id="26" name="그래픽 25" descr="사용자 단색으로 채워진">
              <a:extLst>
                <a:ext uri="{FF2B5EF4-FFF2-40B4-BE49-F238E27FC236}">
                  <a16:creationId xmlns:a16="http://schemas.microsoft.com/office/drawing/2014/main" id="{B803E5D2-2A1D-1785-3C89-AD1AEC629F7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24149" y="1918446"/>
              <a:ext cx="180000" cy="180000"/>
            </a:xfrm>
            <a:prstGeom prst="rect">
              <a:avLst/>
            </a:prstGeom>
          </p:spPr>
        </p:pic>
        <p:sp>
          <p:nvSpPr>
            <p:cNvPr id="27" name="사각형: 둥근 모서리 26">
              <a:extLst>
                <a:ext uri="{FF2B5EF4-FFF2-40B4-BE49-F238E27FC236}">
                  <a16:creationId xmlns:a16="http://schemas.microsoft.com/office/drawing/2014/main" id="{BEAB88CA-1F3B-CCC1-031B-FFFC497F847C}"/>
                </a:ext>
              </a:extLst>
            </p:cNvPr>
            <p:cNvSpPr/>
            <p:nvPr/>
          </p:nvSpPr>
          <p:spPr>
            <a:xfrm>
              <a:off x="4531118" y="1967919"/>
              <a:ext cx="582628" cy="134455"/>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LXUSER01</a:t>
              </a:r>
              <a:endParaRPr lang="ko-KR" altLang="en-US" sz="600" dirty="0">
                <a:solidFill>
                  <a:schemeClr val="bg1">
                    <a:lumMod val="50000"/>
                  </a:schemeClr>
                </a:solidFill>
              </a:endParaRPr>
            </a:p>
          </p:txBody>
        </p:sp>
        <p:pic>
          <p:nvPicPr>
            <p:cNvPr id="29" name="그래픽 28" descr="종 단색으로 채워진">
              <a:extLst>
                <a:ext uri="{FF2B5EF4-FFF2-40B4-BE49-F238E27FC236}">
                  <a16:creationId xmlns:a16="http://schemas.microsoft.com/office/drawing/2014/main" id="{27B9782E-A2DA-00EC-8B14-E55BC1E03A7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46110" y="1949943"/>
              <a:ext cx="144000" cy="144000"/>
            </a:xfrm>
            <a:prstGeom prst="rect">
              <a:avLst/>
            </a:prstGeom>
          </p:spPr>
        </p:pic>
        <p:pic>
          <p:nvPicPr>
            <p:cNvPr id="35" name="그래픽 34" descr="닫기 단색으로 채워진">
              <a:extLst>
                <a:ext uri="{FF2B5EF4-FFF2-40B4-BE49-F238E27FC236}">
                  <a16:creationId xmlns:a16="http://schemas.microsoft.com/office/drawing/2014/main" id="{BD361363-5E93-02BE-FE86-209FB0AE351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033121" y="1949943"/>
              <a:ext cx="144000" cy="144000"/>
            </a:xfrm>
            <a:prstGeom prst="rect">
              <a:avLst/>
            </a:prstGeom>
          </p:spPr>
        </p:pic>
        <p:cxnSp>
          <p:nvCxnSpPr>
            <p:cNvPr id="36" name="직선 연결선 35">
              <a:extLst>
                <a:ext uri="{FF2B5EF4-FFF2-40B4-BE49-F238E27FC236}">
                  <a16:creationId xmlns:a16="http://schemas.microsoft.com/office/drawing/2014/main" id="{2830E885-98F4-E6D9-9123-794A75240DCA}"/>
                </a:ext>
              </a:extLst>
            </p:cNvPr>
            <p:cNvCxnSpPr/>
            <p:nvPr/>
          </p:nvCxnSpPr>
          <p:spPr>
            <a:xfrm>
              <a:off x="4266073" y="2156759"/>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8" name="그래픽 37" descr="돋보기 단색으로 채워진">
              <a:extLst>
                <a:ext uri="{FF2B5EF4-FFF2-40B4-BE49-F238E27FC236}">
                  <a16:creationId xmlns:a16="http://schemas.microsoft.com/office/drawing/2014/main" id="{BFAD342D-6B56-13C7-639D-440F711C362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29135" y="2195474"/>
              <a:ext cx="144000" cy="144000"/>
            </a:xfrm>
            <a:prstGeom prst="rect">
              <a:avLst/>
            </a:prstGeom>
          </p:spPr>
        </p:pic>
        <p:sp>
          <p:nvSpPr>
            <p:cNvPr id="39" name="사각형: 둥근 모서리 38">
              <a:extLst>
                <a:ext uri="{FF2B5EF4-FFF2-40B4-BE49-F238E27FC236}">
                  <a16:creationId xmlns:a16="http://schemas.microsoft.com/office/drawing/2014/main" id="{A8D37C75-995E-1942-797F-B88FEAEB87E4}"/>
                </a:ext>
              </a:extLst>
            </p:cNvPr>
            <p:cNvSpPr/>
            <p:nvPr/>
          </p:nvSpPr>
          <p:spPr>
            <a:xfrm>
              <a:off x="4515484" y="2235436"/>
              <a:ext cx="582628" cy="64076"/>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700" b="1" dirty="0" err="1">
                  <a:solidFill>
                    <a:srgbClr val="0070C0"/>
                  </a:solidFill>
                </a:rPr>
                <a:t>레이어추가</a:t>
              </a:r>
              <a:endParaRPr lang="ko-KR" altLang="en-US" sz="700" b="1" dirty="0">
                <a:solidFill>
                  <a:srgbClr val="0070C0"/>
                </a:solidFill>
              </a:endParaRPr>
            </a:p>
          </p:txBody>
        </p:sp>
        <p:pic>
          <p:nvPicPr>
            <p:cNvPr id="40" name="그림 39">
              <a:extLst>
                <a:ext uri="{FF2B5EF4-FFF2-40B4-BE49-F238E27FC236}">
                  <a16:creationId xmlns:a16="http://schemas.microsoft.com/office/drawing/2014/main" id="{2DAB1E63-67B1-B40E-FAFF-9E9E66D84317}"/>
                </a:ext>
              </a:extLst>
            </p:cNvPr>
            <p:cNvPicPr>
              <a:picLocks noChangeAspect="1"/>
            </p:cNvPicPr>
            <p:nvPr/>
          </p:nvPicPr>
          <p:blipFill>
            <a:blip r:embed="rId21"/>
            <a:stretch>
              <a:fillRect/>
            </a:stretch>
          </p:blipFill>
          <p:spPr>
            <a:xfrm>
              <a:off x="4273840" y="2409089"/>
              <a:ext cx="1903281" cy="392742"/>
            </a:xfrm>
            <a:prstGeom prst="rect">
              <a:avLst/>
            </a:prstGeom>
          </p:spPr>
        </p:pic>
      </p:grpSp>
      <p:sp>
        <p:nvSpPr>
          <p:cNvPr id="73" name="사각형: 둥근 모서리 72">
            <a:extLst>
              <a:ext uri="{FF2B5EF4-FFF2-40B4-BE49-F238E27FC236}">
                <a16:creationId xmlns:a16="http://schemas.microsoft.com/office/drawing/2014/main" id="{3134371F-FB42-42B9-AEAA-DB03EE52401E}"/>
              </a:ext>
            </a:extLst>
          </p:cNvPr>
          <p:cNvSpPr/>
          <p:nvPr/>
        </p:nvSpPr>
        <p:spPr>
          <a:xfrm>
            <a:off x="4220589" y="1966156"/>
            <a:ext cx="376587" cy="134455"/>
          </a:xfrm>
          <a:prstGeom prst="roundRect">
            <a:avLst>
              <a:gd name="adj" fmla="val 35635"/>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dirty="0">
                <a:solidFill>
                  <a:schemeClr val="tx1"/>
                </a:solidFill>
              </a:rPr>
              <a:t>로그아웃</a:t>
            </a:r>
          </a:p>
        </p:txBody>
      </p:sp>
      <p:sp>
        <p:nvSpPr>
          <p:cNvPr id="74" name="직사각형 73">
            <a:extLst>
              <a:ext uri="{FF2B5EF4-FFF2-40B4-BE49-F238E27FC236}">
                <a16:creationId xmlns:a16="http://schemas.microsoft.com/office/drawing/2014/main" id="{7CF13AA5-67E8-B5A0-7948-0F16F6BF5F1D}"/>
              </a:ext>
            </a:extLst>
          </p:cNvPr>
          <p:cNvSpPr/>
          <p:nvPr/>
        </p:nvSpPr>
        <p:spPr>
          <a:xfrm>
            <a:off x="1802544" y="2617118"/>
            <a:ext cx="183419" cy="166358"/>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모서리가 둥근 직사각형 299">
            <a:extLst>
              <a:ext uri="{FF2B5EF4-FFF2-40B4-BE49-F238E27FC236}">
                <a16:creationId xmlns:a16="http://schemas.microsoft.com/office/drawing/2014/main" id="{41322769-4108-14B2-D0BB-DAA014F32A86}"/>
              </a:ext>
            </a:extLst>
          </p:cNvPr>
          <p:cNvSpPr/>
          <p:nvPr/>
        </p:nvSpPr>
        <p:spPr>
          <a:xfrm>
            <a:off x="1605341" y="242384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79" name="사각형: 둥근 모서리 78">
            <a:extLst>
              <a:ext uri="{FF2B5EF4-FFF2-40B4-BE49-F238E27FC236}">
                <a16:creationId xmlns:a16="http://schemas.microsoft.com/office/drawing/2014/main" id="{7CCD3C03-6E35-089A-819D-1DC754E5DC65}"/>
              </a:ext>
            </a:extLst>
          </p:cNvPr>
          <p:cNvSpPr/>
          <p:nvPr/>
        </p:nvSpPr>
        <p:spPr>
          <a:xfrm>
            <a:off x="3785698" y="2467990"/>
            <a:ext cx="1187403" cy="161292"/>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700" dirty="0">
                <a:solidFill>
                  <a:schemeClr val="tx1"/>
                </a:solidFill>
              </a:rPr>
              <a:t> 건축자산</a:t>
            </a:r>
            <a:r>
              <a:rPr lang="en-US" altLang="ko-KR" sz="700" dirty="0">
                <a:solidFill>
                  <a:schemeClr val="tx1"/>
                </a:solidFill>
              </a:rPr>
              <a:t>_</a:t>
            </a:r>
            <a:r>
              <a:rPr lang="ko-KR" altLang="en-US" sz="700" dirty="0">
                <a:solidFill>
                  <a:schemeClr val="tx1"/>
                </a:solidFill>
              </a:rPr>
              <a:t>기반시설</a:t>
            </a:r>
            <a:r>
              <a:rPr lang="en-US" altLang="ko-KR" sz="700" dirty="0">
                <a:solidFill>
                  <a:schemeClr val="tx1"/>
                </a:solidFill>
              </a:rPr>
              <a:t>_</a:t>
            </a:r>
            <a:r>
              <a:rPr lang="ko-KR" altLang="en-US" sz="700" dirty="0">
                <a:solidFill>
                  <a:schemeClr val="tx1"/>
                </a:solidFill>
              </a:rPr>
              <a:t>수원</a:t>
            </a:r>
            <a:r>
              <a:rPr lang="en-US" altLang="ko-KR" sz="700" dirty="0">
                <a:solidFill>
                  <a:schemeClr val="tx1"/>
                </a:solidFill>
              </a:rPr>
              <a:t>_51</a:t>
            </a:r>
            <a:endParaRPr lang="ko-KR" altLang="en-US" sz="700" dirty="0">
              <a:solidFill>
                <a:schemeClr val="tx1"/>
              </a:solidFill>
            </a:endParaRPr>
          </a:p>
        </p:txBody>
      </p:sp>
      <p:sp>
        <p:nvSpPr>
          <p:cNvPr id="80" name="사각형: 둥근 모서리 79">
            <a:extLst>
              <a:ext uri="{FF2B5EF4-FFF2-40B4-BE49-F238E27FC236}">
                <a16:creationId xmlns:a16="http://schemas.microsoft.com/office/drawing/2014/main" id="{F20EA167-9610-3880-301E-12CEC7C63533}"/>
              </a:ext>
            </a:extLst>
          </p:cNvPr>
          <p:cNvSpPr/>
          <p:nvPr/>
        </p:nvSpPr>
        <p:spPr>
          <a:xfrm>
            <a:off x="4985755" y="2465504"/>
            <a:ext cx="229184" cy="161292"/>
          </a:xfrm>
          <a:prstGeom prst="roundRect">
            <a:avLst>
              <a:gd name="adj" fmla="val 35635"/>
            </a:avLst>
          </a:prstGeom>
          <a:solidFill>
            <a:srgbClr val="436A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a:solidFill>
                  <a:schemeClr val="tx1"/>
                </a:solidFill>
              </a:rPr>
              <a:t>적용</a:t>
            </a:r>
            <a:endParaRPr lang="ko-KR" altLang="en-US" sz="600" dirty="0">
              <a:solidFill>
                <a:schemeClr val="tx1"/>
              </a:solidFill>
            </a:endParaRPr>
          </a:p>
        </p:txBody>
      </p:sp>
      <p:sp>
        <p:nvSpPr>
          <p:cNvPr id="81" name="사각형: 둥근 모서리 80">
            <a:extLst>
              <a:ext uri="{FF2B5EF4-FFF2-40B4-BE49-F238E27FC236}">
                <a16:creationId xmlns:a16="http://schemas.microsoft.com/office/drawing/2014/main" id="{9260CE1A-E18E-3A0C-C549-6B145A67D04F}"/>
              </a:ext>
            </a:extLst>
          </p:cNvPr>
          <p:cNvSpPr/>
          <p:nvPr/>
        </p:nvSpPr>
        <p:spPr>
          <a:xfrm>
            <a:off x="5227731" y="2465504"/>
            <a:ext cx="229184" cy="161292"/>
          </a:xfrm>
          <a:prstGeom prst="roundRect">
            <a:avLst>
              <a:gd name="adj" fmla="val 35635"/>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a:solidFill>
                  <a:schemeClr val="tx1"/>
                </a:solidFill>
              </a:rPr>
              <a:t>취소</a:t>
            </a:r>
            <a:endParaRPr lang="ko-KR" altLang="en-US" sz="600" dirty="0">
              <a:solidFill>
                <a:schemeClr val="tx1"/>
              </a:solidFill>
            </a:endParaRPr>
          </a:p>
        </p:txBody>
      </p:sp>
      <p:sp>
        <p:nvSpPr>
          <p:cNvPr id="85" name="모서리가 둥근 직사각형 299">
            <a:extLst>
              <a:ext uri="{FF2B5EF4-FFF2-40B4-BE49-F238E27FC236}">
                <a16:creationId xmlns:a16="http://schemas.microsoft.com/office/drawing/2014/main" id="{6767D124-BDF4-619E-1619-BA8F88CD5F87}"/>
              </a:ext>
            </a:extLst>
          </p:cNvPr>
          <p:cNvSpPr/>
          <p:nvPr/>
        </p:nvSpPr>
        <p:spPr>
          <a:xfrm>
            <a:off x="3647817" y="225834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86" name="모서리가 둥근 직사각형 299">
            <a:extLst>
              <a:ext uri="{FF2B5EF4-FFF2-40B4-BE49-F238E27FC236}">
                <a16:creationId xmlns:a16="http://schemas.microsoft.com/office/drawing/2014/main" id="{7177D697-D575-07D7-E3BB-BB6A0A21087D}"/>
              </a:ext>
            </a:extLst>
          </p:cNvPr>
          <p:cNvSpPr/>
          <p:nvPr/>
        </p:nvSpPr>
        <p:spPr>
          <a:xfrm>
            <a:off x="4851870" y="225834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sp>
        <p:nvSpPr>
          <p:cNvPr id="87" name="모서리가 둥근 직사각형 299">
            <a:extLst>
              <a:ext uri="{FF2B5EF4-FFF2-40B4-BE49-F238E27FC236}">
                <a16:creationId xmlns:a16="http://schemas.microsoft.com/office/drawing/2014/main" id="{4A7C7723-52C2-83F2-ABD1-4F77DB413651}"/>
              </a:ext>
            </a:extLst>
          </p:cNvPr>
          <p:cNvSpPr/>
          <p:nvPr/>
        </p:nvSpPr>
        <p:spPr>
          <a:xfrm>
            <a:off x="5170777" y="225834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2-2</a:t>
            </a:r>
            <a:endParaRPr lang="ko-KR" altLang="en-US" sz="750" b="1" dirty="0"/>
          </a:p>
        </p:txBody>
      </p:sp>
      <p:sp>
        <p:nvSpPr>
          <p:cNvPr id="88" name="직사각형 87">
            <a:extLst>
              <a:ext uri="{FF2B5EF4-FFF2-40B4-BE49-F238E27FC236}">
                <a16:creationId xmlns:a16="http://schemas.microsoft.com/office/drawing/2014/main" id="{137943F9-0FAF-9F2C-49F3-E5CF1C5ED215}"/>
              </a:ext>
            </a:extLst>
          </p:cNvPr>
          <p:cNvSpPr/>
          <p:nvPr/>
        </p:nvSpPr>
        <p:spPr>
          <a:xfrm>
            <a:off x="2709894" y="2628311"/>
            <a:ext cx="104378" cy="1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2" name="연결선: 꺾임 81">
            <a:extLst>
              <a:ext uri="{FF2B5EF4-FFF2-40B4-BE49-F238E27FC236}">
                <a16:creationId xmlns:a16="http://schemas.microsoft.com/office/drawing/2014/main" id="{EC920890-D2D8-070E-AE85-2FE726173D33}"/>
              </a:ext>
            </a:extLst>
          </p:cNvPr>
          <p:cNvCxnSpPr>
            <a:cxnSpLocks/>
            <a:endCxn id="79" idx="1"/>
          </p:cNvCxnSpPr>
          <p:nvPr/>
        </p:nvCxnSpPr>
        <p:spPr>
          <a:xfrm flipV="1">
            <a:off x="1985965" y="2548636"/>
            <a:ext cx="1799733" cy="151663"/>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9" name="직사각형 88">
            <a:extLst>
              <a:ext uri="{FF2B5EF4-FFF2-40B4-BE49-F238E27FC236}">
                <a16:creationId xmlns:a16="http://schemas.microsoft.com/office/drawing/2014/main" id="{61F56D98-E1E8-256E-7876-1E31A12B5373}"/>
              </a:ext>
            </a:extLst>
          </p:cNvPr>
          <p:cNvSpPr/>
          <p:nvPr/>
        </p:nvSpPr>
        <p:spPr>
          <a:xfrm>
            <a:off x="5299830" y="2636884"/>
            <a:ext cx="104378" cy="1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직사각형 89">
            <a:extLst>
              <a:ext uri="{FF2B5EF4-FFF2-40B4-BE49-F238E27FC236}">
                <a16:creationId xmlns:a16="http://schemas.microsoft.com/office/drawing/2014/main" id="{4036418B-8E46-37E2-E95D-AB6238ADCF8F}"/>
              </a:ext>
            </a:extLst>
          </p:cNvPr>
          <p:cNvSpPr/>
          <p:nvPr/>
        </p:nvSpPr>
        <p:spPr>
          <a:xfrm>
            <a:off x="1445660" y="2825151"/>
            <a:ext cx="1729291" cy="6067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000" dirty="0"/>
              <a:t>아이콘 디자인 시 편리성을 위해서 크기 확대 필요</a:t>
            </a:r>
          </a:p>
        </p:txBody>
      </p:sp>
    </p:spTree>
    <p:extLst>
      <p:ext uri="{BB962C8B-B14F-4D97-AF65-F5344CB8AC3E}">
        <p14:creationId xmlns:p14="http://schemas.microsoft.com/office/powerpoint/2010/main" val="20481794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그룹 36">
            <a:extLst>
              <a:ext uri="{FF2B5EF4-FFF2-40B4-BE49-F238E27FC236}">
                <a16:creationId xmlns:a16="http://schemas.microsoft.com/office/drawing/2014/main" id="{13DF495D-A317-A843-1DBE-059271EFAC1D}"/>
              </a:ext>
            </a:extLst>
          </p:cNvPr>
          <p:cNvGrpSpPr/>
          <p:nvPr/>
        </p:nvGrpSpPr>
        <p:grpSpPr>
          <a:xfrm>
            <a:off x="1000253" y="1463915"/>
            <a:ext cx="1946494" cy="4221254"/>
            <a:chOff x="4266073" y="1463915"/>
            <a:chExt cx="1946494" cy="4221254"/>
          </a:xfrm>
        </p:grpSpPr>
        <p:grpSp>
          <p:nvGrpSpPr>
            <p:cNvPr id="2" name="그룹 1">
              <a:extLst>
                <a:ext uri="{FF2B5EF4-FFF2-40B4-BE49-F238E27FC236}">
                  <a16:creationId xmlns:a16="http://schemas.microsoft.com/office/drawing/2014/main" id="{CFC5F228-6321-4796-CE91-43AA9C9C0E73}"/>
                </a:ext>
              </a:extLst>
            </p:cNvPr>
            <p:cNvGrpSpPr/>
            <p:nvPr/>
          </p:nvGrpSpPr>
          <p:grpSpPr>
            <a:xfrm>
              <a:off x="4267199" y="1463915"/>
              <a:ext cx="1945368" cy="4221254"/>
              <a:chOff x="4779484" y="1018145"/>
              <a:chExt cx="1945368" cy="4221254"/>
            </a:xfrm>
          </p:grpSpPr>
          <p:sp>
            <p:nvSpPr>
              <p:cNvPr id="3" name="사각형: 둥근 모서리 2">
                <a:extLst>
                  <a:ext uri="{FF2B5EF4-FFF2-40B4-BE49-F238E27FC236}">
                    <a16:creationId xmlns:a16="http://schemas.microsoft.com/office/drawing/2014/main" id="{DC3AEE28-05A1-E02B-4F02-3E18A5AD56C8}"/>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 name="그림 4">
                <a:extLst>
                  <a:ext uri="{FF2B5EF4-FFF2-40B4-BE49-F238E27FC236}">
                    <a16:creationId xmlns:a16="http://schemas.microsoft.com/office/drawing/2014/main" id="{563B0369-5D96-0B0F-2574-014CFAEF238A}"/>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6" name="사각형: 둥근 모서리 5">
                <a:extLst>
                  <a:ext uri="{FF2B5EF4-FFF2-40B4-BE49-F238E27FC236}">
                    <a16:creationId xmlns:a16="http://schemas.microsoft.com/office/drawing/2014/main" id="{A6EF507F-70C4-921E-2881-778D7A9EB39C}"/>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7" name="그래픽 6" descr="햄버거 메뉴 아이콘 단색으로 채워진">
                <a:extLst>
                  <a:ext uri="{FF2B5EF4-FFF2-40B4-BE49-F238E27FC236}">
                    <a16:creationId xmlns:a16="http://schemas.microsoft.com/office/drawing/2014/main" id="{F684A9A2-DFE0-EE3A-4E78-CDB1DE8B9D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8" name="그래픽 7" descr="돋보기 단색으로 채워진">
                <a:extLst>
                  <a:ext uri="{FF2B5EF4-FFF2-40B4-BE49-F238E27FC236}">
                    <a16:creationId xmlns:a16="http://schemas.microsoft.com/office/drawing/2014/main" id="{642129DD-840E-1DBB-7F05-0AAABB0FAE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9" name="직사각형 8">
                <a:extLst>
                  <a:ext uri="{FF2B5EF4-FFF2-40B4-BE49-F238E27FC236}">
                    <a16:creationId xmlns:a16="http://schemas.microsoft.com/office/drawing/2014/main" id="{EA6A0FAA-3A73-4507-3894-9FC4E1CD6F5F}"/>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0" name="타원 9">
                <a:extLst>
                  <a:ext uri="{FF2B5EF4-FFF2-40B4-BE49-F238E27FC236}">
                    <a16:creationId xmlns:a16="http://schemas.microsoft.com/office/drawing/2014/main" id="{E0F11AD7-1D13-2530-F7F0-9B88026E8E7E}"/>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1" name="그래픽 10" descr="연필 단색으로 채워진">
                <a:extLst>
                  <a:ext uri="{FF2B5EF4-FFF2-40B4-BE49-F238E27FC236}">
                    <a16:creationId xmlns:a16="http://schemas.microsoft.com/office/drawing/2014/main" id="{FCE32C0D-9860-7DA8-0B40-08A533DA4E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sp>
            <p:nvSpPr>
              <p:cNvPr id="14" name="사각형: 둥근 모서리 13">
                <a:extLst>
                  <a:ext uri="{FF2B5EF4-FFF2-40B4-BE49-F238E27FC236}">
                    <a16:creationId xmlns:a16="http://schemas.microsoft.com/office/drawing/2014/main" id="{CEAB3F1D-CED0-0AED-E30C-12CF9F314430}"/>
                  </a:ext>
                </a:extLst>
              </p:cNvPr>
              <p:cNvSpPr/>
              <p:nvPr/>
            </p:nvSpPr>
            <p:spPr>
              <a:xfrm>
                <a:off x="5497892" y="5110044"/>
                <a:ext cx="1181039" cy="102249"/>
              </a:xfrm>
              <a:prstGeom prst="roundRect">
                <a:avLst>
                  <a:gd name="adj" fmla="val 7298"/>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123.41235435234, 42.123451532</a:t>
                </a:r>
                <a:endParaRPr lang="ko-KR" altLang="en-US" sz="600" dirty="0">
                  <a:solidFill>
                    <a:schemeClr val="bg1"/>
                  </a:solidFill>
                </a:endParaRPr>
              </a:p>
            </p:txBody>
          </p:sp>
          <p:cxnSp>
            <p:nvCxnSpPr>
              <p:cNvPr id="16" name="직선 연결선 15">
                <a:extLst>
                  <a:ext uri="{FF2B5EF4-FFF2-40B4-BE49-F238E27FC236}">
                    <a16:creationId xmlns:a16="http://schemas.microsoft.com/office/drawing/2014/main" id="{C20E005E-D708-0EF4-A8A9-DA7FE0C97C87}"/>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0E027C42-DAD1-1C37-0286-F05453BB2154}"/>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4B77869B-1884-B5D2-1394-04A139FBBFE0}"/>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사각형: 둥근 모서리 22">
                <a:extLst>
                  <a:ext uri="{FF2B5EF4-FFF2-40B4-BE49-F238E27FC236}">
                    <a16:creationId xmlns:a16="http://schemas.microsoft.com/office/drawing/2014/main" id="{8BAA67A7-E46A-4239-0A43-91529D9719D7}"/>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8" name="그룹 27">
                <a:extLst>
                  <a:ext uri="{FF2B5EF4-FFF2-40B4-BE49-F238E27FC236}">
                    <a16:creationId xmlns:a16="http://schemas.microsoft.com/office/drawing/2014/main" id="{B438BFCC-88C9-3AA5-7A23-8C9C2FF522C8}"/>
                  </a:ext>
                </a:extLst>
              </p:cNvPr>
              <p:cNvGrpSpPr/>
              <p:nvPr/>
            </p:nvGrpSpPr>
            <p:grpSpPr>
              <a:xfrm>
                <a:off x="6466436" y="4679226"/>
                <a:ext cx="180000" cy="180000"/>
                <a:chOff x="4586056" y="2102346"/>
                <a:chExt cx="180000" cy="180000"/>
              </a:xfrm>
            </p:grpSpPr>
            <p:sp>
              <p:nvSpPr>
                <p:cNvPr id="33" name="사각형: 둥근 모서리 32">
                  <a:extLst>
                    <a:ext uri="{FF2B5EF4-FFF2-40B4-BE49-F238E27FC236}">
                      <a16:creationId xmlns:a16="http://schemas.microsoft.com/office/drawing/2014/main" id="{FBBFAE72-5955-9DEA-6D3A-46A97340148F}"/>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4" name="그래픽 33" descr="대상 단색으로 채워진">
                  <a:extLst>
                    <a:ext uri="{FF2B5EF4-FFF2-40B4-BE49-F238E27FC236}">
                      <a16:creationId xmlns:a16="http://schemas.microsoft.com/office/drawing/2014/main" id="{745371C7-220D-4C23-F579-D993524BFA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30" name="그룹 29">
                <a:extLst>
                  <a:ext uri="{FF2B5EF4-FFF2-40B4-BE49-F238E27FC236}">
                    <a16:creationId xmlns:a16="http://schemas.microsoft.com/office/drawing/2014/main" id="{07B16668-4C5E-C577-AC3E-623FE36663ED}"/>
                  </a:ext>
                </a:extLst>
              </p:cNvPr>
              <p:cNvGrpSpPr/>
              <p:nvPr/>
            </p:nvGrpSpPr>
            <p:grpSpPr>
              <a:xfrm>
                <a:off x="6461741" y="4434938"/>
                <a:ext cx="180000" cy="180000"/>
                <a:chOff x="4586056" y="2607766"/>
                <a:chExt cx="180000" cy="180000"/>
              </a:xfrm>
            </p:grpSpPr>
            <p:sp>
              <p:nvSpPr>
                <p:cNvPr id="31" name="사각형: 둥근 모서리 30">
                  <a:extLst>
                    <a:ext uri="{FF2B5EF4-FFF2-40B4-BE49-F238E27FC236}">
                      <a16:creationId xmlns:a16="http://schemas.microsoft.com/office/drawing/2014/main" id="{ED6E82EB-E74B-354E-9827-BF82D57E14B8}"/>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2" name="그래픽 31" descr="세계 단색으로 채워진">
                  <a:extLst>
                    <a:ext uri="{FF2B5EF4-FFF2-40B4-BE49-F238E27FC236}">
                      <a16:creationId xmlns:a16="http://schemas.microsoft.com/office/drawing/2014/main" id="{B05C0370-D8F0-3021-DE52-04A2A5F0400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95" name="사각형: 둥근 모서리 94">
              <a:extLst>
                <a:ext uri="{FF2B5EF4-FFF2-40B4-BE49-F238E27FC236}">
                  <a16:creationId xmlns:a16="http://schemas.microsoft.com/office/drawing/2014/main" id="{D2208EE2-A5EA-1BBB-9184-1A0FA369B767}"/>
                </a:ext>
              </a:extLst>
            </p:cNvPr>
            <p:cNvSpPr/>
            <p:nvPr/>
          </p:nvSpPr>
          <p:spPr>
            <a:xfrm>
              <a:off x="4266073" y="1874743"/>
              <a:ext cx="1943922" cy="3810231"/>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96" name="사각형: 둥근 모서리 95">
              <a:extLst>
                <a:ext uri="{FF2B5EF4-FFF2-40B4-BE49-F238E27FC236}">
                  <a16:creationId xmlns:a16="http://schemas.microsoft.com/office/drawing/2014/main" id="{88C4A4F0-E65A-91EC-42D0-271776C5C31A}"/>
                </a:ext>
              </a:extLst>
            </p:cNvPr>
            <p:cNvSpPr/>
            <p:nvPr/>
          </p:nvSpPr>
          <p:spPr>
            <a:xfrm>
              <a:off x="4273085" y="5390478"/>
              <a:ext cx="1936910" cy="288588"/>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 한국국토정보공사</a:t>
              </a:r>
              <a:r>
                <a:rPr lang="en-US" altLang="ko-KR" sz="600" dirty="0">
                  <a:solidFill>
                    <a:schemeClr val="tx1">
                      <a:lumMod val="50000"/>
                      <a:lumOff val="50000"/>
                    </a:schemeClr>
                  </a:solidFill>
                </a:rPr>
                <a:t> 031-000-0000</a:t>
              </a:r>
            </a:p>
            <a:p>
              <a:r>
                <a:rPr lang="en-US" altLang="ko-KR" sz="600" dirty="0">
                  <a:solidFill>
                    <a:schemeClr val="tx1">
                      <a:lumMod val="50000"/>
                      <a:lumOff val="50000"/>
                    </a:schemeClr>
                  </a:solidFill>
                </a:rPr>
                <a:t> Copyright© LX, All Right</a:t>
              </a:r>
              <a:endParaRPr lang="ko-KR" altLang="en-US" sz="600" dirty="0">
                <a:solidFill>
                  <a:schemeClr val="tx1">
                    <a:lumMod val="50000"/>
                    <a:lumOff val="50000"/>
                  </a:schemeClr>
                </a:solidFill>
              </a:endParaRPr>
            </a:p>
          </p:txBody>
        </p:sp>
        <p:pic>
          <p:nvPicPr>
            <p:cNvPr id="97" name="그래픽 96" descr="사용자 단색으로 채워진">
              <a:extLst>
                <a:ext uri="{FF2B5EF4-FFF2-40B4-BE49-F238E27FC236}">
                  <a16:creationId xmlns:a16="http://schemas.microsoft.com/office/drawing/2014/main" id="{ADD616B5-16CA-FB8E-4A30-B8B46858476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24149" y="1918446"/>
              <a:ext cx="180000" cy="180000"/>
            </a:xfrm>
            <a:prstGeom prst="rect">
              <a:avLst/>
            </a:prstGeom>
          </p:spPr>
        </p:pic>
        <p:sp>
          <p:nvSpPr>
            <p:cNvPr id="98" name="사각형: 둥근 모서리 97">
              <a:extLst>
                <a:ext uri="{FF2B5EF4-FFF2-40B4-BE49-F238E27FC236}">
                  <a16:creationId xmlns:a16="http://schemas.microsoft.com/office/drawing/2014/main" id="{A9203C4D-ED9F-F493-3EF5-6508501E94F6}"/>
                </a:ext>
              </a:extLst>
            </p:cNvPr>
            <p:cNvSpPr/>
            <p:nvPr/>
          </p:nvSpPr>
          <p:spPr>
            <a:xfrm>
              <a:off x="4531118" y="1967919"/>
              <a:ext cx="582628" cy="134455"/>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LXUSER01</a:t>
              </a:r>
              <a:endParaRPr lang="ko-KR" altLang="en-US" sz="600" dirty="0">
                <a:solidFill>
                  <a:schemeClr val="bg1">
                    <a:lumMod val="50000"/>
                  </a:schemeClr>
                </a:solidFill>
              </a:endParaRPr>
            </a:p>
          </p:txBody>
        </p:sp>
        <p:pic>
          <p:nvPicPr>
            <p:cNvPr id="99" name="그래픽 98" descr="종 단색으로 채워진">
              <a:extLst>
                <a:ext uri="{FF2B5EF4-FFF2-40B4-BE49-F238E27FC236}">
                  <a16:creationId xmlns:a16="http://schemas.microsoft.com/office/drawing/2014/main" id="{F975BD8E-5735-F9CD-9F92-F12552BB83F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46110" y="1949943"/>
              <a:ext cx="144000" cy="144000"/>
            </a:xfrm>
            <a:prstGeom prst="rect">
              <a:avLst/>
            </a:prstGeom>
          </p:spPr>
        </p:pic>
        <p:pic>
          <p:nvPicPr>
            <p:cNvPr id="100" name="그래픽 99" descr="닫기 단색으로 채워진">
              <a:extLst>
                <a:ext uri="{FF2B5EF4-FFF2-40B4-BE49-F238E27FC236}">
                  <a16:creationId xmlns:a16="http://schemas.microsoft.com/office/drawing/2014/main" id="{F10E5C4B-D9D3-E34F-02B6-C4BA96BA357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033121" y="1949943"/>
              <a:ext cx="144000" cy="144000"/>
            </a:xfrm>
            <a:prstGeom prst="rect">
              <a:avLst/>
            </a:prstGeom>
          </p:spPr>
        </p:pic>
        <p:cxnSp>
          <p:nvCxnSpPr>
            <p:cNvPr id="102" name="직선 연결선 101">
              <a:extLst>
                <a:ext uri="{FF2B5EF4-FFF2-40B4-BE49-F238E27FC236}">
                  <a16:creationId xmlns:a16="http://schemas.microsoft.com/office/drawing/2014/main" id="{F3F3060E-5AB0-BACE-173D-1DCDAECC0334}"/>
                </a:ext>
              </a:extLst>
            </p:cNvPr>
            <p:cNvCxnSpPr/>
            <p:nvPr/>
          </p:nvCxnSpPr>
          <p:spPr>
            <a:xfrm>
              <a:off x="4266073" y="2156759"/>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1" name="그래픽 200" descr="돋보기 단색으로 채워진">
              <a:extLst>
                <a:ext uri="{FF2B5EF4-FFF2-40B4-BE49-F238E27FC236}">
                  <a16:creationId xmlns:a16="http://schemas.microsoft.com/office/drawing/2014/main" id="{44F0EE97-2FD1-3B39-1216-AFA6090A282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29135" y="2195474"/>
              <a:ext cx="144000" cy="144000"/>
            </a:xfrm>
            <a:prstGeom prst="rect">
              <a:avLst/>
            </a:prstGeom>
          </p:spPr>
        </p:pic>
        <p:sp>
          <p:nvSpPr>
            <p:cNvPr id="202" name="사각형: 둥근 모서리 201">
              <a:extLst>
                <a:ext uri="{FF2B5EF4-FFF2-40B4-BE49-F238E27FC236}">
                  <a16:creationId xmlns:a16="http://schemas.microsoft.com/office/drawing/2014/main" id="{AB9C4F4F-4CD8-34A7-2463-C09CB72E2818}"/>
                </a:ext>
              </a:extLst>
            </p:cNvPr>
            <p:cNvSpPr/>
            <p:nvPr/>
          </p:nvSpPr>
          <p:spPr>
            <a:xfrm>
              <a:off x="4515484" y="2235436"/>
              <a:ext cx="582628" cy="64076"/>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700" b="1" dirty="0" err="1">
                  <a:solidFill>
                    <a:srgbClr val="0070C0"/>
                  </a:solidFill>
                </a:rPr>
                <a:t>레이어추가</a:t>
              </a:r>
              <a:endParaRPr lang="ko-KR" altLang="en-US" sz="700" b="1" dirty="0">
                <a:solidFill>
                  <a:srgbClr val="0070C0"/>
                </a:solidFill>
              </a:endParaRPr>
            </a:p>
          </p:txBody>
        </p:sp>
        <p:pic>
          <p:nvPicPr>
            <p:cNvPr id="203" name="그림 202">
              <a:extLst>
                <a:ext uri="{FF2B5EF4-FFF2-40B4-BE49-F238E27FC236}">
                  <a16:creationId xmlns:a16="http://schemas.microsoft.com/office/drawing/2014/main" id="{7245563F-0CB3-87EB-4785-1470044498AC}"/>
                </a:ext>
              </a:extLst>
            </p:cNvPr>
            <p:cNvPicPr>
              <a:picLocks noChangeAspect="1"/>
            </p:cNvPicPr>
            <p:nvPr/>
          </p:nvPicPr>
          <p:blipFill>
            <a:blip r:embed="rId21"/>
            <a:stretch>
              <a:fillRect/>
            </a:stretch>
          </p:blipFill>
          <p:spPr>
            <a:xfrm>
              <a:off x="4273840" y="2409089"/>
              <a:ext cx="1903281" cy="392742"/>
            </a:xfrm>
            <a:prstGeom prst="rect">
              <a:avLst/>
            </a:prstGeom>
          </p:spPr>
        </p:pic>
      </p:grpSp>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043817"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레이어 설정</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LXPFA_SB_2D_WA_070</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nvGraphicFramePr>
        <p:xfrm>
          <a:off x="9563100" y="897079"/>
          <a:ext cx="2486025" cy="44321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레이어 </a:t>
                      </a: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ON/OFF </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기능</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레이어를 지도에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ON/OFF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하는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ON/OFF</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시 색상 반전</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파란색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회색</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기존 기능과 동일</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레이어 라벨 </a:t>
                      </a:r>
                      <a:r>
                        <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ON/OFF </a:t>
                      </a: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기능</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레이어 라벨을 지도에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ON/OFF</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하는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mn-ea"/>
                          <a:cs typeface="+mn-cs"/>
                          <a:sym typeface="Wingdings" pitchFamily="2" charset="2"/>
                        </a:rPr>
                        <a:t>ON/OFF</a:t>
                      </a:r>
                      <a:r>
                        <a:rPr lang="ko-KR" altLang="en-US" sz="800" b="0" kern="1200" baseline="0" dirty="0">
                          <a:solidFill>
                            <a:schemeClr val="tx1"/>
                          </a:solidFill>
                          <a:latin typeface="맑은 고딕" panose="020B0503020000020004" pitchFamily="50" charset="-127"/>
                          <a:ea typeface="+mn-ea"/>
                          <a:cs typeface="+mn-cs"/>
                          <a:sym typeface="Wingdings" pitchFamily="2" charset="2"/>
                        </a:rPr>
                        <a:t> 시 색상 반전</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파란색 </a:t>
                      </a:r>
                      <a:r>
                        <a:rPr lang="en-US" altLang="ko-KR" sz="800" b="0" kern="1200" baseline="0" dirty="0">
                          <a:solidFill>
                            <a:schemeClr val="tx1"/>
                          </a:solidFill>
                          <a:latin typeface="맑은 고딕" panose="020B0503020000020004" pitchFamily="50" charset="-127"/>
                          <a:ea typeface="+mn-ea"/>
                          <a:cs typeface="+mn-cs"/>
                          <a:sym typeface="Wingdings" pitchFamily="2" charset="2"/>
                        </a:rPr>
                        <a:t>– </a:t>
                      </a:r>
                      <a:r>
                        <a:rPr lang="ko-KR" altLang="en-US" sz="800" b="0" kern="1200" baseline="0" dirty="0">
                          <a:solidFill>
                            <a:schemeClr val="tx1"/>
                          </a:solidFill>
                          <a:latin typeface="맑은 고딕" panose="020B0503020000020004" pitchFamily="50" charset="-127"/>
                          <a:ea typeface="+mn-ea"/>
                          <a:cs typeface="+mn-cs"/>
                          <a:sym typeface="Wingdings" pitchFamily="2" charset="2"/>
                        </a:rPr>
                        <a:t>회색</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기존 기능과 동일</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레이어 삭제</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레이어를 리스트에서 삭제하는 기능</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리스트 삭제 안내문구 팝업</a:t>
                      </a:r>
                      <a:r>
                        <a:rPr lang="en-US" altLang="ko-KR" sz="800" b="0" kern="1200" baseline="0" dirty="0">
                          <a:solidFill>
                            <a:schemeClr val="tx1"/>
                          </a:solidFill>
                          <a:latin typeface="맑은 고딕" panose="020B0503020000020004" pitchFamily="50" charset="-127"/>
                          <a:ea typeface="+mn-ea"/>
                          <a:cs typeface="+mn-cs"/>
                          <a:sym typeface="Wingdings" pitchFamily="2" charset="2"/>
                        </a:rPr>
                        <a:t>(3-1)</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131" name="직사각형 130">
            <a:extLst>
              <a:ext uri="{FF2B5EF4-FFF2-40B4-BE49-F238E27FC236}">
                <a16:creationId xmlns:a16="http://schemas.microsoft.com/office/drawing/2014/main" id="{79859328-8443-1275-3EC8-4338623B73A5}"/>
              </a:ext>
            </a:extLst>
          </p:cNvPr>
          <p:cNvSpPr/>
          <p:nvPr/>
        </p:nvSpPr>
        <p:spPr>
          <a:xfrm>
            <a:off x="-2163732" y="2886453"/>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1323701" y="15074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60" name="연결선: 꺾임 159">
            <a:extLst>
              <a:ext uri="{FF2B5EF4-FFF2-40B4-BE49-F238E27FC236}">
                <a16:creationId xmlns:a16="http://schemas.microsoft.com/office/drawing/2014/main" id="{AAE38161-B8E7-FAD5-B876-70E81FE3D6BC}"/>
              </a:ext>
            </a:extLst>
          </p:cNvPr>
          <p:cNvCxnSpPr>
            <a:cxnSpLocks/>
          </p:cNvCxnSpPr>
          <p:nvPr/>
        </p:nvCxnSpPr>
        <p:spPr>
          <a:xfrm rot="16200000" flipH="1">
            <a:off x="-1079127" y="1685156"/>
            <a:ext cx="90452" cy="1149133"/>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1" name="사각형: 둥근 모서리 140">
            <a:extLst>
              <a:ext uri="{FF2B5EF4-FFF2-40B4-BE49-F238E27FC236}">
                <a16:creationId xmlns:a16="http://schemas.microsoft.com/office/drawing/2014/main" id="{11F2291E-5CBC-2B76-F7A7-54DA71120EDC}"/>
              </a:ext>
            </a:extLst>
          </p:cNvPr>
          <p:cNvSpPr/>
          <p:nvPr/>
        </p:nvSpPr>
        <p:spPr>
          <a:xfrm>
            <a:off x="1642206" y="1966156"/>
            <a:ext cx="376587" cy="134455"/>
          </a:xfrm>
          <a:prstGeom prst="roundRect">
            <a:avLst>
              <a:gd name="adj" fmla="val 35635"/>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dirty="0">
                <a:solidFill>
                  <a:schemeClr val="tx1"/>
                </a:solidFill>
              </a:rPr>
              <a:t>로그아웃</a:t>
            </a:r>
          </a:p>
        </p:txBody>
      </p:sp>
      <p:sp>
        <p:nvSpPr>
          <p:cNvPr id="74" name="직사각형 73">
            <a:extLst>
              <a:ext uri="{FF2B5EF4-FFF2-40B4-BE49-F238E27FC236}">
                <a16:creationId xmlns:a16="http://schemas.microsoft.com/office/drawing/2014/main" id="{7CF13AA5-67E8-B5A0-7948-0F16F6BF5F1D}"/>
              </a:ext>
            </a:extLst>
          </p:cNvPr>
          <p:cNvSpPr/>
          <p:nvPr/>
        </p:nvSpPr>
        <p:spPr>
          <a:xfrm>
            <a:off x="2001813" y="2628311"/>
            <a:ext cx="144000" cy="14400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모서리가 둥근 직사각형 299">
            <a:extLst>
              <a:ext uri="{FF2B5EF4-FFF2-40B4-BE49-F238E27FC236}">
                <a16:creationId xmlns:a16="http://schemas.microsoft.com/office/drawing/2014/main" id="{41322769-4108-14B2-D0BB-DAA014F32A86}"/>
              </a:ext>
            </a:extLst>
          </p:cNvPr>
          <p:cNvSpPr/>
          <p:nvPr/>
        </p:nvSpPr>
        <p:spPr>
          <a:xfrm>
            <a:off x="1881067" y="239326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4" name="직사각형 3">
            <a:extLst>
              <a:ext uri="{FF2B5EF4-FFF2-40B4-BE49-F238E27FC236}">
                <a16:creationId xmlns:a16="http://schemas.microsoft.com/office/drawing/2014/main" id="{036DEA45-FF14-F05D-0A0F-2A3C49F81637}"/>
              </a:ext>
            </a:extLst>
          </p:cNvPr>
          <p:cNvSpPr/>
          <p:nvPr/>
        </p:nvSpPr>
        <p:spPr>
          <a:xfrm>
            <a:off x="2166435" y="2628311"/>
            <a:ext cx="144000" cy="14400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299">
            <a:extLst>
              <a:ext uri="{FF2B5EF4-FFF2-40B4-BE49-F238E27FC236}">
                <a16:creationId xmlns:a16="http://schemas.microsoft.com/office/drawing/2014/main" id="{383C3E77-1EDA-0510-D533-EC5F0CF8687C}"/>
              </a:ext>
            </a:extLst>
          </p:cNvPr>
          <p:cNvSpPr/>
          <p:nvPr/>
        </p:nvSpPr>
        <p:spPr>
          <a:xfrm>
            <a:off x="2131271" y="239850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17" name="직사각형 16">
            <a:extLst>
              <a:ext uri="{FF2B5EF4-FFF2-40B4-BE49-F238E27FC236}">
                <a16:creationId xmlns:a16="http://schemas.microsoft.com/office/drawing/2014/main" id="{C5154207-280C-03F6-AB87-021F7B98BA7C}"/>
              </a:ext>
            </a:extLst>
          </p:cNvPr>
          <p:cNvSpPr/>
          <p:nvPr/>
        </p:nvSpPr>
        <p:spPr>
          <a:xfrm>
            <a:off x="2529058" y="2628311"/>
            <a:ext cx="144000" cy="14400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299">
            <a:extLst>
              <a:ext uri="{FF2B5EF4-FFF2-40B4-BE49-F238E27FC236}">
                <a16:creationId xmlns:a16="http://schemas.microsoft.com/office/drawing/2014/main" id="{936C2D90-B846-7ED5-9D8B-9BB8796C8E50}"/>
              </a:ext>
            </a:extLst>
          </p:cNvPr>
          <p:cNvSpPr/>
          <p:nvPr/>
        </p:nvSpPr>
        <p:spPr>
          <a:xfrm>
            <a:off x="2493894" y="239850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
        <p:nvSpPr>
          <p:cNvPr id="20" name="직사각형 19">
            <a:extLst>
              <a:ext uri="{FF2B5EF4-FFF2-40B4-BE49-F238E27FC236}">
                <a16:creationId xmlns:a16="http://schemas.microsoft.com/office/drawing/2014/main" id="{00586E16-BF30-587A-C8BE-BB07DBCC3D2E}"/>
              </a:ext>
            </a:extLst>
          </p:cNvPr>
          <p:cNvSpPr/>
          <p:nvPr/>
        </p:nvSpPr>
        <p:spPr>
          <a:xfrm>
            <a:off x="2709894" y="2628311"/>
            <a:ext cx="104378" cy="1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a:extLst>
              <a:ext uri="{FF2B5EF4-FFF2-40B4-BE49-F238E27FC236}">
                <a16:creationId xmlns:a16="http://schemas.microsoft.com/office/drawing/2014/main" id="{798A9E09-F693-7E2C-ED5B-8584D1722859}"/>
              </a:ext>
            </a:extLst>
          </p:cNvPr>
          <p:cNvPicPr>
            <a:picLocks noChangeAspect="1"/>
          </p:cNvPicPr>
          <p:nvPr/>
        </p:nvPicPr>
        <p:blipFill>
          <a:blip r:embed="rId22"/>
          <a:stretch>
            <a:fillRect/>
          </a:stretch>
        </p:blipFill>
        <p:spPr>
          <a:xfrm>
            <a:off x="4269833" y="2093943"/>
            <a:ext cx="1593301" cy="876903"/>
          </a:xfrm>
          <a:prstGeom prst="rect">
            <a:avLst/>
          </a:prstGeom>
        </p:spPr>
      </p:pic>
      <p:cxnSp>
        <p:nvCxnSpPr>
          <p:cNvPr id="44" name="연결선: 꺾임 43">
            <a:extLst>
              <a:ext uri="{FF2B5EF4-FFF2-40B4-BE49-F238E27FC236}">
                <a16:creationId xmlns:a16="http://schemas.microsoft.com/office/drawing/2014/main" id="{45ACF154-6AC3-F5DE-E9F5-E5A733FD1493}"/>
              </a:ext>
            </a:extLst>
          </p:cNvPr>
          <p:cNvCxnSpPr>
            <a:cxnSpLocks/>
            <a:stCxn id="17" idx="3"/>
            <a:endCxn id="22" idx="1"/>
          </p:cNvCxnSpPr>
          <p:nvPr/>
        </p:nvCxnSpPr>
        <p:spPr>
          <a:xfrm flipV="1">
            <a:off x="2673058" y="2532395"/>
            <a:ext cx="1596775" cy="167916"/>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7" name="모서리가 둥근 직사각형 299">
            <a:extLst>
              <a:ext uri="{FF2B5EF4-FFF2-40B4-BE49-F238E27FC236}">
                <a16:creationId xmlns:a16="http://schemas.microsoft.com/office/drawing/2014/main" id="{F320CB03-3E36-3D29-A9A4-134D7540B0EB}"/>
              </a:ext>
            </a:extLst>
          </p:cNvPr>
          <p:cNvSpPr/>
          <p:nvPr/>
        </p:nvSpPr>
        <p:spPr>
          <a:xfrm>
            <a:off x="4126387" y="189641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3-1</a:t>
            </a:r>
            <a:endParaRPr lang="ko-KR" altLang="en-US" sz="750" b="1" dirty="0"/>
          </a:p>
        </p:txBody>
      </p:sp>
    </p:spTree>
    <p:extLst>
      <p:ext uri="{BB962C8B-B14F-4D97-AF65-F5344CB8AC3E}">
        <p14:creationId xmlns:p14="http://schemas.microsoft.com/office/powerpoint/2010/main" val="9166544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그룹 138">
            <a:extLst>
              <a:ext uri="{FF2B5EF4-FFF2-40B4-BE49-F238E27FC236}">
                <a16:creationId xmlns:a16="http://schemas.microsoft.com/office/drawing/2014/main" id="{ADEA12C7-2276-ED4B-B2FE-8850E355E4B9}"/>
              </a:ext>
            </a:extLst>
          </p:cNvPr>
          <p:cNvGrpSpPr/>
          <p:nvPr/>
        </p:nvGrpSpPr>
        <p:grpSpPr>
          <a:xfrm>
            <a:off x="1000253" y="1463915"/>
            <a:ext cx="1946494" cy="4221254"/>
            <a:chOff x="1000253" y="1463915"/>
            <a:chExt cx="1946494" cy="4221254"/>
          </a:xfrm>
        </p:grpSpPr>
        <p:grpSp>
          <p:nvGrpSpPr>
            <p:cNvPr id="37" name="그룹 36">
              <a:extLst>
                <a:ext uri="{FF2B5EF4-FFF2-40B4-BE49-F238E27FC236}">
                  <a16:creationId xmlns:a16="http://schemas.microsoft.com/office/drawing/2014/main" id="{13DF495D-A317-A843-1DBE-059271EFAC1D}"/>
                </a:ext>
              </a:extLst>
            </p:cNvPr>
            <p:cNvGrpSpPr/>
            <p:nvPr/>
          </p:nvGrpSpPr>
          <p:grpSpPr>
            <a:xfrm>
              <a:off x="1000253" y="1463915"/>
              <a:ext cx="1946494" cy="4221254"/>
              <a:chOff x="4266073" y="1463915"/>
              <a:chExt cx="1946494" cy="4221254"/>
            </a:xfrm>
          </p:grpSpPr>
          <p:grpSp>
            <p:nvGrpSpPr>
              <p:cNvPr id="2" name="그룹 1">
                <a:extLst>
                  <a:ext uri="{FF2B5EF4-FFF2-40B4-BE49-F238E27FC236}">
                    <a16:creationId xmlns:a16="http://schemas.microsoft.com/office/drawing/2014/main" id="{CFC5F228-6321-4796-CE91-43AA9C9C0E73}"/>
                  </a:ext>
                </a:extLst>
              </p:cNvPr>
              <p:cNvGrpSpPr/>
              <p:nvPr/>
            </p:nvGrpSpPr>
            <p:grpSpPr>
              <a:xfrm>
                <a:off x="4267199" y="1463915"/>
                <a:ext cx="1945368" cy="4221254"/>
                <a:chOff x="4779484" y="1018145"/>
                <a:chExt cx="1945368" cy="4221254"/>
              </a:xfrm>
            </p:grpSpPr>
            <p:sp>
              <p:nvSpPr>
                <p:cNvPr id="3" name="사각형: 둥근 모서리 2">
                  <a:extLst>
                    <a:ext uri="{FF2B5EF4-FFF2-40B4-BE49-F238E27FC236}">
                      <a16:creationId xmlns:a16="http://schemas.microsoft.com/office/drawing/2014/main" id="{DC3AEE28-05A1-E02B-4F02-3E18A5AD56C8}"/>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 name="그림 4">
                  <a:extLst>
                    <a:ext uri="{FF2B5EF4-FFF2-40B4-BE49-F238E27FC236}">
                      <a16:creationId xmlns:a16="http://schemas.microsoft.com/office/drawing/2014/main" id="{563B0369-5D96-0B0F-2574-014CFAEF238A}"/>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6" name="사각형: 둥근 모서리 5">
                  <a:extLst>
                    <a:ext uri="{FF2B5EF4-FFF2-40B4-BE49-F238E27FC236}">
                      <a16:creationId xmlns:a16="http://schemas.microsoft.com/office/drawing/2014/main" id="{A6EF507F-70C4-921E-2881-778D7A9EB39C}"/>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7" name="그래픽 6" descr="햄버거 메뉴 아이콘 단색으로 채워진">
                  <a:extLst>
                    <a:ext uri="{FF2B5EF4-FFF2-40B4-BE49-F238E27FC236}">
                      <a16:creationId xmlns:a16="http://schemas.microsoft.com/office/drawing/2014/main" id="{F684A9A2-DFE0-EE3A-4E78-CDB1DE8B9D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8" name="그래픽 7" descr="돋보기 단색으로 채워진">
                  <a:extLst>
                    <a:ext uri="{FF2B5EF4-FFF2-40B4-BE49-F238E27FC236}">
                      <a16:creationId xmlns:a16="http://schemas.microsoft.com/office/drawing/2014/main" id="{642129DD-840E-1DBB-7F05-0AAABB0FAE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9" name="직사각형 8">
                  <a:extLst>
                    <a:ext uri="{FF2B5EF4-FFF2-40B4-BE49-F238E27FC236}">
                      <a16:creationId xmlns:a16="http://schemas.microsoft.com/office/drawing/2014/main" id="{EA6A0FAA-3A73-4507-3894-9FC4E1CD6F5F}"/>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0" name="타원 9">
                  <a:extLst>
                    <a:ext uri="{FF2B5EF4-FFF2-40B4-BE49-F238E27FC236}">
                      <a16:creationId xmlns:a16="http://schemas.microsoft.com/office/drawing/2014/main" id="{E0F11AD7-1D13-2530-F7F0-9B88026E8E7E}"/>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1" name="그래픽 10" descr="연필 단색으로 채워진">
                  <a:extLst>
                    <a:ext uri="{FF2B5EF4-FFF2-40B4-BE49-F238E27FC236}">
                      <a16:creationId xmlns:a16="http://schemas.microsoft.com/office/drawing/2014/main" id="{FCE32C0D-9860-7DA8-0B40-08A533DA4E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sp>
              <p:nvSpPr>
                <p:cNvPr id="14" name="사각형: 둥근 모서리 13">
                  <a:extLst>
                    <a:ext uri="{FF2B5EF4-FFF2-40B4-BE49-F238E27FC236}">
                      <a16:creationId xmlns:a16="http://schemas.microsoft.com/office/drawing/2014/main" id="{CEAB3F1D-CED0-0AED-E30C-12CF9F314430}"/>
                    </a:ext>
                  </a:extLst>
                </p:cNvPr>
                <p:cNvSpPr/>
                <p:nvPr/>
              </p:nvSpPr>
              <p:spPr>
                <a:xfrm>
                  <a:off x="5497892" y="5110044"/>
                  <a:ext cx="1181039" cy="102249"/>
                </a:xfrm>
                <a:prstGeom prst="roundRect">
                  <a:avLst>
                    <a:gd name="adj" fmla="val 7298"/>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123.41235435234, 42.123451532</a:t>
                  </a:r>
                  <a:endParaRPr lang="ko-KR" altLang="en-US" sz="600" dirty="0">
                    <a:solidFill>
                      <a:schemeClr val="bg1"/>
                    </a:solidFill>
                  </a:endParaRPr>
                </a:p>
              </p:txBody>
            </p:sp>
            <p:cxnSp>
              <p:nvCxnSpPr>
                <p:cNvPr id="16" name="직선 연결선 15">
                  <a:extLst>
                    <a:ext uri="{FF2B5EF4-FFF2-40B4-BE49-F238E27FC236}">
                      <a16:creationId xmlns:a16="http://schemas.microsoft.com/office/drawing/2014/main" id="{C20E005E-D708-0EF4-A8A9-DA7FE0C97C87}"/>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0E027C42-DAD1-1C37-0286-F05453BB2154}"/>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4B77869B-1884-B5D2-1394-04A139FBBFE0}"/>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사각형: 둥근 모서리 22">
                  <a:extLst>
                    <a:ext uri="{FF2B5EF4-FFF2-40B4-BE49-F238E27FC236}">
                      <a16:creationId xmlns:a16="http://schemas.microsoft.com/office/drawing/2014/main" id="{8BAA67A7-E46A-4239-0A43-91529D9719D7}"/>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8" name="그룹 27">
                  <a:extLst>
                    <a:ext uri="{FF2B5EF4-FFF2-40B4-BE49-F238E27FC236}">
                      <a16:creationId xmlns:a16="http://schemas.microsoft.com/office/drawing/2014/main" id="{B438BFCC-88C9-3AA5-7A23-8C9C2FF522C8}"/>
                    </a:ext>
                  </a:extLst>
                </p:cNvPr>
                <p:cNvGrpSpPr/>
                <p:nvPr/>
              </p:nvGrpSpPr>
              <p:grpSpPr>
                <a:xfrm>
                  <a:off x="6466436" y="4679226"/>
                  <a:ext cx="180000" cy="180000"/>
                  <a:chOff x="4586056" y="2102346"/>
                  <a:chExt cx="180000" cy="180000"/>
                </a:xfrm>
              </p:grpSpPr>
              <p:sp>
                <p:nvSpPr>
                  <p:cNvPr id="33" name="사각형: 둥근 모서리 32">
                    <a:extLst>
                      <a:ext uri="{FF2B5EF4-FFF2-40B4-BE49-F238E27FC236}">
                        <a16:creationId xmlns:a16="http://schemas.microsoft.com/office/drawing/2014/main" id="{FBBFAE72-5955-9DEA-6D3A-46A97340148F}"/>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4" name="그래픽 33" descr="대상 단색으로 채워진">
                    <a:extLst>
                      <a:ext uri="{FF2B5EF4-FFF2-40B4-BE49-F238E27FC236}">
                        <a16:creationId xmlns:a16="http://schemas.microsoft.com/office/drawing/2014/main" id="{745371C7-220D-4C23-F579-D993524BFA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30" name="그룹 29">
                  <a:extLst>
                    <a:ext uri="{FF2B5EF4-FFF2-40B4-BE49-F238E27FC236}">
                      <a16:creationId xmlns:a16="http://schemas.microsoft.com/office/drawing/2014/main" id="{07B16668-4C5E-C577-AC3E-623FE36663ED}"/>
                    </a:ext>
                  </a:extLst>
                </p:cNvPr>
                <p:cNvGrpSpPr/>
                <p:nvPr/>
              </p:nvGrpSpPr>
              <p:grpSpPr>
                <a:xfrm>
                  <a:off x="6461741" y="4434938"/>
                  <a:ext cx="180000" cy="180000"/>
                  <a:chOff x="4586056" y="2607766"/>
                  <a:chExt cx="180000" cy="180000"/>
                </a:xfrm>
              </p:grpSpPr>
              <p:sp>
                <p:nvSpPr>
                  <p:cNvPr id="31" name="사각형: 둥근 모서리 30">
                    <a:extLst>
                      <a:ext uri="{FF2B5EF4-FFF2-40B4-BE49-F238E27FC236}">
                        <a16:creationId xmlns:a16="http://schemas.microsoft.com/office/drawing/2014/main" id="{ED6E82EB-E74B-354E-9827-BF82D57E14B8}"/>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2" name="그래픽 31" descr="세계 단색으로 채워진">
                    <a:extLst>
                      <a:ext uri="{FF2B5EF4-FFF2-40B4-BE49-F238E27FC236}">
                        <a16:creationId xmlns:a16="http://schemas.microsoft.com/office/drawing/2014/main" id="{B05C0370-D8F0-3021-DE52-04A2A5F0400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95" name="사각형: 둥근 모서리 94">
                <a:extLst>
                  <a:ext uri="{FF2B5EF4-FFF2-40B4-BE49-F238E27FC236}">
                    <a16:creationId xmlns:a16="http://schemas.microsoft.com/office/drawing/2014/main" id="{D2208EE2-A5EA-1BBB-9184-1A0FA369B767}"/>
                  </a:ext>
                </a:extLst>
              </p:cNvPr>
              <p:cNvSpPr/>
              <p:nvPr/>
            </p:nvSpPr>
            <p:spPr>
              <a:xfrm>
                <a:off x="4266073" y="1874743"/>
                <a:ext cx="1943922" cy="3810231"/>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96" name="사각형: 둥근 모서리 95">
                <a:extLst>
                  <a:ext uri="{FF2B5EF4-FFF2-40B4-BE49-F238E27FC236}">
                    <a16:creationId xmlns:a16="http://schemas.microsoft.com/office/drawing/2014/main" id="{88C4A4F0-E65A-91EC-42D0-271776C5C31A}"/>
                  </a:ext>
                </a:extLst>
              </p:cNvPr>
              <p:cNvSpPr/>
              <p:nvPr/>
            </p:nvSpPr>
            <p:spPr>
              <a:xfrm>
                <a:off x="4273085" y="5390478"/>
                <a:ext cx="1936910" cy="288588"/>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 한국국토정보공사</a:t>
                </a:r>
                <a:r>
                  <a:rPr lang="en-US" altLang="ko-KR" sz="600" dirty="0">
                    <a:solidFill>
                      <a:schemeClr val="tx1">
                        <a:lumMod val="50000"/>
                        <a:lumOff val="50000"/>
                      </a:schemeClr>
                    </a:solidFill>
                  </a:rPr>
                  <a:t> 031-000-0000</a:t>
                </a:r>
              </a:p>
              <a:p>
                <a:r>
                  <a:rPr lang="en-US" altLang="ko-KR" sz="600" dirty="0">
                    <a:solidFill>
                      <a:schemeClr val="tx1">
                        <a:lumMod val="50000"/>
                        <a:lumOff val="50000"/>
                      </a:schemeClr>
                    </a:solidFill>
                  </a:rPr>
                  <a:t> Copyright© LX, All Right</a:t>
                </a:r>
                <a:endParaRPr lang="ko-KR" altLang="en-US" sz="600" dirty="0">
                  <a:solidFill>
                    <a:schemeClr val="tx1">
                      <a:lumMod val="50000"/>
                      <a:lumOff val="50000"/>
                    </a:schemeClr>
                  </a:solidFill>
                </a:endParaRPr>
              </a:p>
            </p:txBody>
          </p:sp>
          <p:pic>
            <p:nvPicPr>
              <p:cNvPr id="97" name="그래픽 96" descr="사용자 단색으로 채워진">
                <a:extLst>
                  <a:ext uri="{FF2B5EF4-FFF2-40B4-BE49-F238E27FC236}">
                    <a16:creationId xmlns:a16="http://schemas.microsoft.com/office/drawing/2014/main" id="{ADD616B5-16CA-FB8E-4A30-B8B46858476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24149" y="1918446"/>
                <a:ext cx="180000" cy="180000"/>
              </a:xfrm>
              <a:prstGeom prst="rect">
                <a:avLst/>
              </a:prstGeom>
            </p:spPr>
          </p:pic>
          <p:sp>
            <p:nvSpPr>
              <p:cNvPr id="98" name="사각형: 둥근 모서리 97">
                <a:extLst>
                  <a:ext uri="{FF2B5EF4-FFF2-40B4-BE49-F238E27FC236}">
                    <a16:creationId xmlns:a16="http://schemas.microsoft.com/office/drawing/2014/main" id="{A9203C4D-ED9F-F493-3EF5-6508501E94F6}"/>
                  </a:ext>
                </a:extLst>
              </p:cNvPr>
              <p:cNvSpPr/>
              <p:nvPr/>
            </p:nvSpPr>
            <p:spPr>
              <a:xfrm>
                <a:off x="4531118" y="1967919"/>
                <a:ext cx="582628" cy="134455"/>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LXUSER01</a:t>
                </a:r>
                <a:endParaRPr lang="ko-KR" altLang="en-US" sz="600" dirty="0">
                  <a:solidFill>
                    <a:schemeClr val="bg1">
                      <a:lumMod val="50000"/>
                    </a:schemeClr>
                  </a:solidFill>
                </a:endParaRPr>
              </a:p>
            </p:txBody>
          </p:sp>
          <p:pic>
            <p:nvPicPr>
              <p:cNvPr id="99" name="그래픽 98" descr="종 단색으로 채워진">
                <a:extLst>
                  <a:ext uri="{FF2B5EF4-FFF2-40B4-BE49-F238E27FC236}">
                    <a16:creationId xmlns:a16="http://schemas.microsoft.com/office/drawing/2014/main" id="{F975BD8E-5735-F9CD-9F92-F12552BB83F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46110" y="1949943"/>
                <a:ext cx="144000" cy="144000"/>
              </a:xfrm>
              <a:prstGeom prst="rect">
                <a:avLst/>
              </a:prstGeom>
            </p:spPr>
          </p:pic>
          <p:pic>
            <p:nvPicPr>
              <p:cNvPr id="100" name="그래픽 99" descr="닫기 단색으로 채워진">
                <a:extLst>
                  <a:ext uri="{FF2B5EF4-FFF2-40B4-BE49-F238E27FC236}">
                    <a16:creationId xmlns:a16="http://schemas.microsoft.com/office/drawing/2014/main" id="{F10E5C4B-D9D3-E34F-02B6-C4BA96BA357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033121" y="1949943"/>
                <a:ext cx="144000" cy="144000"/>
              </a:xfrm>
              <a:prstGeom prst="rect">
                <a:avLst/>
              </a:prstGeom>
            </p:spPr>
          </p:pic>
          <p:cxnSp>
            <p:nvCxnSpPr>
              <p:cNvPr id="102" name="직선 연결선 101">
                <a:extLst>
                  <a:ext uri="{FF2B5EF4-FFF2-40B4-BE49-F238E27FC236}">
                    <a16:creationId xmlns:a16="http://schemas.microsoft.com/office/drawing/2014/main" id="{F3F3060E-5AB0-BACE-173D-1DCDAECC0334}"/>
                  </a:ext>
                </a:extLst>
              </p:cNvPr>
              <p:cNvCxnSpPr/>
              <p:nvPr/>
            </p:nvCxnSpPr>
            <p:spPr>
              <a:xfrm>
                <a:off x="4266073" y="2156759"/>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1" name="그래픽 200" descr="돋보기 단색으로 채워진">
                <a:extLst>
                  <a:ext uri="{FF2B5EF4-FFF2-40B4-BE49-F238E27FC236}">
                    <a16:creationId xmlns:a16="http://schemas.microsoft.com/office/drawing/2014/main" id="{44F0EE97-2FD1-3B39-1216-AFA6090A282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29135" y="2195474"/>
                <a:ext cx="144000" cy="144000"/>
              </a:xfrm>
              <a:prstGeom prst="rect">
                <a:avLst/>
              </a:prstGeom>
            </p:spPr>
          </p:pic>
          <p:sp>
            <p:nvSpPr>
              <p:cNvPr id="202" name="사각형: 둥근 모서리 201">
                <a:extLst>
                  <a:ext uri="{FF2B5EF4-FFF2-40B4-BE49-F238E27FC236}">
                    <a16:creationId xmlns:a16="http://schemas.microsoft.com/office/drawing/2014/main" id="{AB9C4F4F-4CD8-34A7-2463-C09CB72E2818}"/>
                  </a:ext>
                </a:extLst>
              </p:cNvPr>
              <p:cNvSpPr/>
              <p:nvPr/>
            </p:nvSpPr>
            <p:spPr>
              <a:xfrm>
                <a:off x="4515484" y="2235436"/>
                <a:ext cx="582628" cy="64076"/>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700" b="1" dirty="0" err="1">
                    <a:solidFill>
                      <a:srgbClr val="0070C0"/>
                    </a:solidFill>
                  </a:rPr>
                  <a:t>레이어추가</a:t>
                </a:r>
                <a:endParaRPr lang="ko-KR" altLang="en-US" sz="700" b="1" dirty="0">
                  <a:solidFill>
                    <a:srgbClr val="0070C0"/>
                  </a:solidFill>
                </a:endParaRPr>
              </a:p>
            </p:txBody>
          </p:sp>
          <p:pic>
            <p:nvPicPr>
              <p:cNvPr id="203" name="그림 202">
                <a:extLst>
                  <a:ext uri="{FF2B5EF4-FFF2-40B4-BE49-F238E27FC236}">
                    <a16:creationId xmlns:a16="http://schemas.microsoft.com/office/drawing/2014/main" id="{7245563F-0CB3-87EB-4785-1470044498AC}"/>
                  </a:ext>
                </a:extLst>
              </p:cNvPr>
              <p:cNvPicPr>
                <a:picLocks noChangeAspect="1"/>
              </p:cNvPicPr>
              <p:nvPr/>
            </p:nvPicPr>
            <p:blipFill>
              <a:blip r:embed="rId21"/>
              <a:stretch>
                <a:fillRect/>
              </a:stretch>
            </p:blipFill>
            <p:spPr>
              <a:xfrm>
                <a:off x="4273840" y="2409089"/>
                <a:ext cx="1903281" cy="392742"/>
              </a:xfrm>
              <a:prstGeom prst="rect">
                <a:avLst/>
              </a:prstGeom>
            </p:spPr>
          </p:pic>
        </p:grpSp>
        <p:sp>
          <p:nvSpPr>
            <p:cNvPr id="141" name="사각형: 둥근 모서리 140">
              <a:extLst>
                <a:ext uri="{FF2B5EF4-FFF2-40B4-BE49-F238E27FC236}">
                  <a16:creationId xmlns:a16="http://schemas.microsoft.com/office/drawing/2014/main" id="{11F2291E-5CBC-2B76-F7A7-54DA71120EDC}"/>
                </a:ext>
              </a:extLst>
            </p:cNvPr>
            <p:cNvSpPr/>
            <p:nvPr/>
          </p:nvSpPr>
          <p:spPr>
            <a:xfrm>
              <a:off x="1642206" y="1966156"/>
              <a:ext cx="376587" cy="134455"/>
            </a:xfrm>
            <a:prstGeom prst="roundRect">
              <a:avLst>
                <a:gd name="adj" fmla="val 35635"/>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dirty="0">
                  <a:solidFill>
                    <a:schemeClr val="tx1"/>
                  </a:solidFill>
                </a:rPr>
                <a:t>로그아웃</a:t>
              </a:r>
            </a:p>
          </p:txBody>
        </p:sp>
        <p:sp>
          <p:nvSpPr>
            <p:cNvPr id="20" name="직사각형 19">
              <a:extLst>
                <a:ext uri="{FF2B5EF4-FFF2-40B4-BE49-F238E27FC236}">
                  <a16:creationId xmlns:a16="http://schemas.microsoft.com/office/drawing/2014/main" id="{00586E16-BF30-587A-C8BE-BB07DBCC3D2E}"/>
                </a:ext>
              </a:extLst>
            </p:cNvPr>
            <p:cNvSpPr/>
            <p:nvPr/>
          </p:nvSpPr>
          <p:spPr>
            <a:xfrm>
              <a:off x="2709894" y="2628311"/>
              <a:ext cx="104378" cy="1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043817"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레이어 속성 설정</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LXPFA_SB_2D_WA_071</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nvGraphicFramePr>
        <p:xfrm>
          <a:off x="9563100" y="897079"/>
          <a:ext cx="2486025" cy="47369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레이어 속성 아이콘</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레이어 속성 아이콘 클릭 시 속성테이블 창 팝업</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레이어 속성</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레이어 속성테이블은 모바일 버전에 적합한 기능만 표시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속성필터</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편집모드</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기능 이용</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닫기</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](2-1)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 클릭 시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속성창</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닫힘</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속성테이블</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레이어 속성 표시</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기존 레이어 속성 그대로 표시</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mn-ea"/>
                          <a:cs typeface="+mn-cs"/>
                          <a:sym typeface="Wingdings" pitchFamily="2" charset="2"/>
                        </a:rPr>
                        <a:t>10</a:t>
                      </a:r>
                      <a:r>
                        <a:rPr lang="ko-KR" altLang="en-US" sz="800" b="0" kern="1200" baseline="0" dirty="0">
                          <a:solidFill>
                            <a:schemeClr val="tx1"/>
                          </a:solidFill>
                          <a:latin typeface="맑은 고딕" panose="020B0503020000020004" pitchFamily="50" charset="-127"/>
                          <a:ea typeface="+mn-ea"/>
                          <a:cs typeface="+mn-cs"/>
                          <a:sym typeface="Wingdings" pitchFamily="2" charset="2"/>
                        </a:rPr>
                        <a:t>개 항목까지 표시</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넘어가는 항목 </a:t>
                      </a:r>
                      <a:r>
                        <a:rPr lang="ko-KR" altLang="en-US" sz="800" b="0" kern="1200" baseline="0" dirty="0" err="1">
                          <a:solidFill>
                            <a:schemeClr val="tx1"/>
                          </a:solidFill>
                          <a:latin typeface="맑은 고딕" panose="020B0503020000020004" pitchFamily="50" charset="-127"/>
                          <a:ea typeface="+mn-ea"/>
                          <a:cs typeface="+mn-cs"/>
                          <a:sym typeface="Wingdings" pitchFamily="2" charset="2"/>
                        </a:rPr>
                        <a:t>페이징</a:t>
                      </a:r>
                      <a:r>
                        <a:rPr lang="ko-KR" altLang="en-US" sz="800" b="0" kern="1200" baseline="0" dirty="0">
                          <a:solidFill>
                            <a:schemeClr val="tx1"/>
                          </a:solidFill>
                          <a:latin typeface="맑은 고딕" panose="020B0503020000020004" pitchFamily="50" charset="-127"/>
                          <a:ea typeface="+mn-ea"/>
                          <a:cs typeface="+mn-cs"/>
                          <a:sym typeface="Wingdings" pitchFamily="2" charset="2"/>
                        </a:rPr>
                        <a:t> 처리</a:t>
                      </a:r>
                      <a:r>
                        <a:rPr lang="en-US" altLang="ko-KR" sz="800" b="0" kern="1200" baseline="0" dirty="0">
                          <a:solidFill>
                            <a:schemeClr val="tx1"/>
                          </a:solidFill>
                          <a:latin typeface="맑은 고딕" panose="020B0503020000020004" pitchFamily="50" charset="-127"/>
                          <a:ea typeface="+mn-ea"/>
                          <a:cs typeface="+mn-cs"/>
                          <a:sym typeface="Wingdings" pitchFamily="2" charset="2"/>
                        </a:rPr>
                        <a:t>(5)</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4</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스크롤 바</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속성 컬럼이 많아질 경우 스크롤 바 생성</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5</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페이지</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항목 </a:t>
                      </a:r>
                      <a:r>
                        <a:rPr lang="en-US" altLang="ko-KR" sz="800" b="0" kern="1200" baseline="0" dirty="0">
                          <a:solidFill>
                            <a:schemeClr val="tx1"/>
                          </a:solidFill>
                          <a:latin typeface="맑은 고딕" panose="020B0503020000020004" pitchFamily="50" charset="-127"/>
                          <a:ea typeface="+mn-ea"/>
                          <a:cs typeface="+mn-cs"/>
                          <a:sym typeface="Wingdings" pitchFamily="2" charset="2"/>
                        </a:rPr>
                        <a:t>10</a:t>
                      </a:r>
                      <a:r>
                        <a:rPr lang="ko-KR" altLang="en-US" sz="800" b="0" kern="1200" baseline="0" dirty="0">
                          <a:solidFill>
                            <a:schemeClr val="tx1"/>
                          </a:solidFill>
                          <a:latin typeface="맑은 고딕" panose="020B0503020000020004" pitchFamily="50" charset="-127"/>
                          <a:ea typeface="+mn-ea"/>
                          <a:cs typeface="+mn-cs"/>
                          <a:sym typeface="Wingdings" pitchFamily="2" charset="2"/>
                        </a:rPr>
                        <a:t>개 초과부터 </a:t>
                      </a:r>
                      <a:r>
                        <a:rPr lang="ko-KR" altLang="en-US" sz="800" b="0" kern="1200" baseline="0" dirty="0" err="1">
                          <a:solidFill>
                            <a:schemeClr val="tx1"/>
                          </a:solidFill>
                          <a:latin typeface="맑은 고딕" panose="020B0503020000020004" pitchFamily="50" charset="-127"/>
                          <a:ea typeface="+mn-ea"/>
                          <a:cs typeface="+mn-cs"/>
                          <a:sym typeface="Wingdings" pitchFamily="2" charset="2"/>
                        </a:rPr>
                        <a:t>페이징</a:t>
                      </a:r>
                      <a:r>
                        <a:rPr lang="ko-KR" altLang="en-US" sz="800" b="0" kern="1200" baseline="0" dirty="0">
                          <a:solidFill>
                            <a:schemeClr val="tx1"/>
                          </a:solidFill>
                          <a:latin typeface="맑은 고딕" panose="020B0503020000020004" pitchFamily="50" charset="-127"/>
                          <a:ea typeface="+mn-ea"/>
                          <a:cs typeface="+mn-cs"/>
                          <a:sym typeface="Wingdings" pitchFamily="2" charset="2"/>
                        </a:rPr>
                        <a:t> 처리</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131" name="직사각형 130">
            <a:extLst>
              <a:ext uri="{FF2B5EF4-FFF2-40B4-BE49-F238E27FC236}">
                <a16:creationId xmlns:a16="http://schemas.microsoft.com/office/drawing/2014/main" id="{79859328-8443-1275-3EC8-4338623B73A5}"/>
              </a:ext>
            </a:extLst>
          </p:cNvPr>
          <p:cNvSpPr/>
          <p:nvPr/>
        </p:nvSpPr>
        <p:spPr>
          <a:xfrm>
            <a:off x="-2163732" y="2886453"/>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1323701" y="15074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60" name="연결선: 꺾임 159">
            <a:extLst>
              <a:ext uri="{FF2B5EF4-FFF2-40B4-BE49-F238E27FC236}">
                <a16:creationId xmlns:a16="http://schemas.microsoft.com/office/drawing/2014/main" id="{AAE38161-B8E7-FAD5-B876-70E81FE3D6BC}"/>
              </a:ext>
            </a:extLst>
          </p:cNvPr>
          <p:cNvCxnSpPr>
            <a:cxnSpLocks/>
          </p:cNvCxnSpPr>
          <p:nvPr/>
        </p:nvCxnSpPr>
        <p:spPr>
          <a:xfrm rot="16200000" flipH="1">
            <a:off x="-1079127" y="1685156"/>
            <a:ext cx="90452" cy="1149133"/>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 name="직사각형 3">
            <a:extLst>
              <a:ext uri="{FF2B5EF4-FFF2-40B4-BE49-F238E27FC236}">
                <a16:creationId xmlns:a16="http://schemas.microsoft.com/office/drawing/2014/main" id="{036DEA45-FF14-F05D-0A0F-2A3C49F81637}"/>
              </a:ext>
            </a:extLst>
          </p:cNvPr>
          <p:cNvSpPr/>
          <p:nvPr/>
        </p:nvSpPr>
        <p:spPr>
          <a:xfrm>
            <a:off x="2347410" y="2628311"/>
            <a:ext cx="144000" cy="14400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4" name="그룹 183">
            <a:extLst>
              <a:ext uri="{FF2B5EF4-FFF2-40B4-BE49-F238E27FC236}">
                <a16:creationId xmlns:a16="http://schemas.microsoft.com/office/drawing/2014/main" id="{FBF032BD-7ED0-765F-5284-D625B5EF2BBE}"/>
              </a:ext>
            </a:extLst>
          </p:cNvPr>
          <p:cNvGrpSpPr/>
          <p:nvPr/>
        </p:nvGrpSpPr>
        <p:grpSpPr>
          <a:xfrm>
            <a:off x="3780408" y="1463915"/>
            <a:ext cx="1946494" cy="4221254"/>
            <a:chOff x="3780408" y="1463915"/>
            <a:chExt cx="1946494" cy="4221254"/>
          </a:xfrm>
        </p:grpSpPr>
        <p:grpSp>
          <p:nvGrpSpPr>
            <p:cNvPr id="142" name="그룹 141">
              <a:extLst>
                <a:ext uri="{FF2B5EF4-FFF2-40B4-BE49-F238E27FC236}">
                  <a16:creationId xmlns:a16="http://schemas.microsoft.com/office/drawing/2014/main" id="{85B364AE-CCF1-B0CB-FCE2-F6308C422C50}"/>
                </a:ext>
              </a:extLst>
            </p:cNvPr>
            <p:cNvGrpSpPr/>
            <p:nvPr/>
          </p:nvGrpSpPr>
          <p:grpSpPr>
            <a:xfrm>
              <a:off x="3780408" y="1463915"/>
              <a:ext cx="1946494" cy="4221254"/>
              <a:chOff x="4266073" y="1463915"/>
              <a:chExt cx="1946494" cy="4221254"/>
            </a:xfrm>
          </p:grpSpPr>
          <p:grpSp>
            <p:nvGrpSpPr>
              <p:cNvPr id="145" name="그룹 144">
                <a:extLst>
                  <a:ext uri="{FF2B5EF4-FFF2-40B4-BE49-F238E27FC236}">
                    <a16:creationId xmlns:a16="http://schemas.microsoft.com/office/drawing/2014/main" id="{6CD8C051-9205-D9FB-88A3-73992D277452}"/>
                  </a:ext>
                </a:extLst>
              </p:cNvPr>
              <p:cNvGrpSpPr/>
              <p:nvPr/>
            </p:nvGrpSpPr>
            <p:grpSpPr>
              <a:xfrm>
                <a:off x="4267199" y="1463915"/>
                <a:ext cx="1945368" cy="4221254"/>
                <a:chOff x="4779484" y="1018145"/>
                <a:chExt cx="1945368" cy="4221254"/>
              </a:xfrm>
            </p:grpSpPr>
            <p:sp>
              <p:nvSpPr>
                <p:cNvPr id="156" name="사각형: 둥근 모서리 155">
                  <a:extLst>
                    <a:ext uri="{FF2B5EF4-FFF2-40B4-BE49-F238E27FC236}">
                      <a16:creationId xmlns:a16="http://schemas.microsoft.com/office/drawing/2014/main" id="{E5632FDE-4094-6814-512D-00B690505012}"/>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7" name="그림 156">
                  <a:extLst>
                    <a:ext uri="{FF2B5EF4-FFF2-40B4-BE49-F238E27FC236}">
                      <a16:creationId xmlns:a16="http://schemas.microsoft.com/office/drawing/2014/main" id="{78E5F01D-C584-E867-4FDC-2FFB7E03D400}"/>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158" name="사각형: 둥근 모서리 157">
                  <a:extLst>
                    <a:ext uri="{FF2B5EF4-FFF2-40B4-BE49-F238E27FC236}">
                      <a16:creationId xmlns:a16="http://schemas.microsoft.com/office/drawing/2014/main" id="{31D8FFF8-FE3F-159B-A81C-2C9ED67481A1}"/>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59" name="그래픽 158" descr="햄버거 메뉴 아이콘 단색으로 채워진">
                  <a:extLst>
                    <a:ext uri="{FF2B5EF4-FFF2-40B4-BE49-F238E27FC236}">
                      <a16:creationId xmlns:a16="http://schemas.microsoft.com/office/drawing/2014/main" id="{639A09C0-F7BB-DCE2-1945-DC14875C20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61" name="그래픽 160" descr="돋보기 단색으로 채워진">
                  <a:extLst>
                    <a:ext uri="{FF2B5EF4-FFF2-40B4-BE49-F238E27FC236}">
                      <a16:creationId xmlns:a16="http://schemas.microsoft.com/office/drawing/2014/main" id="{A43FBE5A-B4C5-4F1C-3C28-9FB9ECDB11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62" name="직사각형 161">
                  <a:extLst>
                    <a:ext uri="{FF2B5EF4-FFF2-40B4-BE49-F238E27FC236}">
                      <a16:creationId xmlns:a16="http://schemas.microsoft.com/office/drawing/2014/main" id="{1EF64630-B94A-7485-C6A9-27F1454575C4}"/>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63" name="타원 162">
                  <a:extLst>
                    <a:ext uri="{FF2B5EF4-FFF2-40B4-BE49-F238E27FC236}">
                      <a16:creationId xmlns:a16="http://schemas.microsoft.com/office/drawing/2014/main" id="{87CC3ABF-B00F-4ADA-100A-73FC8C5C5DFC}"/>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64" name="그래픽 163" descr="연필 단색으로 채워진">
                  <a:extLst>
                    <a:ext uri="{FF2B5EF4-FFF2-40B4-BE49-F238E27FC236}">
                      <a16:creationId xmlns:a16="http://schemas.microsoft.com/office/drawing/2014/main" id="{9B68EF63-98C1-E638-5961-4D0B5E53B8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sp>
              <p:nvSpPr>
                <p:cNvPr id="165" name="사각형: 둥근 모서리 164">
                  <a:extLst>
                    <a:ext uri="{FF2B5EF4-FFF2-40B4-BE49-F238E27FC236}">
                      <a16:creationId xmlns:a16="http://schemas.microsoft.com/office/drawing/2014/main" id="{C72EA93B-7A3C-D409-1F02-5CC0306FDB8E}"/>
                    </a:ext>
                  </a:extLst>
                </p:cNvPr>
                <p:cNvSpPr/>
                <p:nvPr/>
              </p:nvSpPr>
              <p:spPr>
                <a:xfrm>
                  <a:off x="5497892" y="5110044"/>
                  <a:ext cx="1181039" cy="102249"/>
                </a:xfrm>
                <a:prstGeom prst="roundRect">
                  <a:avLst>
                    <a:gd name="adj" fmla="val 7298"/>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123.41235435234, 42.123451532</a:t>
                  </a:r>
                  <a:endParaRPr lang="ko-KR" altLang="en-US" sz="600" dirty="0">
                    <a:solidFill>
                      <a:schemeClr val="bg1"/>
                    </a:solidFill>
                  </a:endParaRPr>
                </a:p>
              </p:txBody>
            </p:sp>
            <p:cxnSp>
              <p:nvCxnSpPr>
                <p:cNvPr id="166" name="직선 연결선 165">
                  <a:extLst>
                    <a:ext uri="{FF2B5EF4-FFF2-40B4-BE49-F238E27FC236}">
                      <a16:creationId xmlns:a16="http://schemas.microsoft.com/office/drawing/2014/main" id="{916123CE-3086-A03F-CFF2-4BE15203AB36}"/>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직선 연결선 166">
                  <a:extLst>
                    <a:ext uri="{FF2B5EF4-FFF2-40B4-BE49-F238E27FC236}">
                      <a16:creationId xmlns:a16="http://schemas.microsoft.com/office/drawing/2014/main" id="{768C5446-21EF-CB19-1884-52CD1DB67C50}"/>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직선 연결선 167">
                  <a:extLst>
                    <a:ext uri="{FF2B5EF4-FFF2-40B4-BE49-F238E27FC236}">
                      <a16:creationId xmlns:a16="http://schemas.microsoft.com/office/drawing/2014/main" id="{51369DBB-F289-3EE7-7B49-7DBB3A43B22C}"/>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9" name="사각형: 둥근 모서리 168">
                  <a:extLst>
                    <a:ext uri="{FF2B5EF4-FFF2-40B4-BE49-F238E27FC236}">
                      <a16:creationId xmlns:a16="http://schemas.microsoft.com/office/drawing/2014/main" id="{DBC3157A-9D94-D33C-349D-C12E8B83038E}"/>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170" name="그룹 169">
                  <a:extLst>
                    <a:ext uri="{FF2B5EF4-FFF2-40B4-BE49-F238E27FC236}">
                      <a16:creationId xmlns:a16="http://schemas.microsoft.com/office/drawing/2014/main" id="{B388DCD4-D6A6-7C9D-40A6-59EF4116BAE2}"/>
                    </a:ext>
                  </a:extLst>
                </p:cNvPr>
                <p:cNvGrpSpPr/>
                <p:nvPr/>
              </p:nvGrpSpPr>
              <p:grpSpPr>
                <a:xfrm>
                  <a:off x="6466436" y="4679226"/>
                  <a:ext cx="180000" cy="180000"/>
                  <a:chOff x="4586056" y="2102346"/>
                  <a:chExt cx="180000" cy="180000"/>
                </a:xfrm>
              </p:grpSpPr>
              <p:sp>
                <p:nvSpPr>
                  <p:cNvPr id="174" name="사각형: 둥근 모서리 173">
                    <a:extLst>
                      <a:ext uri="{FF2B5EF4-FFF2-40B4-BE49-F238E27FC236}">
                        <a16:creationId xmlns:a16="http://schemas.microsoft.com/office/drawing/2014/main" id="{AB3F8DFE-20C4-C1AD-AAE2-5C47F009BC54}"/>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75" name="그래픽 174" descr="대상 단색으로 채워진">
                    <a:extLst>
                      <a:ext uri="{FF2B5EF4-FFF2-40B4-BE49-F238E27FC236}">
                        <a16:creationId xmlns:a16="http://schemas.microsoft.com/office/drawing/2014/main" id="{35FA3E41-833B-67EC-9849-4F32D4A2B3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171" name="그룹 170">
                  <a:extLst>
                    <a:ext uri="{FF2B5EF4-FFF2-40B4-BE49-F238E27FC236}">
                      <a16:creationId xmlns:a16="http://schemas.microsoft.com/office/drawing/2014/main" id="{D296F87B-1591-5E8E-6DC1-34C204BED335}"/>
                    </a:ext>
                  </a:extLst>
                </p:cNvPr>
                <p:cNvGrpSpPr/>
                <p:nvPr/>
              </p:nvGrpSpPr>
              <p:grpSpPr>
                <a:xfrm>
                  <a:off x="6461741" y="4434938"/>
                  <a:ext cx="180000" cy="180000"/>
                  <a:chOff x="4586056" y="2607766"/>
                  <a:chExt cx="180000" cy="180000"/>
                </a:xfrm>
              </p:grpSpPr>
              <p:sp>
                <p:nvSpPr>
                  <p:cNvPr id="172" name="사각형: 둥근 모서리 171">
                    <a:extLst>
                      <a:ext uri="{FF2B5EF4-FFF2-40B4-BE49-F238E27FC236}">
                        <a16:creationId xmlns:a16="http://schemas.microsoft.com/office/drawing/2014/main" id="{3BEFFEFC-3708-9F68-748D-CFFBFA3638E0}"/>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73" name="그래픽 172" descr="세계 단색으로 채워진">
                    <a:extLst>
                      <a:ext uri="{FF2B5EF4-FFF2-40B4-BE49-F238E27FC236}">
                        <a16:creationId xmlns:a16="http://schemas.microsoft.com/office/drawing/2014/main" id="{5AC200C1-E862-59D1-9C11-61599BCD04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146" name="사각형: 둥근 모서리 145">
                <a:extLst>
                  <a:ext uri="{FF2B5EF4-FFF2-40B4-BE49-F238E27FC236}">
                    <a16:creationId xmlns:a16="http://schemas.microsoft.com/office/drawing/2014/main" id="{5ED1B3FE-02DF-AD32-38D0-F9A36F27BB99}"/>
                  </a:ext>
                </a:extLst>
              </p:cNvPr>
              <p:cNvSpPr/>
              <p:nvPr/>
            </p:nvSpPr>
            <p:spPr>
              <a:xfrm>
                <a:off x="4266073" y="2706588"/>
                <a:ext cx="1943922" cy="2978386"/>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grpSp>
        <p:sp>
          <p:nvSpPr>
            <p:cNvPr id="176" name="사각형: 둥근 모서리 175">
              <a:extLst>
                <a:ext uri="{FF2B5EF4-FFF2-40B4-BE49-F238E27FC236}">
                  <a16:creationId xmlns:a16="http://schemas.microsoft.com/office/drawing/2014/main" id="{496295FF-6823-C914-DF02-64F06BC0F484}"/>
                </a:ext>
              </a:extLst>
            </p:cNvPr>
            <p:cNvSpPr/>
            <p:nvPr/>
          </p:nvSpPr>
          <p:spPr>
            <a:xfrm>
              <a:off x="3780408" y="2712336"/>
              <a:ext cx="1943919" cy="263521"/>
            </a:xfrm>
            <a:prstGeom prst="roundRect">
              <a:avLst>
                <a:gd name="adj" fmla="val 0"/>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bg1"/>
                  </a:solidFill>
                </a:rPr>
                <a:t>  건축자산</a:t>
              </a:r>
              <a:r>
                <a:rPr lang="en-US" altLang="ko-KR" sz="600" b="1" dirty="0">
                  <a:solidFill>
                    <a:schemeClr val="bg1"/>
                  </a:solidFill>
                </a:rPr>
                <a:t>_</a:t>
              </a:r>
              <a:r>
                <a:rPr lang="ko-KR" altLang="en-US" sz="600" b="1" dirty="0">
                  <a:solidFill>
                    <a:schemeClr val="bg1"/>
                  </a:solidFill>
                </a:rPr>
                <a:t>기반시설</a:t>
              </a:r>
              <a:r>
                <a:rPr lang="en-US" altLang="ko-KR" sz="600" b="1" dirty="0">
                  <a:solidFill>
                    <a:schemeClr val="bg1"/>
                  </a:solidFill>
                </a:rPr>
                <a:t>_</a:t>
              </a:r>
              <a:r>
                <a:rPr lang="ko-KR" altLang="en-US" sz="600" b="1" dirty="0">
                  <a:solidFill>
                    <a:schemeClr val="bg1"/>
                  </a:solidFill>
                </a:rPr>
                <a:t>수원</a:t>
              </a:r>
              <a:r>
                <a:rPr lang="en-US" altLang="ko-KR" sz="600" b="1" dirty="0">
                  <a:solidFill>
                    <a:schemeClr val="bg1"/>
                  </a:solidFill>
                </a:rPr>
                <a:t>_5185</a:t>
              </a:r>
              <a:endParaRPr lang="ko-KR" altLang="en-US" sz="600" b="1" dirty="0">
                <a:solidFill>
                  <a:schemeClr val="bg1"/>
                </a:solidFill>
              </a:endParaRPr>
            </a:p>
          </p:txBody>
        </p:sp>
        <p:pic>
          <p:nvPicPr>
            <p:cNvPr id="177" name="그래픽 176" descr="닫기 단색으로 채워진">
              <a:extLst>
                <a:ext uri="{FF2B5EF4-FFF2-40B4-BE49-F238E27FC236}">
                  <a16:creationId xmlns:a16="http://schemas.microsoft.com/office/drawing/2014/main" id="{5F091155-E5CB-0D8C-2D24-4C6D0871732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553951" y="2772899"/>
              <a:ext cx="151332" cy="151332"/>
            </a:xfrm>
            <a:prstGeom prst="rect">
              <a:avLst/>
            </a:prstGeom>
          </p:spPr>
        </p:pic>
        <p:sp>
          <p:nvSpPr>
            <p:cNvPr id="178" name="사각형: 둥근 모서리 177">
              <a:extLst>
                <a:ext uri="{FF2B5EF4-FFF2-40B4-BE49-F238E27FC236}">
                  <a16:creationId xmlns:a16="http://schemas.microsoft.com/office/drawing/2014/main" id="{D05DDAB8-2DF4-A6E2-231B-D604AADC5922}"/>
                </a:ext>
              </a:extLst>
            </p:cNvPr>
            <p:cNvSpPr/>
            <p:nvPr/>
          </p:nvSpPr>
          <p:spPr>
            <a:xfrm>
              <a:off x="5334232" y="3057380"/>
              <a:ext cx="334258" cy="118095"/>
            </a:xfrm>
            <a:prstGeom prst="roundRect">
              <a:avLst>
                <a:gd name="adj" fmla="val 729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편집모드</a:t>
              </a:r>
            </a:p>
          </p:txBody>
        </p:sp>
        <p:grpSp>
          <p:nvGrpSpPr>
            <p:cNvPr id="179" name="그룹 178">
              <a:extLst>
                <a:ext uri="{FF2B5EF4-FFF2-40B4-BE49-F238E27FC236}">
                  <a16:creationId xmlns:a16="http://schemas.microsoft.com/office/drawing/2014/main" id="{835F3F18-D40C-61F6-AD3A-4BB8BCE50836}"/>
                </a:ext>
              </a:extLst>
            </p:cNvPr>
            <p:cNvGrpSpPr/>
            <p:nvPr/>
          </p:nvGrpSpPr>
          <p:grpSpPr>
            <a:xfrm>
              <a:off x="3838484" y="3019662"/>
              <a:ext cx="180000" cy="180000"/>
              <a:chOff x="7019228" y="3211668"/>
              <a:chExt cx="180000" cy="180000"/>
            </a:xfrm>
          </p:grpSpPr>
          <p:sp>
            <p:nvSpPr>
              <p:cNvPr id="180" name="사각형: 둥근 모서리 179">
                <a:extLst>
                  <a:ext uri="{FF2B5EF4-FFF2-40B4-BE49-F238E27FC236}">
                    <a16:creationId xmlns:a16="http://schemas.microsoft.com/office/drawing/2014/main" id="{7CFF0318-FF84-C280-7B8E-A429A0F1DDDE}"/>
                  </a:ext>
                </a:extLst>
              </p:cNvPr>
              <p:cNvSpPr/>
              <p:nvPr/>
            </p:nvSpPr>
            <p:spPr>
              <a:xfrm>
                <a:off x="7019228" y="3211668"/>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81" name="그래픽 180" descr="필터 단색으로 채워진">
                <a:extLst>
                  <a:ext uri="{FF2B5EF4-FFF2-40B4-BE49-F238E27FC236}">
                    <a16:creationId xmlns:a16="http://schemas.microsoft.com/office/drawing/2014/main" id="{73E82666-4689-EBFF-CF05-5DCB37C1849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033533" y="3225973"/>
                <a:ext cx="151391" cy="151391"/>
              </a:xfrm>
              <a:prstGeom prst="rect">
                <a:avLst/>
              </a:prstGeom>
            </p:spPr>
          </p:pic>
        </p:grpSp>
        <p:sp>
          <p:nvSpPr>
            <p:cNvPr id="182" name="사각형: 둥근 모서리 181">
              <a:extLst>
                <a:ext uri="{FF2B5EF4-FFF2-40B4-BE49-F238E27FC236}">
                  <a16:creationId xmlns:a16="http://schemas.microsoft.com/office/drawing/2014/main" id="{4654CA6C-DC7D-EFED-F90B-56E6A31FD94C}"/>
                </a:ext>
              </a:extLst>
            </p:cNvPr>
            <p:cNvSpPr/>
            <p:nvPr/>
          </p:nvSpPr>
          <p:spPr>
            <a:xfrm>
              <a:off x="5203116" y="3065818"/>
              <a:ext cx="102249" cy="102249"/>
            </a:xfrm>
            <a:prstGeom prst="roundRect">
              <a:avLst>
                <a:gd name="adj" fmla="val 7298"/>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83" name="그림 182">
              <a:extLst>
                <a:ext uri="{FF2B5EF4-FFF2-40B4-BE49-F238E27FC236}">
                  <a16:creationId xmlns:a16="http://schemas.microsoft.com/office/drawing/2014/main" id="{D3B764D1-2436-FA0F-B013-A2402AFB8087}"/>
                </a:ext>
              </a:extLst>
            </p:cNvPr>
            <p:cNvPicPr>
              <a:picLocks noChangeAspect="1"/>
            </p:cNvPicPr>
            <p:nvPr/>
          </p:nvPicPr>
          <p:blipFill rotWithShape="1">
            <a:blip r:embed="rId26"/>
            <a:srcRect l="41574" t="-3860" b="-1"/>
            <a:stretch/>
          </p:blipFill>
          <p:spPr>
            <a:xfrm>
              <a:off x="4912063" y="5480749"/>
              <a:ext cx="720100" cy="122998"/>
            </a:xfrm>
            <a:prstGeom prst="rect">
              <a:avLst/>
            </a:prstGeom>
          </p:spPr>
        </p:pic>
      </p:grpSp>
      <p:graphicFrame>
        <p:nvGraphicFramePr>
          <p:cNvPr id="185" name="표 175">
            <a:extLst>
              <a:ext uri="{FF2B5EF4-FFF2-40B4-BE49-F238E27FC236}">
                <a16:creationId xmlns:a16="http://schemas.microsoft.com/office/drawing/2014/main" id="{29A38EAE-2E2B-DF10-C6D1-039852749A06}"/>
              </a:ext>
            </a:extLst>
          </p:cNvPr>
          <p:cNvGraphicFramePr>
            <a:graphicFrameLocks noGrp="1"/>
          </p:cNvGraphicFramePr>
          <p:nvPr/>
        </p:nvGraphicFramePr>
        <p:xfrm>
          <a:off x="3794920" y="3253854"/>
          <a:ext cx="1895632" cy="2046561"/>
        </p:xfrm>
        <a:graphic>
          <a:graphicData uri="http://schemas.openxmlformats.org/drawingml/2006/table">
            <a:tbl>
              <a:tblPr firstRow="1" bandRow="1">
                <a:tableStyleId>{5C22544A-7EE6-4342-B048-85BDC9FD1C3A}</a:tableStyleId>
              </a:tblPr>
              <a:tblGrid>
                <a:gridCol w="473908">
                  <a:extLst>
                    <a:ext uri="{9D8B030D-6E8A-4147-A177-3AD203B41FA5}">
                      <a16:colId xmlns:a16="http://schemas.microsoft.com/office/drawing/2014/main" val="574335529"/>
                    </a:ext>
                  </a:extLst>
                </a:gridCol>
                <a:gridCol w="473908">
                  <a:extLst>
                    <a:ext uri="{9D8B030D-6E8A-4147-A177-3AD203B41FA5}">
                      <a16:colId xmlns:a16="http://schemas.microsoft.com/office/drawing/2014/main" val="1949423344"/>
                    </a:ext>
                  </a:extLst>
                </a:gridCol>
                <a:gridCol w="473908">
                  <a:extLst>
                    <a:ext uri="{9D8B030D-6E8A-4147-A177-3AD203B41FA5}">
                      <a16:colId xmlns:a16="http://schemas.microsoft.com/office/drawing/2014/main" val="1731021864"/>
                    </a:ext>
                  </a:extLst>
                </a:gridCol>
                <a:gridCol w="473908">
                  <a:extLst>
                    <a:ext uri="{9D8B030D-6E8A-4147-A177-3AD203B41FA5}">
                      <a16:colId xmlns:a16="http://schemas.microsoft.com/office/drawing/2014/main" val="2462240310"/>
                    </a:ext>
                  </a:extLst>
                </a:gridCol>
              </a:tblGrid>
              <a:tr h="186051">
                <a:tc>
                  <a:txBody>
                    <a:bodyPr/>
                    <a:lstStyle/>
                    <a:p>
                      <a:pPr algn="ctr" latinLnBrk="1"/>
                      <a:r>
                        <a:rPr lang="ko-KR" altLang="en-US" sz="600" b="0" dirty="0">
                          <a:solidFill>
                            <a:schemeClr val="tx1"/>
                          </a:solidFill>
                        </a:rPr>
                        <a:t>컬럼</a:t>
                      </a:r>
                      <a:r>
                        <a:rPr lang="en-US" altLang="ko-KR" sz="600" b="0" dirty="0">
                          <a:solidFill>
                            <a:schemeClr val="tx1"/>
                          </a:solidFill>
                        </a:rPr>
                        <a:t>1</a:t>
                      </a:r>
                      <a:endParaRPr lang="ko-KR" altLang="en-US" sz="600" b="0" dirty="0">
                        <a:solidFill>
                          <a:schemeClr val="tx1"/>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600" b="0" dirty="0">
                          <a:solidFill>
                            <a:schemeClr val="tx1"/>
                          </a:solidFill>
                        </a:rPr>
                        <a:t>컬럼</a:t>
                      </a:r>
                      <a:r>
                        <a:rPr lang="en-US" altLang="ko-KR" sz="600" b="0" dirty="0">
                          <a:solidFill>
                            <a:schemeClr val="tx1"/>
                          </a:solidFill>
                        </a:rPr>
                        <a:t>2</a:t>
                      </a:r>
                      <a:endParaRPr lang="ko-KR" altLang="en-US" sz="600" b="0" dirty="0">
                        <a:solidFill>
                          <a:schemeClr val="tx1"/>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600" b="0" dirty="0">
                          <a:solidFill>
                            <a:schemeClr val="tx1"/>
                          </a:solidFill>
                        </a:rPr>
                        <a:t>컬럼</a:t>
                      </a:r>
                      <a:r>
                        <a:rPr lang="en-US" altLang="ko-KR" sz="600" b="0" dirty="0">
                          <a:solidFill>
                            <a:schemeClr val="tx1"/>
                          </a:solidFill>
                        </a:rPr>
                        <a:t>3</a:t>
                      </a:r>
                      <a:endParaRPr lang="ko-KR" altLang="en-US" sz="600" b="0" dirty="0">
                        <a:solidFill>
                          <a:schemeClr val="tx1"/>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600" b="0" dirty="0">
                          <a:solidFill>
                            <a:schemeClr val="tx1"/>
                          </a:solidFill>
                        </a:rPr>
                        <a:t>컬럼</a:t>
                      </a:r>
                      <a:r>
                        <a:rPr lang="en-US" altLang="ko-KR" sz="600" b="0" dirty="0">
                          <a:solidFill>
                            <a:schemeClr val="tx1"/>
                          </a:solidFill>
                        </a:rPr>
                        <a:t>4</a:t>
                      </a:r>
                      <a:endParaRPr lang="ko-KR" altLang="en-US" sz="600" b="0" dirty="0">
                        <a:solidFill>
                          <a:schemeClr val="tx1"/>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30162241"/>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45516119"/>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2</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2</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2</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2</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37618733"/>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3</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3</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3</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3</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954364"/>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4</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4</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4</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4</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5773471"/>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5</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5</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5</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5</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74011954"/>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6</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6</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6</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6</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80825735"/>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7</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7</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7</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7</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45520479"/>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8</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8</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8</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8</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04291345"/>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9</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9</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9</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9</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8641097"/>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10</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10</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10</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10</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02373630"/>
                  </a:ext>
                </a:extLst>
              </a:tr>
            </a:tbl>
          </a:graphicData>
        </a:graphic>
      </p:graphicFrame>
      <p:grpSp>
        <p:nvGrpSpPr>
          <p:cNvPr id="188" name="그룹 187">
            <a:extLst>
              <a:ext uri="{FF2B5EF4-FFF2-40B4-BE49-F238E27FC236}">
                <a16:creationId xmlns:a16="http://schemas.microsoft.com/office/drawing/2014/main" id="{C8ADFBCB-4B17-E6A8-B980-D662D4ED0492}"/>
              </a:ext>
            </a:extLst>
          </p:cNvPr>
          <p:cNvGrpSpPr/>
          <p:nvPr/>
        </p:nvGrpSpPr>
        <p:grpSpPr>
          <a:xfrm>
            <a:off x="3814961" y="5368911"/>
            <a:ext cx="1874811" cy="28800"/>
            <a:chOff x="7183595" y="5729250"/>
            <a:chExt cx="1874811" cy="28800"/>
          </a:xfrm>
        </p:grpSpPr>
        <p:sp>
          <p:nvSpPr>
            <p:cNvPr id="186" name="사각형: 둥근 모서리 185">
              <a:extLst>
                <a:ext uri="{FF2B5EF4-FFF2-40B4-BE49-F238E27FC236}">
                  <a16:creationId xmlns:a16="http://schemas.microsoft.com/office/drawing/2014/main" id="{FAFA2C8A-749C-A2EA-1FD4-235EEBBE922D}"/>
                </a:ext>
              </a:extLst>
            </p:cNvPr>
            <p:cNvSpPr/>
            <p:nvPr/>
          </p:nvSpPr>
          <p:spPr>
            <a:xfrm>
              <a:off x="7183595" y="5729250"/>
              <a:ext cx="1874811" cy="28800"/>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7" name="사각형: 둥근 모서리 186">
              <a:extLst>
                <a:ext uri="{FF2B5EF4-FFF2-40B4-BE49-F238E27FC236}">
                  <a16:creationId xmlns:a16="http://schemas.microsoft.com/office/drawing/2014/main" id="{4E67FF90-D14A-DE62-1FD2-15EA5F61F739}"/>
                </a:ext>
              </a:extLst>
            </p:cNvPr>
            <p:cNvSpPr/>
            <p:nvPr/>
          </p:nvSpPr>
          <p:spPr>
            <a:xfrm>
              <a:off x="7251141" y="5729250"/>
              <a:ext cx="360000" cy="28800"/>
            </a:xfrm>
            <a:prstGeom prst="roundRect">
              <a:avLst>
                <a:gd name="adj" fmla="val 50000"/>
              </a:avLst>
            </a:prstGeom>
            <a:solidFill>
              <a:srgbClr val="436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9" name="모서리가 둥근 직사각형 299">
            <a:extLst>
              <a:ext uri="{FF2B5EF4-FFF2-40B4-BE49-F238E27FC236}">
                <a16:creationId xmlns:a16="http://schemas.microsoft.com/office/drawing/2014/main" id="{51515768-B0E1-6F96-7AEB-304C0E6744B7}"/>
              </a:ext>
            </a:extLst>
          </p:cNvPr>
          <p:cNvSpPr/>
          <p:nvPr/>
        </p:nvSpPr>
        <p:spPr>
          <a:xfrm>
            <a:off x="2161243" y="243203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191" name="모서리가 둥근 직사각형 299">
            <a:extLst>
              <a:ext uri="{FF2B5EF4-FFF2-40B4-BE49-F238E27FC236}">
                <a16:creationId xmlns:a16="http://schemas.microsoft.com/office/drawing/2014/main" id="{BEBBC36B-19BD-CE5B-9323-AD2DEB0D1A16}"/>
              </a:ext>
            </a:extLst>
          </p:cNvPr>
          <p:cNvSpPr/>
          <p:nvPr/>
        </p:nvSpPr>
        <p:spPr>
          <a:xfrm>
            <a:off x="3636789" y="249746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cxnSp>
        <p:nvCxnSpPr>
          <p:cNvPr id="192" name="연결선: 꺾임 191">
            <a:extLst>
              <a:ext uri="{FF2B5EF4-FFF2-40B4-BE49-F238E27FC236}">
                <a16:creationId xmlns:a16="http://schemas.microsoft.com/office/drawing/2014/main" id="{18C3FAF1-73F4-E6DF-050A-6FDCE3CCB258}"/>
              </a:ext>
            </a:extLst>
          </p:cNvPr>
          <p:cNvCxnSpPr>
            <a:cxnSpLocks/>
            <a:stCxn id="4" idx="3"/>
            <a:endCxn id="185" idx="1"/>
          </p:cNvCxnSpPr>
          <p:nvPr/>
        </p:nvCxnSpPr>
        <p:spPr>
          <a:xfrm>
            <a:off x="2491410" y="2700311"/>
            <a:ext cx="1303510" cy="1576823"/>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96" name="모서리가 둥근 직사각형 299">
            <a:extLst>
              <a:ext uri="{FF2B5EF4-FFF2-40B4-BE49-F238E27FC236}">
                <a16:creationId xmlns:a16="http://schemas.microsoft.com/office/drawing/2014/main" id="{B2018628-397C-6BF9-ED51-1AFB773DF3B2}"/>
              </a:ext>
            </a:extLst>
          </p:cNvPr>
          <p:cNvSpPr/>
          <p:nvPr/>
        </p:nvSpPr>
        <p:spPr>
          <a:xfrm>
            <a:off x="5381285" y="259646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grpSp>
        <p:nvGrpSpPr>
          <p:cNvPr id="197" name="그룹 196">
            <a:extLst>
              <a:ext uri="{FF2B5EF4-FFF2-40B4-BE49-F238E27FC236}">
                <a16:creationId xmlns:a16="http://schemas.microsoft.com/office/drawing/2014/main" id="{7F0E6CED-99B0-9D3A-9751-7F836C0DC4F1}"/>
              </a:ext>
            </a:extLst>
          </p:cNvPr>
          <p:cNvGrpSpPr/>
          <p:nvPr/>
        </p:nvGrpSpPr>
        <p:grpSpPr>
          <a:xfrm>
            <a:off x="5785485" y="3253854"/>
            <a:ext cx="109171" cy="2033142"/>
            <a:chOff x="8472854" y="3429000"/>
            <a:chExt cx="109171" cy="259517"/>
          </a:xfrm>
        </p:grpSpPr>
        <p:cxnSp>
          <p:nvCxnSpPr>
            <p:cNvPr id="198" name="직선 연결선 197">
              <a:extLst>
                <a:ext uri="{FF2B5EF4-FFF2-40B4-BE49-F238E27FC236}">
                  <a16:creationId xmlns:a16="http://schemas.microsoft.com/office/drawing/2014/main" id="{4486C03B-5D9B-88F3-0A71-F5B251B69C0F}"/>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직선 연결선 198">
              <a:extLst>
                <a:ext uri="{FF2B5EF4-FFF2-40B4-BE49-F238E27FC236}">
                  <a16:creationId xmlns:a16="http://schemas.microsoft.com/office/drawing/2014/main" id="{1F779D9D-F59C-A49B-E731-98CB837FBDC0}"/>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직선 연결선 199">
              <a:extLst>
                <a:ext uri="{FF2B5EF4-FFF2-40B4-BE49-F238E27FC236}">
                  <a16:creationId xmlns:a16="http://schemas.microsoft.com/office/drawing/2014/main" id="{C1697128-BF2B-02F7-3989-660FD6650DB8}"/>
                </a:ext>
              </a:extLst>
            </p:cNvPr>
            <p:cNvCxnSpPr>
              <a:cxnSpLocks/>
            </p:cNvCxnSpPr>
            <p:nvPr/>
          </p:nvCxnSpPr>
          <p:spPr>
            <a:xfrm>
              <a:off x="8526962"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04" name="모서리가 둥근 직사각형 299">
            <a:extLst>
              <a:ext uri="{FF2B5EF4-FFF2-40B4-BE49-F238E27FC236}">
                <a16:creationId xmlns:a16="http://schemas.microsoft.com/office/drawing/2014/main" id="{6F01AFEE-95F5-F9A9-9F8C-787A32726A1A}"/>
              </a:ext>
            </a:extLst>
          </p:cNvPr>
          <p:cNvSpPr/>
          <p:nvPr/>
        </p:nvSpPr>
        <p:spPr>
          <a:xfrm>
            <a:off x="5741797" y="424111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
        <p:nvSpPr>
          <p:cNvPr id="205" name="모서리가 둥근 직사각형 299">
            <a:extLst>
              <a:ext uri="{FF2B5EF4-FFF2-40B4-BE49-F238E27FC236}">
                <a16:creationId xmlns:a16="http://schemas.microsoft.com/office/drawing/2014/main" id="{CE855D8D-73E0-83CA-A121-C4DBD4425610}"/>
              </a:ext>
            </a:extLst>
          </p:cNvPr>
          <p:cNvSpPr/>
          <p:nvPr/>
        </p:nvSpPr>
        <p:spPr>
          <a:xfrm>
            <a:off x="3564403" y="525766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a:t>
            </a:r>
            <a:endParaRPr lang="ko-KR" altLang="en-US" sz="750" b="1" dirty="0"/>
          </a:p>
        </p:txBody>
      </p:sp>
      <p:sp>
        <p:nvSpPr>
          <p:cNvPr id="206" name="모서리가 둥근 직사각형 299">
            <a:extLst>
              <a:ext uri="{FF2B5EF4-FFF2-40B4-BE49-F238E27FC236}">
                <a16:creationId xmlns:a16="http://schemas.microsoft.com/office/drawing/2014/main" id="{393353B0-8264-345D-FA31-100972490AE1}"/>
              </a:ext>
            </a:extLst>
          </p:cNvPr>
          <p:cNvSpPr/>
          <p:nvPr/>
        </p:nvSpPr>
        <p:spPr>
          <a:xfrm>
            <a:off x="4709599" y="544781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5</a:t>
            </a:r>
            <a:endParaRPr lang="ko-KR" altLang="en-US" sz="750" b="1" dirty="0"/>
          </a:p>
        </p:txBody>
      </p:sp>
    </p:spTree>
    <p:extLst>
      <p:ext uri="{BB962C8B-B14F-4D97-AF65-F5344CB8AC3E}">
        <p14:creationId xmlns:p14="http://schemas.microsoft.com/office/powerpoint/2010/main" val="40734188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043817"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레이어 속성 편집모드</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LXPFA_SB_2D_WA_072</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nvGraphicFramePr>
        <p:xfrm>
          <a:off x="9563100" y="897079"/>
          <a:ext cx="2486025" cy="51941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필터</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속성 필터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기존 속성 필터 기능과 동일</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편집모드</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레이어 속성을 수정할 수 있는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체크박스 체크 시 편집모드로 진입</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다시 체크박스 해제 시 편집모드 종료</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(2-1)</a:t>
                      </a: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편집 초기화</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(2-2)</a:t>
                      </a: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테이블을 클릭하여 내용 변경</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(2-3)</a:t>
                      </a: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새로운 피처를 추가할 경우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공간 피처 추가</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](2-4)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아이콘을 클릭한 후 지도에 추가</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기존 피처를 삭제할 경우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피처 삭제</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](2-5)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아이콘을 클릭하여 삭제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편집된 내용을 저장하는 아이콘</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(2-6)</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131" name="직사각형 130">
            <a:extLst>
              <a:ext uri="{FF2B5EF4-FFF2-40B4-BE49-F238E27FC236}">
                <a16:creationId xmlns:a16="http://schemas.microsoft.com/office/drawing/2014/main" id="{79859328-8443-1275-3EC8-4338623B73A5}"/>
              </a:ext>
            </a:extLst>
          </p:cNvPr>
          <p:cNvSpPr/>
          <p:nvPr/>
        </p:nvSpPr>
        <p:spPr>
          <a:xfrm>
            <a:off x="-2163732" y="2886453"/>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1323701" y="15074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60" name="연결선: 꺾임 159">
            <a:extLst>
              <a:ext uri="{FF2B5EF4-FFF2-40B4-BE49-F238E27FC236}">
                <a16:creationId xmlns:a16="http://schemas.microsoft.com/office/drawing/2014/main" id="{AAE38161-B8E7-FAD5-B876-70E81FE3D6BC}"/>
              </a:ext>
            </a:extLst>
          </p:cNvPr>
          <p:cNvCxnSpPr>
            <a:cxnSpLocks/>
          </p:cNvCxnSpPr>
          <p:nvPr/>
        </p:nvCxnSpPr>
        <p:spPr>
          <a:xfrm rot="16200000" flipH="1">
            <a:off x="-1079127" y="1685156"/>
            <a:ext cx="90452" cy="1149133"/>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84" name="그룹 183">
            <a:extLst>
              <a:ext uri="{FF2B5EF4-FFF2-40B4-BE49-F238E27FC236}">
                <a16:creationId xmlns:a16="http://schemas.microsoft.com/office/drawing/2014/main" id="{FBF032BD-7ED0-765F-5284-D625B5EF2BBE}"/>
              </a:ext>
            </a:extLst>
          </p:cNvPr>
          <p:cNvGrpSpPr/>
          <p:nvPr/>
        </p:nvGrpSpPr>
        <p:grpSpPr>
          <a:xfrm>
            <a:off x="969854" y="1463915"/>
            <a:ext cx="1946494" cy="4221254"/>
            <a:chOff x="3780408" y="1463915"/>
            <a:chExt cx="1946494" cy="4221254"/>
          </a:xfrm>
        </p:grpSpPr>
        <p:grpSp>
          <p:nvGrpSpPr>
            <p:cNvPr id="142" name="그룹 141">
              <a:extLst>
                <a:ext uri="{FF2B5EF4-FFF2-40B4-BE49-F238E27FC236}">
                  <a16:creationId xmlns:a16="http://schemas.microsoft.com/office/drawing/2014/main" id="{85B364AE-CCF1-B0CB-FCE2-F6308C422C50}"/>
                </a:ext>
              </a:extLst>
            </p:cNvPr>
            <p:cNvGrpSpPr/>
            <p:nvPr/>
          </p:nvGrpSpPr>
          <p:grpSpPr>
            <a:xfrm>
              <a:off x="3780408" y="1463915"/>
              <a:ext cx="1946494" cy="4221254"/>
              <a:chOff x="4266073" y="1463915"/>
              <a:chExt cx="1946494" cy="4221254"/>
            </a:xfrm>
          </p:grpSpPr>
          <p:grpSp>
            <p:nvGrpSpPr>
              <p:cNvPr id="145" name="그룹 144">
                <a:extLst>
                  <a:ext uri="{FF2B5EF4-FFF2-40B4-BE49-F238E27FC236}">
                    <a16:creationId xmlns:a16="http://schemas.microsoft.com/office/drawing/2014/main" id="{6CD8C051-9205-D9FB-88A3-73992D277452}"/>
                  </a:ext>
                </a:extLst>
              </p:cNvPr>
              <p:cNvGrpSpPr/>
              <p:nvPr/>
            </p:nvGrpSpPr>
            <p:grpSpPr>
              <a:xfrm>
                <a:off x="4267199" y="1463915"/>
                <a:ext cx="1945368" cy="4221254"/>
                <a:chOff x="4779484" y="1018145"/>
                <a:chExt cx="1945368" cy="4221254"/>
              </a:xfrm>
            </p:grpSpPr>
            <p:sp>
              <p:nvSpPr>
                <p:cNvPr id="156" name="사각형: 둥근 모서리 155">
                  <a:extLst>
                    <a:ext uri="{FF2B5EF4-FFF2-40B4-BE49-F238E27FC236}">
                      <a16:creationId xmlns:a16="http://schemas.microsoft.com/office/drawing/2014/main" id="{E5632FDE-4094-6814-512D-00B690505012}"/>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7" name="그림 156">
                  <a:extLst>
                    <a:ext uri="{FF2B5EF4-FFF2-40B4-BE49-F238E27FC236}">
                      <a16:creationId xmlns:a16="http://schemas.microsoft.com/office/drawing/2014/main" id="{78E5F01D-C584-E867-4FDC-2FFB7E03D400}"/>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158" name="사각형: 둥근 모서리 157">
                  <a:extLst>
                    <a:ext uri="{FF2B5EF4-FFF2-40B4-BE49-F238E27FC236}">
                      <a16:creationId xmlns:a16="http://schemas.microsoft.com/office/drawing/2014/main" id="{31D8FFF8-FE3F-159B-A81C-2C9ED67481A1}"/>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59" name="그래픽 158" descr="햄버거 메뉴 아이콘 단색으로 채워진">
                  <a:extLst>
                    <a:ext uri="{FF2B5EF4-FFF2-40B4-BE49-F238E27FC236}">
                      <a16:creationId xmlns:a16="http://schemas.microsoft.com/office/drawing/2014/main" id="{639A09C0-F7BB-DCE2-1945-DC14875C20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61" name="그래픽 160" descr="돋보기 단색으로 채워진">
                  <a:extLst>
                    <a:ext uri="{FF2B5EF4-FFF2-40B4-BE49-F238E27FC236}">
                      <a16:creationId xmlns:a16="http://schemas.microsoft.com/office/drawing/2014/main" id="{A43FBE5A-B4C5-4F1C-3C28-9FB9ECDB11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62" name="직사각형 161">
                  <a:extLst>
                    <a:ext uri="{FF2B5EF4-FFF2-40B4-BE49-F238E27FC236}">
                      <a16:creationId xmlns:a16="http://schemas.microsoft.com/office/drawing/2014/main" id="{1EF64630-B94A-7485-C6A9-27F1454575C4}"/>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63" name="타원 162">
                  <a:extLst>
                    <a:ext uri="{FF2B5EF4-FFF2-40B4-BE49-F238E27FC236}">
                      <a16:creationId xmlns:a16="http://schemas.microsoft.com/office/drawing/2014/main" id="{87CC3ABF-B00F-4ADA-100A-73FC8C5C5DFC}"/>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64" name="그래픽 163" descr="연필 단색으로 채워진">
                  <a:extLst>
                    <a:ext uri="{FF2B5EF4-FFF2-40B4-BE49-F238E27FC236}">
                      <a16:creationId xmlns:a16="http://schemas.microsoft.com/office/drawing/2014/main" id="{9B68EF63-98C1-E638-5961-4D0B5E53B8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sp>
              <p:nvSpPr>
                <p:cNvPr id="165" name="사각형: 둥근 모서리 164">
                  <a:extLst>
                    <a:ext uri="{FF2B5EF4-FFF2-40B4-BE49-F238E27FC236}">
                      <a16:creationId xmlns:a16="http://schemas.microsoft.com/office/drawing/2014/main" id="{C72EA93B-7A3C-D409-1F02-5CC0306FDB8E}"/>
                    </a:ext>
                  </a:extLst>
                </p:cNvPr>
                <p:cNvSpPr/>
                <p:nvPr/>
              </p:nvSpPr>
              <p:spPr>
                <a:xfrm>
                  <a:off x="5497892" y="5110044"/>
                  <a:ext cx="1181039" cy="102249"/>
                </a:xfrm>
                <a:prstGeom prst="roundRect">
                  <a:avLst>
                    <a:gd name="adj" fmla="val 7298"/>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123.41235435234, 42.123451532</a:t>
                  </a:r>
                  <a:endParaRPr lang="ko-KR" altLang="en-US" sz="600" dirty="0">
                    <a:solidFill>
                      <a:schemeClr val="bg1"/>
                    </a:solidFill>
                  </a:endParaRPr>
                </a:p>
              </p:txBody>
            </p:sp>
            <p:cxnSp>
              <p:nvCxnSpPr>
                <p:cNvPr id="166" name="직선 연결선 165">
                  <a:extLst>
                    <a:ext uri="{FF2B5EF4-FFF2-40B4-BE49-F238E27FC236}">
                      <a16:creationId xmlns:a16="http://schemas.microsoft.com/office/drawing/2014/main" id="{916123CE-3086-A03F-CFF2-4BE15203AB36}"/>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직선 연결선 166">
                  <a:extLst>
                    <a:ext uri="{FF2B5EF4-FFF2-40B4-BE49-F238E27FC236}">
                      <a16:creationId xmlns:a16="http://schemas.microsoft.com/office/drawing/2014/main" id="{768C5446-21EF-CB19-1884-52CD1DB67C50}"/>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직선 연결선 167">
                  <a:extLst>
                    <a:ext uri="{FF2B5EF4-FFF2-40B4-BE49-F238E27FC236}">
                      <a16:creationId xmlns:a16="http://schemas.microsoft.com/office/drawing/2014/main" id="{51369DBB-F289-3EE7-7B49-7DBB3A43B22C}"/>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9" name="사각형: 둥근 모서리 168">
                  <a:extLst>
                    <a:ext uri="{FF2B5EF4-FFF2-40B4-BE49-F238E27FC236}">
                      <a16:creationId xmlns:a16="http://schemas.microsoft.com/office/drawing/2014/main" id="{DBC3157A-9D94-D33C-349D-C12E8B83038E}"/>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170" name="그룹 169">
                  <a:extLst>
                    <a:ext uri="{FF2B5EF4-FFF2-40B4-BE49-F238E27FC236}">
                      <a16:creationId xmlns:a16="http://schemas.microsoft.com/office/drawing/2014/main" id="{B388DCD4-D6A6-7C9D-40A6-59EF4116BAE2}"/>
                    </a:ext>
                  </a:extLst>
                </p:cNvPr>
                <p:cNvGrpSpPr/>
                <p:nvPr/>
              </p:nvGrpSpPr>
              <p:grpSpPr>
                <a:xfrm>
                  <a:off x="6466436" y="4679226"/>
                  <a:ext cx="180000" cy="180000"/>
                  <a:chOff x="4586056" y="2102346"/>
                  <a:chExt cx="180000" cy="180000"/>
                </a:xfrm>
              </p:grpSpPr>
              <p:sp>
                <p:nvSpPr>
                  <p:cNvPr id="174" name="사각형: 둥근 모서리 173">
                    <a:extLst>
                      <a:ext uri="{FF2B5EF4-FFF2-40B4-BE49-F238E27FC236}">
                        <a16:creationId xmlns:a16="http://schemas.microsoft.com/office/drawing/2014/main" id="{AB3F8DFE-20C4-C1AD-AAE2-5C47F009BC54}"/>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75" name="그래픽 174" descr="대상 단색으로 채워진">
                    <a:extLst>
                      <a:ext uri="{FF2B5EF4-FFF2-40B4-BE49-F238E27FC236}">
                        <a16:creationId xmlns:a16="http://schemas.microsoft.com/office/drawing/2014/main" id="{35FA3E41-833B-67EC-9849-4F32D4A2B3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171" name="그룹 170">
                  <a:extLst>
                    <a:ext uri="{FF2B5EF4-FFF2-40B4-BE49-F238E27FC236}">
                      <a16:creationId xmlns:a16="http://schemas.microsoft.com/office/drawing/2014/main" id="{D296F87B-1591-5E8E-6DC1-34C204BED335}"/>
                    </a:ext>
                  </a:extLst>
                </p:cNvPr>
                <p:cNvGrpSpPr/>
                <p:nvPr/>
              </p:nvGrpSpPr>
              <p:grpSpPr>
                <a:xfrm>
                  <a:off x="6461741" y="4434938"/>
                  <a:ext cx="180000" cy="180000"/>
                  <a:chOff x="4586056" y="2607766"/>
                  <a:chExt cx="180000" cy="180000"/>
                </a:xfrm>
              </p:grpSpPr>
              <p:sp>
                <p:nvSpPr>
                  <p:cNvPr id="172" name="사각형: 둥근 모서리 171">
                    <a:extLst>
                      <a:ext uri="{FF2B5EF4-FFF2-40B4-BE49-F238E27FC236}">
                        <a16:creationId xmlns:a16="http://schemas.microsoft.com/office/drawing/2014/main" id="{3BEFFEFC-3708-9F68-748D-CFFBFA3638E0}"/>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73" name="그래픽 172" descr="세계 단색으로 채워진">
                    <a:extLst>
                      <a:ext uri="{FF2B5EF4-FFF2-40B4-BE49-F238E27FC236}">
                        <a16:creationId xmlns:a16="http://schemas.microsoft.com/office/drawing/2014/main" id="{5AC200C1-E862-59D1-9C11-61599BCD04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146" name="사각형: 둥근 모서리 145">
                <a:extLst>
                  <a:ext uri="{FF2B5EF4-FFF2-40B4-BE49-F238E27FC236}">
                    <a16:creationId xmlns:a16="http://schemas.microsoft.com/office/drawing/2014/main" id="{5ED1B3FE-02DF-AD32-38D0-F9A36F27BB99}"/>
                  </a:ext>
                </a:extLst>
              </p:cNvPr>
              <p:cNvSpPr/>
              <p:nvPr/>
            </p:nvSpPr>
            <p:spPr>
              <a:xfrm>
                <a:off x="4266073" y="2706588"/>
                <a:ext cx="1943922" cy="2978386"/>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grpSp>
        <p:sp>
          <p:nvSpPr>
            <p:cNvPr id="176" name="사각형: 둥근 모서리 175">
              <a:extLst>
                <a:ext uri="{FF2B5EF4-FFF2-40B4-BE49-F238E27FC236}">
                  <a16:creationId xmlns:a16="http://schemas.microsoft.com/office/drawing/2014/main" id="{496295FF-6823-C914-DF02-64F06BC0F484}"/>
                </a:ext>
              </a:extLst>
            </p:cNvPr>
            <p:cNvSpPr/>
            <p:nvPr/>
          </p:nvSpPr>
          <p:spPr>
            <a:xfrm>
              <a:off x="3780408" y="2712336"/>
              <a:ext cx="1943919" cy="263521"/>
            </a:xfrm>
            <a:prstGeom prst="roundRect">
              <a:avLst>
                <a:gd name="adj" fmla="val 0"/>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bg1"/>
                  </a:solidFill>
                </a:rPr>
                <a:t>  건축자산</a:t>
              </a:r>
              <a:r>
                <a:rPr lang="en-US" altLang="ko-KR" sz="600" b="1" dirty="0">
                  <a:solidFill>
                    <a:schemeClr val="bg1"/>
                  </a:solidFill>
                </a:rPr>
                <a:t>_</a:t>
              </a:r>
              <a:r>
                <a:rPr lang="ko-KR" altLang="en-US" sz="600" b="1" dirty="0">
                  <a:solidFill>
                    <a:schemeClr val="bg1"/>
                  </a:solidFill>
                </a:rPr>
                <a:t>기반시설</a:t>
              </a:r>
              <a:r>
                <a:rPr lang="en-US" altLang="ko-KR" sz="600" b="1" dirty="0">
                  <a:solidFill>
                    <a:schemeClr val="bg1"/>
                  </a:solidFill>
                </a:rPr>
                <a:t>_</a:t>
              </a:r>
              <a:r>
                <a:rPr lang="ko-KR" altLang="en-US" sz="600" b="1" dirty="0">
                  <a:solidFill>
                    <a:schemeClr val="bg1"/>
                  </a:solidFill>
                </a:rPr>
                <a:t>수원</a:t>
              </a:r>
              <a:r>
                <a:rPr lang="en-US" altLang="ko-KR" sz="600" b="1" dirty="0">
                  <a:solidFill>
                    <a:schemeClr val="bg1"/>
                  </a:solidFill>
                </a:rPr>
                <a:t>_5185</a:t>
              </a:r>
              <a:endParaRPr lang="ko-KR" altLang="en-US" sz="600" b="1" dirty="0">
                <a:solidFill>
                  <a:schemeClr val="bg1"/>
                </a:solidFill>
              </a:endParaRPr>
            </a:p>
          </p:txBody>
        </p:sp>
        <p:pic>
          <p:nvPicPr>
            <p:cNvPr id="177" name="그래픽 176" descr="닫기 단색으로 채워진">
              <a:extLst>
                <a:ext uri="{FF2B5EF4-FFF2-40B4-BE49-F238E27FC236}">
                  <a16:creationId xmlns:a16="http://schemas.microsoft.com/office/drawing/2014/main" id="{5F091155-E5CB-0D8C-2D24-4C6D0871732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553951" y="2772899"/>
              <a:ext cx="151332" cy="151332"/>
            </a:xfrm>
            <a:prstGeom prst="rect">
              <a:avLst/>
            </a:prstGeom>
          </p:spPr>
        </p:pic>
        <p:sp>
          <p:nvSpPr>
            <p:cNvPr id="178" name="사각형: 둥근 모서리 177">
              <a:extLst>
                <a:ext uri="{FF2B5EF4-FFF2-40B4-BE49-F238E27FC236}">
                  <a16:creationId xmlns:a16="http://schemas.microsoft.com/office/drawing/2014/main" id="{D05DDAB8-2DF4-A6E2-231B-D604AADC5922}"/>
                </a:ext>
              </a:extLst>
            </p:cNvPr>
            <p:cNvSpPr/>
            <p:nvPr/>
          </p:nvSpPr>
          <p:spPr>
            <a:xfrm>
              <a:off x="5334232" y="3057380"/>
              <a:ext cx="334258" cy="118095"/>
            </a:xfrm>
            <a:prstGeom prst="roundRect">
              <a:avLst>
                <a:gd name="adj" fmla="val 729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편집모드</a:t>
              </a:r>
            </a:p>
          </p:txBody>
        </p:sp>
        <p:grpSp>
          <p:nvGrpSpPr>
            <p:cNvPr id="179" name="그룹 178">
              <a:extLst>
                <a:ext uri="{FF2B5EF4-FFF2-40B4-BE49-F238E27FC236}">
                  <a16:creationId xmlns:a16="http://schemas.microsoft.com/office/drawing/2014/main" id="{835F3F18-D40C-61F6-AD3A-4BB8BCE50836}"/>
                </a:ext>
              </a:extLst>
            </p:cNvPr>
            <p:cNvGrpSpPr/>
            <p:nvPr/>
          </p:nvGrpSpPr>
          <p:grpSpPr>
            <a:xfrm>
              <a:off x="3838484" y="3019662"/>
              <a:ext cx="180000" cy="180000"/>
              <a:chOff x="7019228" y="3211668"/>
              <a:chExt cx="180000" cy="180000"/>
            </a:xfrm>
          </p:grpSpPr>
          <p:sp>
            <p:nvSpPr>
              <p:cNvPr id="180" name="사각형: 둥근 모서리 179">
                <a:extLst>
                  <a:ext uri="{FF2B5EF4-FFF2-40B4-BE49-F238E27FC236}">
                    <a16:creationId xmlns:a16="http://schemas.microsoft.com/office/drawing/2014/main" id="{7CFF0318-FF84-C280-7B8E-A429A0F1DDDE}"/>
                  </a:ext>
                </a:extLst>
              </p:cNvPr>
              <p:cNvSpPr/>
              <p:nvPr/>
            </p:nvSpPr>
            <p:spPr>
              <a:xfrm>
                <a:off x="7019228" y="3211668"/>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81" name="그래픽 180" descr="필터 단색으로 채워진">
                <a:extLst>
                  <a:ext uri="{FF2B5EF4-FFF2-40B4-BE49-F238E27FC236}">
                    <a16:creationId xmlns:a16="http://schemas.microsoft.com/office/drawing/2014/main" id="{73E82666-4689-EBFF-CF05-5DCB37C1849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33533" y="3225973"/>
                <a:ext cx="151391" cy="151391"/>
              </a:xfrm>
              <a:prstGeom prst="rect">
                <a:avLst/>
              </a:prstGeom>
            </p:spPr>
          </p:pic>
        </p:grpSp>
        <p:sp>
          <p:nvSpPr>
            <p:cNvPr id="182" name="사각형: 둥근 모서리 181">
              <a:extLst>
                <a:ext uri="{FF2B5EF4-FFF2-40B4-BE49-F238E27FC236}">
                  <a16:creationId xmlns:a16="http://schemas.microsoft.com/office/drawing/2014/main" id="{4654CA6C-DC7D-EFED-F90B-56E6A31FD94C}"/>
                </a:ext>
              </a:extLst>
            </p:cNvPr>
            <p:cNvSpPr/>
            <p:nvPr/>
          </p:nvSpPr>
          <p:spPr>
            <a:xfrm>
              <a:off x="5203116" y="3065818"/>
              <a:ext cx="102249" cy="102249"/>
            </a:xfrm>
            <a:prstGeom prst="roundRect">
              <a:avLst>
                <a:gd name="adj" fmla="val 7298"/>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83" name="그림 182">
              <a:extLst>
                <a:ext uri="{FF2B5EF4-FFF2-40B4-BE49-F238E27FC236}">
                  <a16:creationId xmlns:a16="http://schemas.microsoft.com/office/drawing/2014/main" id="{D3B764D1-2436-FA0F-B013-A2402AFB8087}"/>
                </a:ext>
              </a:extLst>
            </p:cNvPr>
            <p:cNvPicPr>
              <a:picLocks noChangeAspect="1"/>
            </p:cNvPicPr>
            <p:nvPr/>
          </p:nvPicPr>
          <p:blipFill rotWithShape="1">
            <a:blip r:embed="rId17"/>
            <a:srcRect l="41574" t="-3860" b="-1"/>
            <a:stretch/>
          </p:blipFill>
          <p:spPr>
            <a:xfrm>
              <a:off x="4912063" y="5480749"/>
              <a:ext cx="720100" cy="122998"/>
            </a:xfrm>
            <a:prstGeom prst="rect">
              <a:avLst/>
            </a:prstGeom>
          </p:spPr>
        </p:pic>
      </p:grpSp>
      <p:graphicFrame>
        <p:nvGraphicFramePr>
          <p:cNvPr id="185" name="표 175">
            <a:extLst>
              <a:ext uri="{FF2B5EF4-FFF2-40B4-BE49-F238E27FC236}">
                <a16:creationId xmlns:a16="http://schemas.microsoft.com/office/drawing/2014/main" id="{29A38EAE-2E2B-DF10-C6D1-039852749A06}"/>
              </a:ext>
            </a:extLst>
          </p:cNvPr>
          <p:cNvGraphicFramePr>
            <a:graphicFrameLocks noGrp="1"/>
          </p:cNvGraphicFramePr>
          <p:nvPr/>
        </p:nvGraphicFramePr>
        <p:xfrm>
          <a:off x="984366" y="3253854"/>
          <a:ext cx="1895632" cy="2046561"/>
        </p:xfrm>
        <a:graphic>
          <a:graphicData uri="http://schemas.openxmlformats.org/drawingml/2006/table">
            <a:tbl>
              <a:tblPr firstRow="1" bandRow="1">
                <a:tableStyleId>{5C22544A-7EE6-4342-B048-85BDC9FD1C3A}</a:tableStyleId>
              </a:tblPr>
              <a:tblGrid>
                <a:gridCol w="473908">
                  <a:extLst>
                    <a:ext uri="{9D8B030D-6E8A-4147-A177-3AD203B41FA5}">
                      <a16:colId xmlns:a16="http://schemas.microsoft.com/office/drawing/2014/main" val="574335529"/>
                    </a:ext>
                  </a:extLst>
                </a:gridCol>
                <a:gridCol w="473908">
                  <a:extLst>
                    <a:ext uri="{9D8B030D-6E8A-4147-A177-3AD203B41FA5}">
                      <a16:colId xmlns:a16="http://schemas.microsoft.com/office/drawing/2014/main" val="1949423344"/>
                    </a:ext>
                  </a:extLst>
                </a:gridCol>
                <a:gridCol w="473908">
                  <a:extLst>
                    <a:ext uri="{9D8B030D-6E8A-4147-A177-3AD203B41FA5}">
                      <a16:colId xmlns:a16="http://schemas.microsoft.com/office/drawing/2014/main" val="1731021864"/>
                    </a:ext>
                  </a:extLst>
                </a:gridCol>
                <a:gridCol w="473908">
                  <a:extLst>
                    <a:ext uri="{9D8B030D-6E8A-4147-A177-3AD203B41FA5}">
                      <a16:colId xmlns:a16="http://schemas.microsoft.com/office/drawing/2014/main" val="2462240310"/>
                    </a:ext>
                  </a:extLst>
                </a:gridCol>
              </a:tblGrid>
              <a:tr h="186051">
                <a:tc>
                  <a:txBody>
                    <a:bodyPr/>
                    <a:lstStyle/>
                    <a:p>
                      <a:pPr algn="ctr" latinLnBrk="1"/>
                      <a:r>
                        <a:rPr lang="ko-KR" altLang="en-US" sz="600" b="0" dirty="0">
                          <a:solidFill>
                            <a:schemeClr val="tx1"/>
                          </a:solidFill>
                        </a:rPr>
                        <a:t>컬럼</a:t>
                      </a:r>
                      <a:r>
                        <a:rPr lang="en-US" altLang="ko-KR" sz="600" b="0" dirty="0">
                          <a:solidFill>
                            <a:schemeClr val="tx1"/>
                          </a:solidFill>
                        </a:rPr>
                        <a:t>1</a:t>
                      </a:r>
                      <a:endParaRPr lang="ko-KR" altLang="en-US" sz="600" b="0" dirty="0">
                        <a:solidFill>
                          <a:schemeClr val="tx1"/>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600" b="0" dirty="0">
                          <a:solidFill>
                            <a:schemeClr val="tx1"/>
                          </a:solidFill>
                        </a:rPr>
                        <a:t>컬럼</a:t>
                      </a:r>
                      <a:r>
                        <a:rPr lang="en-US" altLang="ko-KR" sz="600" b="0" dirty="0">
                          <a:solidFill>
                            <a:schemeClr val="tx1"/>
                          </a:solidFill>
                        </a:rPr>
                        <a:t>2</a:t>
                      </a:r>
                      <a:endParaRPr lang="ko-KR" altLang="en-US" sz="600" b="0" dirty="0">
                        <a:solidFill>
                          <a:schemeClr val="tx1"/>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600" b="0" dirty="0">
                          <a:solidFill>
                            <a:schemeClr val="tx1"/>
                          </a:solidFill>
                        </a:rPr>
                        <a:t>컬럼</a:t>
                      </a:r>
                      <a:r>
                        <a:rPr lang="en-US" altLang="ko-KR" sz="600" b="0" dirty="0">
                          <a:solidFill>
                            <a:schemeClr val="tx1"/>
                          </a:solidFill>
                        </a:rPr>
                        <a:t>3</a:t>
                      </a:r>
                      <a:endParaRPr lang="ko-KR" altLang="en-US" sz="600" b="0" dirty="0">
                        <a:solidFill>
                          <a:schemeClr val="tx1"/>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600" b="0" dirty="0">
                          <a:solidFill>
                            <a:schemeClr val="tx1"/>
                          </a:solidFill>
                        </a:rPr>
                        <a:t>컬럼</a:t>
                      </a:r>
                      <a:r>
                        <a:rPr lang="en-US" altLang="ko-KR" sz="600" b="0" dirty="0">
                          <a:solidFill>
                            <a:schemeClr val="tx1"/>
                          </a:solidFill>
                        </a:rPr>
                        <a:t>4</a:t>
                      </a:r>
                      <a:endParaRPr lang="ko-KR" altLang="en-US" sz="600" b="0" dirty="0">
                        <a:solidFill>
                          <a:schemeClr val="tx1"/>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30162241"/>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45516119"/>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2</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2</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2</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2</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37618733"/>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3</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3</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3</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3</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954364"/>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4</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4</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4</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4</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5773471"/>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5</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5</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5</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5</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74011954"/>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6</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6</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6</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6</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80825735"/>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7</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7</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7</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7</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45520479"/>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8</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8</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8</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8</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04291345"/>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9</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9</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9</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9</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8641097"/>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10</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10</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10</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10</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02373630"/>
                  </a:ext>
                </a:extLst>
              </a:tr>
            </a:tbl>
          </a:graphicData>
        </a:graphic>
      </p:graphicFrame>
      <p:grpSp>
        <p:nvGrpSpPr>
          <p:cNvPr id="188" name="그룹 187">
            <a:extLst>
              <a:ext uri="{FF2B5EF4-FFF2-40B4-BE49-F238E27FC236}">
                <a16:creationId xmlns:a16="http://schemas.microsoft.com/office/drawing/2014/main" id="{C8ADFBCB-4B17-E6A8-B980-D662D4ED0492}"/>
              </a:ext>
            </a:extLst>
          </p:cNvPr>
          <p:cNvGrpSpPr/>
          <p:nvPr/>
        </p:nvGrpSpPr>
        <p:grpSpPr>
          <a:xfrm>
            <a:off x="1004407" y="5368911"/>
            <a:ext cx="1874811" cy="28800"/>
            <a:chOff x="7183595" y="5729250"/>
            <a:chExt cx="1874811" cy="28800"/>
          </a:xfrm>
        </p:grpSpPr>
        <p:sp>
          <p:nvSpPr>
            <p:cNvPr id="186" name="사각형: 둥근 모서리 185">
              <a:extLst>
                <a:ext uri="{FF2B5EF4-FFF2-40B4-BE49-F238E27FC236}">
                  <a16:creationId xmlns:a16="http://schemas.microsoft.com/office/drawing/2014/main" id="{FAFA2C8A-749C-A2EA-1FD4-235EEBBE922D}"/>
                </a:ext>
              </a:extLst>
            </p:cNvPr>
            <p:cNvSpPr/>
            <p:nvPr/>
          </p:nvSpPr>
          <p:spPr>
            <a:xfrm>
              <a:off x="7183595" y="5729250"/>
              <a:ext cx="1874811" cy="28800"/>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7" name="사각형: 둥근 모서리 186">
              <a:extLst>
                <a:ext uri="{FF2B5EF4-FFF2-40B4-BE49-F238E27FC236}">
                  <a16:creationId xmlns:a16="http://schemas.microsoft.com/office/drawing/2014/main" id="{4E67FF90-D14A-DE62-1FD2-15EA5F61F739}"/>
                </a:ext>
              </a:extLst>
            </p:cNvPr>
            <p:cNvSpPr/>
            <p:nvPr/>
          </p:nvSpPr>
          <p:spPr>
            <a:xfrm>
              <a:off x="7251141" y="5729250"/>
              <a:ext cx="360000" cy="28800"/>
            </a:xfrm>
            <a:prstGeom prst="roundRect">
              <a:avLst>
                <a:gd name="adj" fmla="val 50000"/>
              </a:avLst>
            </a:prstGeom>
            <a:solidFill>
              <a:srgbClr val="436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7" name="그룹 196">
            <a:extLst>
              <a:ext uri="{FF2B5EF4-FFF2-40B4-BE49-F238E27FC236}">
                <a16:creationId xmlns:a16="http://schemas.microsoft.com/office/drawing/2014/main" id="{7F0E6CED-99B0-9D3A-9751-7F836C0DC4F1}"/>
              </a:ext>
            </a:extLst>
          </p:cNvPr>
          <p:cNvGrpSpPr/>
          <p:nvPr/>
        </p:nvGrpSpPr>
        <p:grpSpPr>
          <a:xfrm>
            <a:off x="-149590" y="2596468"/>
            <a:ext cx="109171" cy="2033142"/>
            <a:chOff x="8472854" y="3429000"/>
            <a:chExt cx="109171" cy="259517"/>
          </a:xfrm>
        </p:grpSpPr>
        <p:cxnSp>
          <p:nvCxnSpPr>
            <p:cNvPr id="198" name="직선 연결선 197">
              <a:extLst>
                <a:ext uri="{FF2B5EF4-FFF2-40B4-BE49-F238E27FC236}">
                  <a16:creationId xmlns:a16="http://schemas.microsoft.com/office/drawing/2014/main" id="{4486C03B-5D9B-88F3-0A71-F5B251B69C0F}"/>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직선 연결선 198">
              <a:extLst>
                <a:ext uri="{FF2B5EF4-FFF2-40B4-BE49-F238E27FC236}">
                  <a16:creationId xmlns:a16="http://schemas.microsoft.com/office/drawing/2014/main" id="{1F779D9D-F59C-A49B-E731-98CB837FBDC0}"/>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직선 연결선 199">
              <a:extLst>
                <a:ext uri="{FF2B5EF4-FFF2-40B4-BE49-F238E27FC236}">
                  <a16:creationId xmlns:a16="http://schemas.microsoft.com/office/drawing/2014/main" id="{C1697128-BF2B-02F7-3989-660FD6650DB8}"/>
                </a:ext>
              </a:extLst>
            </p:cNvPr>
            <p:cNvCxnSpPr>
              <a:cxnSpLocks/>
            </p:cNvCxnSpPr>
            <p:nvPr/>
          </p:nvCxnSpPr>
          <p:spPr>
            <a:xfrm>
              <a:off x="8526962"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그룹 11">
            <a:extLst>
              <a:ext uri="{FF2B5EF4-FFF2-40B4-BE49-F238E27FC236}">
                <a16:creationId xmlns:a16="http://schemas.microsoft.com/office/drawing/2014/main" id="{EF1AD194-294C-1E3F-DEF3-77B397E30BAD}"/>
              </a:ext>
            </a:extLst>
          </p:cNvPr>
          <p:cNvGrpSpPr/>
          <p:nvPr/>
        </p:nvGrpSpPr>
        <p:grpSpPr>
          <a:xfrm>
            <a:off x="3461594" y="1463915"/>
            <a:ext cx="1946494" cy="4221254"/>
            <a:chOff x="3780408" y="1463915"/>
            <a:chExt cx="1946494" cy="4221254"/>
          </a:xfrm>
        </p:grpSpPr>
        <p:grpSp>
          <p:nvGrpSpPr>
            <p:cNvPr id="13" name="그룹 12">
              <a:extLst>
                <a:ext uri="{FF2B5EF4-FFF2-40B4-BE49-F238E27FC236}">
                  <a16:creationId xmlns:a16="http://schemas.microsoft.com/office/drawing/2014/main" id="{17D2EBD9-048F-0095-FD0A-80D805E5C793}"/>
                </a:ext>
              </a:extLst>
            </p:cNvPr>
            <p:cNvGrpSpPr/>
            <p:nvPr/>
          </p:nvGrpSpPr>
          <p:grpSpPr>
            <a:xfrm>
              <a:off x="3780408" y="1463915"/>
              <a:ext cx="1946494" cy="4221254"/>
              <a:chOff x="4266073" y="1463915"/>
              <a:chExt cx="1946494" cy="4221254"/>
            </a:xfrm>
          </p:grpSpPr>
          <p:grpSp>
            <p:nvGrpSpPr>
              <p:cNvPr id="29" name="그룹 28">
                <a:extLst>
                  <a:ext uri="{FF2B5EF4-FFF2-40B4-BE49-F238E27FC236}">
                    <a16:creationId xmlns:a16="http://schemas.microsoft.com/office/drawing/2014/main" id="{299BFADE-2146-36EE-FF66-10C7BB408EF7}"/>
                  </a:ext>
                </a:extLst>
              </p:cNvPr>
              <p:cNvGrpSpPr/>
              <p:nvPr/>
            </p:nvGrpSpPr>
            <p:grpSpPr>
              <a:xfrm>
                <a:off x="4267199" y="1463915"/>
                <a:ext cx="1945368" cy="4221254"/>
                <a:chOff x="4779484" y="1018145"/>
                <a:chExt cx="1945368" cy="4221254"/>
              </a:xfrm>
            </p:grpSpPr>
            <p:sp>
              <p:nvSpPr>
                <p:cNvPr id="36" name="사각형: 둥근 모서리 35">
                  <a:extLst>
                    <a:ext uri="{FF2B5EF4-FFF2-40B4-BE49-F238E27FC236}">
                      <a16:creationId xmlns:a16="http://schemas.microsoft.com/office/drawing/2014/main" id="{C30B8DB8-51D1-C41E-5A07-6F9CB274C107}"/>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8" name="그림 37">
                  <a:extLst>
                    <a:ext uri="{FF2B5EF4-FFF2-40B4-BE49-F238E27FC236}">
                      <a16:creationId xmlns:a16="http://schemas.microsoft.com/office/drawing/2014/main" id="{D6DF356E-84DD-EEDC-8E38-8AF2BB472D11}"/>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39" name="사각형: 둥근 모서리 38">
                  <a:extLst>
                    <a:ext uri="{FF2B5EF4-FFF2-40B4-BE49-F238E27FC236}">
                      <a16:creationId xmlns:a16="http://schemas.microsoft.com/office/drawing/2014/main" id="{CA10DFA0-5528-CF7E-9801-F4E4ADBCA9C3}"/>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0" name="그래픽 39" descr="햄버거 메뉴 아이콘 단색으로 채워진">
                  <a:extLst>
                    <a:ext uri="{FF2B5EF4-FFF2-40B4-BE49-F238E27FC236}">
                      <a16:creationId xmlns:a16="http://schemas.microsoft.com/office/drawing/2014/main" id="{695C59B9-64EC-1E24-50A4-4B199C54D4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41" name="그래픽 40" descr="돋보기 단색으로 채워진">
                  <a:extLst>
                    <a:ext uri="{FF2B5EF4-FFF2-40B4-BE49-F238E27FC236}">
                      <a16:creationId xmlns:a16="http://schemas.microsoft.com/office/drawing/2014/main" id="{91E1B173-8162-60CA-1B12-DB1114ED27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42" name="직사각형 41">
                  <a:extLst>
                    <a:ext uri="{FF2B5EF4-FFF2-40B4-BE49-F238E27FC236}">
                      <a16:creationId xmlns:a16="http://schemas.microsoft.com/office/drawing/2014/main" id="{41383134-C96E-D374-2008-CA553C717AC1}"/>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43" name="타원 42">
                  <a:extLst>
                    <a:ext uri="{FF2B5EF4-FFF2-40B4-BE49-F238E27FC236}">
                      <a16:creationId xmlns:a16="http://schemas.microsoft.com/office/drawing/2014/main" id="{32798C51-DF7D-C348-C1A2-03FD741F30E5}"/>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4" name="그래픽 43" descr="연필 단색으로 채워진">
                  <a:extLst>
                    <a:ext uri="{FF2B5EF4-FFF2-40B4-BE49-F238E27FC236}">
                      <a16:creationId xmlns:a16="http://schemas.microsoft.com/office/drawing/2014/main" id="{F8123719-FC8C-0910-79B3-331398A403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sp>
              <p:nvSpPr>
                <p:cNvPr id="46" name="사각형: 둥근 모서리 45">
                  <a:extLst>
                    <a:ext uri="{FF2B5EF4-FFF2-40B4-BE49-F238E27FC236}">
                      <a16:creationId xmlns:a16="http://schemas.microsoft.com/office/drawing/2014/main" id="{DBD8B18D-79B8-B956-3B93-9D5DC7FEAC77}"/>
                    </a:ext>
                  </a:extLst>
                </p:cNvPr>
                <p:cNvSpPr/>
                <p:nvPr/>
              </p:nvSpPr>
              <p:spPr>
                <a:xfrm>
                  <a:off x="5497892" y="5110044"/>
                  <a:ext cx="1181039" cy="102249"/>
                </a:xfrm>
                <a:prstGeom prst="roundRect">
                  <a:avLst>
                    <a:gd name="adj" fmla="val 7298"/>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123.41235435234, 42.123451532</a:t>
                  </a:r>
                  <a:endParaRPr lang="ko-KR" altLang="en-US" sz="600" dirty="0">
                    <a:solidFill>
                      <a:schemeClr val="bg1"/>
                    </a:solidFill>
                  </a:endParaRPr>
                </a:p>
              </p:txBody>
            </p:sp>
            <p:cxnSp>
              <p:nvCxnSpPr>
                <p:cNvPr id="47" name="직선 연결선 46">
                  <a:extLst>
                    <a:ext uri="{FF2B5EF4-FFF2-40B4-BE49-F238E27FC236}">
                      <a16:creationId xmlns:a16="http://schemas.microsoft.com/office/drawing/2014/main" id="{6F9E7ECE-A9A1-D52F-FCF1-07C2CEB832A4}"/>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FAA633D-BBAD-A12B-667B-6C5C4C193AE3}"/>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FFC99120-3FFF-AB97-68B6-263F5DB24C1B}"/>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사각형: 둥근 모서리 49">
                  <a:extLst>
                    <a:ext uri="{FF2B5EF4-FFF2-40B4-BE49-F238E27FC236}">
                      <a16:creationId xmlns:a16="http://schemas.microsoft.com/office/drawing/2014/main" id="{D1CF5F5E-0243-A1ED-894B-184C0CEAA514}"/>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51" name="그룹 50">
                  <a:extLst>
                    <a:ext uri="{FF2B5EF4-FFF2-40B4-BE49-F238E27FC236}">
                      <a16:creationId xmlns:a16="http://schemas.microsoft.com/office/drawing/2014/main" id="{8A78A75C-6A13-FC33-CD44-3C282E799E80}"/>
                    </a:ext>
                  </a:extLst>
                </p:cNvPr>
                <p:cNvGrpSpPr/>
                <p:nvPr/>
              </p:nvGrpSpPr>
              <p:grpSpPr>
                <a:xfrm>
                  <a:off x="6466436" y="4679226"/>
                  <a:ext cx="180000" cy="180000"/>
                  <a:chOff x="4586056" y="2102346"/>
                  <a:chExt cx="180000" cy="180000"/>
                </a:xfrm>
              </p:grpSpPr>
              <p:sp>
                <p:nvSpPr>
                  <p:cNvPr id="55" name="사각형: 둥근 모서리 54">
                    <a:extLst>
                      <a:ext uri="{FF2B5EF4-FFF2-40B4-BE49-F238E27FC236}">
                        <a16:creationId xmlns:a16="http://schemas.microsoft.com/office/drawing/2014/main" id="{C0084F9D-3C2D-96DC-E0C0-CA59CA163328}"/>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6" name="그래픽 55" descr="대상 단색으로 채워진">
                    <a:extLst>
                      <a:ext uri="{FF2B5EF4-FFF2-40B4-BE49-F238E27FC236}">
                        <a16:creationId xmlns:a16="http://schemas.microsoft.com/office/drawing/2014/main" id="{ABC982C6-DE1E-A150-D444-19FD0E42D20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52" name="그룹 51">
                  <a:extLst>
                    <a:ext uri="{FF2B5EF4-FFF2-40B4-BE49-F238E27FC236}">
                      <a16:creationId xmlns:a16="http://schemas.microsoft.com/office/drawing/2014/main" id="{147F7324-287C-5042-9EDC-2222F3818D4B}"/>
                    </a:ext>
                  </a:extLst>
                </p:cNvPr>
                <p:cNvGrpSpPr/>
                <p:nvPr/>
              </p:nvGrpSpPr>
              <p:grpSpPr>
                <a:xfrm>
                  <a:off x="6461741" y="4434938"/>
                  <a:ext cx="180000" cy="180000"/>
                  <a:chOff x="4586056" y="2607766"/>
                  <a:chExt cx="180000" cy="180000"/>
                </a:xfrm>
              </p:grpSpPr>
              <p:sp>
                <p:nvSpPr>
                  <p:cNvPr id="53" name="사각형: 둥근 모서리 52">
                    <a:extLst>
                      <a:ext uri="{FF2B5EF4-FFF2-40B4-BE49-F238E27FC236}">
                        <a16:creationId xmlns:a16="http://schemas.microsoft.com/office/drawing/2014/main" id="{0F80A4D4-6B91-9438-BB57-87F0A175ECB4}"/>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4" name="그래픽 53" descr="세계 단색으로 채워진">
                    <a:extLst>
                      <a:ext uri="{FF2B5EF4-FFF2-40B4-BE49-F238E27FC236}">
                        <a16:creationId xmlns:a16="http://schemas.microsoft.com/office/drawing/2014/main" id="{3BBFC384-BAA9-2EB1-CD2E-FC47F3C140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35" name="사각형: 둥근 모서리 34">
                <a:extLst>
                  <a:ext uri="{FF2B5EF4-FFF2-40B4-BE49-F238E27FC236}">
                    <a16:creationId xmlns:a16="http://schemas.microsoft.com/office/drawing/2014/main" id="{3D4C421E-4F9E-C27E-5B78-D3A843E73656}"/>
                  </a:ext>
                </a:extLst>
              </p:cNvPr>
              <p:cNvSpPr/>
              <p:nvPr/>
            </p:nvSpPr>
            <p:spPr>
              <a:xfrm>
                <a:off x="4266073" y="2706588"/>
                <a:ext cx="1943922" cy="2978386"/>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grpSp>
        <p:sp>
          <p:nvSpPr>
            <p:cNvPr id="15" name="사각형: 둥근 모서리 14">
              <a:extLst>
                <a:ext uri="{FF2B5EF4-FFF2-40B4-BE49-F238E27FC236}">
                  <a16:creationId xmlns:a16="http://schemas.microsoft.com/office/drawing/2014/main" id="{8D3F98B9-C1EE-E654-10F9-94B216D5CF56}"/>
                </a:ext>
              </a:extLst>
            </p:cNvPr>
            <p:cNvSpPr/>
            <p:nvPr/>
          </p:nvSpPr>
          <p:spPr>
            <a:xfrm>
              <a:off x="3780408" y="2712336"/>
              <a:ext cx="1943919" cy="263521"/>
            </a:xfrm>
            <a:prstGeom prst="roundRect">
              <a:avLst>
                <a:gd name="adj" fmla="val 0"/>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bg1"/>
                  </a:solidFill>
                </a:rPr>
                <a:t>  건축자산</a:t>
              </a:r>
              <a:r>
                <a:rPr lang="en-US" altLang="ko-KR" sz="600" b="1" dirty="0">
                  <a:solidFill>
                    <a:schemeClr val="bg1"/>
                  </a:solidFill>
                </a:rPr>
                <a:t>_</a:t>
              </a:r>
              <a:r>
                <a:rPr lang="ko-KR" altLang="en-US" sz="600" b="1" dirty="0">
                  <a:solidFill>
                    <a:schemeClr val="bg1"/>
                  </a:solidFill>
                </a:rPr>
                <a:t>기반시설</a:t>
              </a:r>
              <a:r>
                <a:rPr lang="en-US" altLang="ko-KR" sz="600" b="1" dirty="0">
                  <a:solidFill>
                    <a:schemeClr val="bg1"/>
                  </a:solidFill>
                </a:rPr>
                <a:t>_</a:t>
              </a:r>
              <a:r>
                <a:rPr lang="ko-KR" altLang="en-US" sz="600" b="1" dirty="0">
                  <a:solidFill>
                    <a:schemeClr val="bg1"/>
                  </a:solidFill>
                </a:rPr>
                <a:t>수원</a:t>
              </a:r>
              <a:r>
                <a:rPr lang="en-US" altLang="ko-KR" sz="600" b="1" dirty="0">
                  <a:solidFill>
                    <a:schemeClr val="bg1"/>
                  </a:solidFill>
                </a:rPr>
                <a:t>_5185</a:t>
              </a:r>
              <a:endParaRPr lang="ko-KR" altLang="en-US" sz="600" b="1" dirty="0">
                <a:solidFill>
                  <a:schemeClr val="bg1"/>
                </a:solidFill>
              </a:endParaRPr>
            </a:p>
          </p:txBody>
        </p:sp>
        <p:pic>
          <p:nvPicPr>
            <p:cNvPr id="17" name="그래픽 16" descr="닫기 단색으로 채워진">
              <a:extLst>
                <a:ext uri="{FF2B5EF4-FFF2-40B4-BE49-F238E27FC236}">
                  <a16:creationId xmlns:a16="http://schemas.microsoft.com/office/drawing/2014/main" id="{E611278B-CC22-F9E2-3426-EFA5EBE9DA0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553951" y="2772899"/>
              <a:ext cx="151332" cy="151332"/>
            </a:xfrm>
            <a:prstGeom prst="rect">
              <a:avLst/>
            </a:prstGeom>
          </p:spPr>
        </p:pic>
        <p:sp>
          <p:nvSpPr>
            <p:cNvPr id="18" name="사각형: 둥근 모서리 17">
              <a:extLst>
                <a:ext uri="{FF2B5EF4-FFF2-40B4-BE49-F238E27FC236}">
                  <a16:creationId xmlns:a16="http://schemas.microsoft.com/office/drawing/2014/main" id="{00574C38-0E05-2DCC-66D6-B4949BE0215D}"/>
                </a:ext>
              </a:extLst>
            </p:cNvPr>
            <p:cNvSpPr/>
            <p:nvPr/>
          </p:nvSpPr>
          <p:spPr>
            <a:xfrm>
              <a:off x="5104984" y="3057380"/>
              <a:ext cx="334258" cy="118095"/>
            </a:xfrm>
            <a:prstGeom prst="roundRect">
              <a:avLst>
                <a:gd name="adj" fmla="val 729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편집모드</a:t>
              </a:r>
            </a:p>
          </p:txBody>
        </p:sp>
        <p:sp>
          <p:nvSpPr>
            <p:cNvPr id="24" name="사각형: 둥근 모서리 23">
              <a:extLst>
                <a:ext uri="{FF2B5EF4-FFF2-40B4-BE49-F238E27FC236}">
                  <a16:creationId xmlns:a16="http://schemas.microsoft.com/office/drawing/2014/main" id="{982D1EE6-74A2-B3A1-D607-2B7BAE16221D}"/>
                </a:ext>
              </a:extLst>
            </p:cNvPr>
            <p:cNvSpPr/>
            <p:nvPr/>
          </p:nvSpPr>
          <p:spPr>
            <a:xfrm>
              <a:off x="4972124" y="3065818"/>
              <a:ext cx="102249" cy="102249"/>
            </a:xfrm>
            <a:prstGeom prst="roundRect">
              <a:avLst>
                <a:gd name="adj" fmla="val 7298"/>
              </a:avLst>
            </a:prstGeom>
            <a:solidFill>
              <a:srgbClr val="436AEB"/>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5" name="그림 24">
              <a:extLst>
                <a:ext uri="{FF2B5EF4-FFF2-40B4-BE49-F238E27FC236}">
                  <a16:creationId xmlns:a16="http://schemas.microsoft.com/office/drawing/2014/main" id="{C7542590-8401-9F01-8816-5A34CBB05C07}"/>
                </a:ext>
              </a:extLst>
            </p:cNvPr>
            <p:cNvPicPr>
              <a:picLocks noChangeAspect="1"/>
            </p:cNvPicPr>
            <p:nvPr/>
          </p:nvPicPr>
          <p:blipFill rotWithShape="1">
            <a:blip r:embed="rId17"/>
            <a:srcRect l="41574" t="-3860" b="-1"/>
            <a:stretch/>
          </p:blipFill>
          <p:spPr>
            <a:xfrm>
              <a:off x="4912063" y="5480749"/>
              <a:ext cx="720100" cy="122998"/>
            </a:xfrm>
            <a:prstGeom prst="rect">
              <a:avLst/>
            </a:prstGeom>
          </p:spPr>
        </p:pic>
      </p:grpSp>
      <p:graphicFrame>
        <p:nvGraphicFramePr>
          <p:cNvPr id="57" name="표 175">
            <a:extLst>
              <a:ext uri="{FF2B5EF4-FFF2-40B4-BE49-F238E27FC236}">
                <a16:creationId xmlns:a16="http://schemas.microsoft.com/office/drawing/2014/main" id="{5B1117C4-22F5-5C18-DF15-F090A44ADAB9}"/>
              </a:ext>
            </a:extLst>
          </p:cNvPr>
          <p:cNvGraphicFramePr>
            <a:graphicFrameLocks noGrp="1"/>
          </p:cNvGraphicFramePr>
          <p:nvPr/>
        </p:nvGraphicFramePr>
        <p:xfrm>
          <a:off x="3476106" y="3253854"/>
          <a:ext cx="1895632" cy="2046561"/>
        </p:xfrm>
        <a:graphic>
          <a:graphicData uri="http://schemas.openxmlformats.org/drawingml/2006/table">
            <a:tbl>
              <a:tblPr firstRow="1" bandRow="1">
                <a:tableStyleId>{5C22544A-7EE6-4342-B048-85BDC9FD1C3A}</a:tableStyleId>
              </a:tblPr>
              <a:tblGrid>
                <a:gridCol w="473908">
                  <a:extLst>
                    <a:ext uri="{9D8B030D-6E8A-4147-A177-3AD203B41FA5}">
                      <a16:colId xmlns:a16="http://schemas.microsoft.com/office/drawing/2014/main" val="574335529"/>
                    </a:ext>
                  </a:extLst>
                </a:gridCol>
                <a:gridCol w="473908">
                  <a:extLst>
                    <a:ext uri="{9D8B030D-6E8A-4147-A177-3AD203B41FA5}">
                      <a16:colId xmlns:a16="http://schemas.microsoft.com/office/drawing/2014/main" val="1949423344"/>
                    </a:ext>
                  </a:extLst>
                </a:gridCol>
                <a:gridCol w="473908">
                  <a:extLst>
                    <a:ext uri="{9D8B030D-6E8A-4147-A177-3AD203B41FA5}">
                      <a16:colId xmlns:a16="http://schemas.microsoft.com/office/drawing/2014/main" val="1731021864"/>
                    </a:ext>
                  </a:extLst>
                </a:gridCol>
                <a:gridCol w="473908">
                  <a:extLst>
                    <a:ext uri="{9D8B030D-6E8A-4147-A177-3AD203B41FA5}">
                      <a16:colId xmlns:a16="http://schemas.microsoft.com/office/drawing/2014/main" val="2462240310"/>
                    </a:ext>
                  </a:extLst>
                </a:gridCol>
              </a:tblGrid>
              <a:tr h="186051">
                <a:tc>
                  <a:txBody>
                    <a:bodyPr/>
                    <a:lstStyle/>
                    <a:p>
                      <a:pPr algn="ctr" latinLnBrk="1"/>
                      <a:r>
                        <a:rPr lang="ko-KR" altLang="en-US" sz="600" b="0" dirty="0">
                          <a:solidFill>
                            <a:schemeClr val="tx1"/>
                          </a:solidFill>
                        </a:rPr>
                        <a:t>컬럼</a:t>
                      </a:r>
                      <a:r>
                        <a:rPr lang="en-US" altLang="ko-KR" sz="600" b="0" dirty="0">
                          <a:solidFill>
                            <a:schemeClr val="tx1"/>
                          </a:solidFill>
                        </a:rPr>
                        <a:t>1</a:t>
                      </a:r>
                      <a:endParaRPr lang="ko-KR" altLang="en-US" sz="600" b="0" dirty="0">
                        <a:solidFill>
                          <a:schemeClr val="tx1"/>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600" b="0" dirty="0">
                          <a:solidFill>
                            <a:schemeClr val="tx1"/>
                          </a:solidFill>
                        </a:rPr>
                        <a:t>컬럼</a:t>
                      </a:r>
                      <a:r>
                        <a:rPr lang="en-US" altLang="ko-KR" sz="600" b="0" dirty="0">
                          <a:solidFill>
                            <a:schemeClr val="tx1"/>
                          </a:solidFill>
                        </a:rPr>
                        <a:t>2</a:t>
                      </a:r>
                      <a:endParaRPr lang="ko-KR" altLang="en-US" sz="600" b="0" dirty="0">
                        <a:solidFill>
                          <a:schemeClr val="tx1"/>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600" b="0" dirty="0">
                          <a:solidFill>
                            <a:schemeClr val="tx1"/>
                          </a:solidFill>
                        </a:rPr>
                        <a:t>컬럼</a:t>
                      </a:r>
                      <a:r>
                        <a:rPr lang="en-US" altLang="ko-KR" sz="600" b="0" dirty="0">
                          <a:solidFill>
                            <a:schemeClr val="tx1"/>
                          </a:solidFill>
                        </a:rPr>
                        <a:t>3</a:t>
                      </a:r>
                      <a:endParaRPr lang="ko-KR" altLang="en-US" sz="600" b="0" dirty="0">
                        <a:solidFill>
                          <a:schemeClr val="tx1"/>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600" b="0" dirty="0">
                          <a:solidFill>
                            <a:schemeClr val="tx1"/>
                          </a:solidFill>
                        </a:rPr>
                        <a:t>컬럼</a:t>
                      </a:r>
                      <a:r>
                        <a:rPr lang="en-US" altLang="ko-KR" sz="600" b="0" dirty="0">
                          <a:solidFill>
                            <a:schemeClr val="tx1"/>
                          </a:solidFill>
                        </a:rPr>
                        <a:t>4</a:t>
                      </a:r>
                      <a:endParaRPr lang="ko-KR" altLang="en-US" sz="600" b="0" dirty="0">
                        <a:solidFill>
                          <a:schemeClr val="tx1"/>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30162241"/>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12700" cap="flat" cmpd="sng" algn="ctr">
                      <a:solidFill>
                        <a:srgbClr val="436AEB"/>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45516119"/>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2</a:t>
                      </a:r>
                      <a:endParaRPr lang="ko-KR" altLang="en-US" sz="500" b="0" dirty="0">
                        <a:solidFill>
                          <a:schemeClr val="tx1">
                            <a:lumMod val="50000"/>
                            <a:lumOff val="50000"/>
                          </a:schemeClr>
                        </a:solidFill>
                      </a:endParaRPr>
                    </a:p>
                  </a:txBody>
                  <a:tcPr marL="0" marR="0" marT="0" marB="0" anchor="ctr">
                    <a:lnL w="12700" cmpd="sng">
                      <a:noFill/>
                    </a:lnL>
                    <a:lnR w="12700" cap="flat" cmpd="sng" algn="ctr">
                      <a:solidFill>
                        <a:srgbClr val="436AEB"/>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내용 입력</a:t>
                      </a:r>
                    </a:p>
                  </a:txBody>
                  <a:tcPr marL="0" marR="0" marT="0" marB="0" anchor="ctr">
                    <a:lnL w="12700" cap="flat" cmpd="sng" algn="ctr">
                      <a:solidFill>
                        <a:srgbClr val="436AEB"/>
                      </a:solidFill>
                      <a:prstDash val="solid"/>
                      <a:round/>
                      <a:headEnd type="none" w="med" len="med"/>
                      <a:tailEnd type="none" w="med" len="med"/>
                    </a:lnL>
                    <a:lnR w="12700" cap="flat" cmpd="sng" algn="ctr">
                      <a:solidFill>
                        <a:srgbClr val="436AEB"/>
                      </a:solidFill>
                      <a:prstDash val="solid"/>
                      <a:round/>
                      <a:headEnd type="none" w="med" len="med"/>
                      <a:tailEnd type="none" w="med" len="med"/>
                    </a:lnR>
                    <a:lnT w="12700" cap="flat" cmpd="sng" algn="ctr">
                      <a:solidFill>
                        <a:srgbClr val="436AEB"/>
                      </a:solidFill>
                      <a:prstDash val="solid"/>
                      <a:round/>
                      <a:headEnd type="none" w="med" len="med"/>
                      <a:tailEnd type="none" w="med" len="med"/>
                    </a:lnT>
                    <a:lnB w="12700" cap="flat" cmpd="sng" algn="ctr">
                      <a:solidFill>
                        <a:srgbClr val="436AEB"/>
                      </a:solidFill>
                      <a:prstDash val="solid"/>
                      <a:round/>
                      <a:headEnd type="none" w="med" len="med"/>
                      <a:tailEnd type="none" w="med" len="med"/>
                    </a:lnB>
                    <a:solidFill>
                      <a:schemeClr val="bg1"/>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2</a:t>
                      </a:r>
                      <a:endParaRPr lang="ko-KR" altLang="en-US" sz="500" b="0" dirty="0">
                        <a:solidFill>
                          <a:schemeClr val="tx1">
                            <a:lumMod val="50000"/>
                            <a:lumOff val="50000"/>
                          </a:schemeClr>
                        </a:solidFill>
                      </a:endParaRPr>
                    </a:p>
                  </a:txBody>
                  <a:tcPr marL="0" marR="0" marT="0" marB="0" anchor="ctr">
                    <a:lnL w="12700" cap="flat" cmpd="sng" algn="ctr">
                      <a:solidFill>
                        <a:srgbClr val="436AEB"/>
                      </a:solid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2</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37618733"/>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3</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3</a:t>
                      </a:r>
                      <a:endParaRPr lang="ko-KR" altLang="en-US" sz="500" b="0" dirty="0">
                        <a:solidFill>
                          <a:schemeClr val="tx1">
                            <a:lumMod val="50000"/>
                            <a:lumOff val="50000"/>
                          </a:schemeClr>
                        </a:solidFill>
                      </a:endParaRPr>
                    </a:p>
                  </a:txBody>
                  <a:tcPr marL="0" marR="0" marT="0" marB="0" anchor="ctr">
                    <a:lnL w="12700" cmpd="sng">
                      <a:noFill/>
                    </a:lnL>
                    <a:lnR w="12700" cmpd="sng">
                      <a:noFill/>
                    </a:lnR>
                    <a:lnT w="12700" cap="flat" cmpd="sng" algn="ctr">
                      <a:solidFill>
                        <a:srgbClr val="436AEB"/>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3</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3</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954364"/>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4</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4</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4</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4</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5773471"/>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5</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5</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5</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5</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74011954"/>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6</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6</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6</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6</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80825735"/>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7</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7</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7</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7</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45520479"/>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8</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8</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8</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8</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04291345"/>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9</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9</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9</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9</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8641097"/>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10</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10</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10</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10</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02373630"/>
                  </a:ext>
                </a:extLst>
              </a:tr>
            </a:tbl>
          </a:graphicData>
        </a:graphic>
      </p:graphicFrame>
      <p:grpSp>
        <p:nvGrpSpPr>
          <p:cNvPr id="58" name="그룹 57">
            <a:extLst>
              <a:ext uri="{FF2B5EF4-FFF2-40B4-BE49-F238E27FC236}">
                <a16:creationId xmlns:a16="http://schemas.microsoft.com/office/drawing/2014/main" id="{B5D368A7-4DC4-B8C0-62FF-B79CDF16BAB0}"/>
              </a:ext>
            </a:extLst>
          </p:cNvPr>
          <p:cNvGrpSpPr/>
          <p:nvPr/>
        </p:nvGrpSpPr>
        <p:grpSpPr>
          <a:xfrm>
            <a:off x="3496147" y="5368911"/>
            <a:ext cx="1874811" cy="28800"/>
            <a:chOff x="7183595" y="5729250"/>
            <a:chExt cx="1874811" cy="28800"/>
          </a:xfrm>
        </p:grpSpPr>
        <p:sp>
          <p:nvSpPr>
            <p:cNvPr id="59" name="사각형: 둥근 모서리 58">
              <a:extLst>
                <a:ext uri="{FF2B5EF4-FFF2-40B4-BE49-F238E27FC236}">
                  <a16:creationId xmlns:a16="http://schemas.microsoft.com/office/drawing/2014/main" id="{F67B92E5-6372-4B7A-7F8B-27545AC57507}"/>
                </a:ext>
              </a:extLst>
            </p:cNvPr>
            <p:cNvSpPr/>
            <p:nvPr/>
          </p:nvSpPr>
          <p:spPr>
            <a:xfrm>
              <a:off x="7183595" y="5729250"/>
              <a:ext cx="1874811" cy="28800"/>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사각형: 둥근 모서리 59">
              <a:extLst>
                <a:ext uri="{FF2B5EF4-FFF2-40B4-BE49-F238E27FC236}">
                  <a16:creationId xmlns:a16="http://schemas.microsoft.com/office/drawing/2014/main" id="{42F35644-BC7C-816D-8F45-59F595F1E21D}"/>
                </a:ext>
              </a:extLst>
            </p:cNvPr>
            <p:cNvSpPr/>
            <p:nvPr/>
          </p:nvSpPr>
          <p:spPr>
            <a:xfrm>
              <a:off x="7251141" y="5729250"/>
              <a:ext cx="360000" cy="28800"/>
            </a:xfrm>
            <a:prstGeom prst="roundRect">
              <a:avLst>
                <a:gd name="adj" fmla="val 50000"/>
              </a:avLst>
            </a:prstGeom>
            <a:solidFill>
              <a:srgbClr val="436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9" name="직사각형 258">
            <a:extLst>
              <a:ext uri="{FF2B5EF4-FFF2-40B4-BE49-F238E27FC236}">
                <a16:creationId xmlns:a16="http://schemas.microsoft.com/office/drawing/2014/main" id="{1CE464F7-A2E0-BB0E-05CC-259D8DA3E9BD}"/>
              </a:ext>
            </a:extLst>
          </p:cNvPr>
          <p:cNvSpPr/>
          <p:nvPr/>
        </p:nvSpPr>
        <p:spPr>
          <a:xfrm>
            <a:off x="1005859" y="2981704"/>
            <a:ext cx="228400" cy="25873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0" name="모서리가 둥근 직사각형 299">
            <a:extLst>
              <a:ext uri="{FF2B5EF4-FFF2-40B4-BE49-F238E27FC236}">
                <a16:creationId xmlns:a16="http://schemas.microsoft.com/office/drawing/2014/main" id="{3DF8371E-8C3A-E692-EB55-E3CCE81BFF68}"/>
              </a:ext>
            </a:extLst>
          </p:cNvPr>
          <p:cNvSpPr/>
          <p:nvPr/>
        </p:nvSpPr>
        <p:spPr>
          <a:xfrm>
            <a:off x="797760" y="281859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261" name="직사각형 260">
            <a:extLst>
              <a:ext uri="{FF2B5EF4-FFF2-40B4-BE49-F238E27FC236}">
                <a16:creationId xmlns:a16="http://schemas.microsoft.com/office/drawing/2014/main" id="{25730A72-069A-25FC-E099-3BED129BE29C}"/>
              </a:ext>
            </a:extLst>
          </p:cNvPr>
          <p:cNvSpPr/>
          <p:nvPr/>
        </p:nvSpPr>
        <p:spPr>
          <a:xfrm>
            <a:off x="2336196" y="3007268"/>
            <a:ext cx="529575" cy="20696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2" name="모서리가 둥근 직사각형 299">
            <a:extLst>
              <a:ext uri="{FF2B5EF4-FFF2-40B4-BE49-F238E27FC236}">
                <a16:creationId xmlns:a16="http://schemas.microsoft.com/office/drawing/2014/main" id="{44AD0AF3-FEC9-4A2C-CB95-943B31EB02E5}"/>
              </a:ext>
            </a:extLst>
          </p:cNvPr>
          <p:cNvSpPr/>
          <p:nvPr/>
        </p:nvSpPr>
        <p:spPr>
          <a:xfrm>
            <a:off x="2129698" y="280958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pic>
        <p:nvPicPr>
          <p:cNvPr id="264" name="그래픽 263" descr="확인 표시 단색으로 채워진">
            <a:extLst>
              <a:ext uri="{FF2B5EF4-FFF2-40B4-BE49-F238E27FC236}">
                <a16:creationId xmlns:a16="http://schemas.microsoft.com/office/drawing/2014/main" id="{2F53741A-61FD-29C7-C32B-7548F1A29C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656164" y="3066473"/>
            <a:ext cx="99908" cy="99908"/>
          </a:xfrm>
          <a:prstGeom prst="rect">
            <a:avLst/>
          </a:prstGeom>
        </p:spPr>
      </p:pic>
      <p:pic>
        <p:nvPicPr>
          <p:cNvPr id="265" name="그림 264">
            <a:extLst>
              <a:ext uri="{FF2B5EF4-FFF2-40B4-BE49-F238E27FC236}">
                <a16:creationId xmlns:a16="http://schemas.microsoft.com/office/drawing/2014/main" id="{174F22F4-000B-DD43-4EB3-AB7BB8ABD5ED}"/>
              </a:ext>
            </a:extLst>
          </p:cNvPr>
          <p:cNvPicPr>
            <a:picLocks noChangeAspect="1"/>
          </p:cNvPicPr>
          <p:nvPr/>
        </p:nvPicPr>
        <p:blipFill>
          <a:blip r:embed="rId20"/>
          <a:stretch>
            <a:fillRect/>
          </a:stretch>
        </p:blipFill>
        <p:spPr>
          <a:xfrm>
            <a:off x="5118027" y="3014962"/>
            <a:ext cx="226155" cy="216531"/>
          </a:xfrm>
          <a:prstGeom prst="rect">
            <a:avLst/>
          </a:prstGeom>
        </p:spPr>
      </p:pic>
      <p:sp>
        <p:nvSpPr>
          <p:cNvPr id="266" name="직사각형 265">
            <a:extLst>
              <a:ext uri="{FF2B5EF4-FFF2-40B4-BE49-F238E27FC236}">
                <a16:creationId xmlns:a16="http://schemas.microsoft.com/office/drawing/2014/main" id="{C708701F-A7EA-1622-9E9F-ACDB9CFC277B}"/>
              </a:ext>
            </a:extLst>
          </p:cNvPr>
          <p:cNvSpPr/>
          <p:nvPr/>
        </p:nvSpPr>
        <p:spPr>
          <a:xfrm>
            <a:off x="4599258" y="3007268"/>
            <a:ext cx="529575" cy="20696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7" name="모서리가 둥근 직사각형 299">
            <a:extLst>
              <a:ext uri="{FF2B5EF4-FFF2-40B4-BE49-F238E27FC236}">
                <a16:creationId xmlns:a16="http://schemas.microsoft.com/office/drawing/2014/main" id="{9B7F1EA3-6DF5-AC2A-4A90-41D8329486B2}"/>
              </a:ext>
            </a:extLst>
          </p:cNvPr>
          <p:cNvSpPr/>
          <p:nvPr/>
        </p:nvSpPr>
        <p:spPr>
          <a:xfrm>
            <a:off x="4376627" y="293177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sp>
        <p:nvSpPr>
          <p:cNvPr id="268" name="모서리가 둥근 직사각형 299">
            <a:extLst>
              <a:ext uri="{FF2B5EF4-FFF2-40B4-BE49-F238E27FC236}">
                <a16:creationId xmlns:a16="http://schemas.microsoft.com/office/drawing/2014/main" id="{C1CCF7E9-6E8E-C568-65AB-D6DEA6626BA1}"/>
              </a:ext>
            </a:extLst>
          </p:cNvPr>
          <p:cNvSpPr/>
          <p:nvPr/>
        </p:nvSpPr>
        <p:spPr>
          <a:xfrm>
            <a:off x="5277782" y="292586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2-2</a:t>
            </a:r>
            <a:endParaRPr lang="ko-KR" altLang="en-US" sz="750" b="1" dirty="0"/>
          </a:p>
        </p:txBody>
      </p:sp>
      <p:sp>
        <p:nvSpPr>
          <p:cNvPr id="269" name="직사각형 268">
            <a:extLst>
              <a:ext uri="{FF2B5EF4-FFF2-40B4-BE49-F238E27FC236}">
                <a16:creationId xmlns:a16="http://schemas.microsoft.com/office/drawing/2014/main" id="{3897F844-B0DE-EEB9-4FF0-1DFF96FC0638}"/>
              </a:ext>
            </a:extLst>
          </p:cNvPr>
          <p:cNvSpPr/>
          <p:nvPr/>
        </p:nvSpPr>
        <p:spPr>
          <a:xfrm>
            <a:off x="3916340" y="3588558"/>
            <a:ext cx="529575" cy="257101"/>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0" name="모서리가 둥근 직사각형 299">
            <a:extLst>
              <a:ext uri="{FF2B5EF4-FFF2-40B4-BE49-F238E27FC236}">
                <a16:creationId xmlns:a16="http://schemas.microsoft.com/office/drawing/2014/main" id="{5910B959-283D-D2FB-A411-B747E1C9F648}"/>
              </a:ext>
            </a:extLst>
          </p:cNvPr>
          <p:cNvSpPr/>
          <p:nvPr/>
        </p:nvSpPr>
        <p:spPr>
          <a:xfrm>
            <a:off x="3737852" y="342751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2-3</a:t>
            </a:r>
            <a:endParaRPr lang="ko-KR" altLang="en-US" sz="750" b="1" dirty="0"/>
          </a:p>
        </p:txBody>
      </p:sp>
      <p:cxnSp>
        <p:nvCxnSpPr>
          <p:cNvPr id="271" name="연결선: 꺾임 270">
            <a:extLst>
              <a:ext uri="{FF2B5EF4-FFF2-40B4-BE49-F238E27FC236}">
                <a16:creationId xmlns:a16="http://schemas.microsoft.com/office/drawing/2014/main" id="{BC34645B-77F2-DFC5-5D7F-4CDFA121E182}"/>
              </a:ext>
            </a:extLst>
          </p:cNvPr>
          <p:cNvCxnSpPr>
            <a:cxnSpLocks/>
            <a:stCxn id="178" idx="3"/>
            <a:endCxn id="57" idx="1"/>
          </p:cNvCxnSpPr>
          <p:nvPr/>
        </p:nvCxnSpPr>
        <p:spPr>
          <a:xfrm>
            <a:off x="2857936" y="3116428"/>
            <a:ext cx="618170" cy="1160706"/>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7" name="그룹 6">
            <a:extLst>
              <a:ext uri="{FF2B5EF4-FFF2-40B4-BE49-F238E27FC236}">
                <a16:creationId xmlns:a16="http://schemas.microsoft.com/office/drawing/2014/main" id="{1EB6ECA6-F181-82C4-00E2-E8BE2FB99A30}"/>
              </a:ext>
            </a:extLst>
          </p:cNvPr>
          <p:cNvGrpSpPr/>
          <p:nvPr/>
        </p:nvGrpSpPr>
        <p:grpSpPr>
          <a:xfrm>
            <a:off x="3532036" y="3023946"/>
            <a:ext cx="180000" cy="180000"/>
            <a:chOff x="3532036" y="3023946"/>
            <a:chExt cx="180000" cy="180000"/>
          </a:xfrm>
        </p:grpSpPr>
        <p:sp>
          <p:nvSpPr>
            <p:cNvPr id="2" name="사각형: 둥근 모서리 1">
              <a:extLst>
                <a:ext uri="{FF2B5EF4-FFF2-40B4-BE49-F238E27FC236}">
                  <a16:creationId xmlns:a16="http://schemas.microsoft.com/office/drawing/2014/main" id="{F0121843-F996-10FA-2199-D2D30980703D}"/>
                </a:ext>
              </a:extLst>
            </p:cNvPr>
            <p:cNvSpPr/>
            <p:nvPr/>
          </p:nvSpPr>
          <p:spPr>
            <a:xfrm>
              <a:off x="3532036" y="3023946"/>
              <a:ext cx="180000" cy="180000"/>
            </a:xfrm>
            <a:prstGeom prst="roundRect">
              <a:avLst>
                <a:gd name="adj" fmla="val 7298"/>
              </a:avLst>
            </a:prstGeom>
            <a:solidFill>
              <a:srgbClr val="436A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 name="그래픽 5" descr="추가 단색으로 채워진">
              <a:extLst>
                <a:ext uri="{FF2B5EF4-FFF2-40B4-BE49-F238E27FC236}">
                  <a16:creationId xmlns:a16="http://schemas.microsoft.com/office/drawing/2014/main" id="{420B5BC8-EB79-819D-1F72-62BDD7C0703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563963" y="3057968"/>
              <a:ext cx="108000" cy="108000"/>
            </a:xfrm>
            <a:prstGeom prst="rect">
              <a:avLst/>
            </a:prstGeom>
          </p:spPr>
        </p:pic>
      </p:grpSp>
      <p:grpSp>
        <p:nvGrpSpPr>
          <p:cNvPr id="21" name="그룹 20">
            <a:extLst>
              <a:ext uri="{FF2B5EF4-FFF2-40B4-BE49-F238E27FC236}">
                <a16:creationId xmlns:a16="http://schemas.microsoft.com/office/drawing/2014/main" id="{7323DE93-D60D-19C5-5E73-6E6A5B2F39BB}"/>
              </a:ext>
            </a:extLst>
          </p:cNvPr>
          <p:cNvGrpSpPr/>
          <p:nvPr/>
        </p:nvGrpSpPr>
        <p:grpSpPr>
          <a:xfrm>
            <a:off x="3728905" y="3023946"/>
            <a:ext cx="180000" cy="180000"/>
            <a:chOff x="3728905" y="3023946"/>
            <a:chExt cx="180000" cy="180000"/>
          </a:xfrm>
        </p:grpSpPr>
        <p:sp>
          <p:nvSpPr>
            <p:cNvPr id="9" name="사각형: 둥근 모서리 8">
              <a:extLst>
                <a:ext uri="{FF2B5EF4-FFF2-40B4-BE49-F238E27FC236}">
                  <a16:creationId xmlns:a16="http://schemas.microsoft.com/office/drawing/2014/main" id="{0E556859-75F7-359B-02C2-4D44B1657289}"/>
                </a:ext>
              </a:extLst>
            </p:cNvPr>
            <p:cNvSpPr/>
            <p:nvPr/>
          </p:nvSpPr>
          <p:spPr>
            <a:xfrm>
              <a:off x="3728905" y="3023946"/>
              <a:ext cx="180000" cy="180000"/>
            </a:xfrm>
            <a:prstGeom prst="roundRect">
              <a:avLst>
                <a:gd name="adj" fmla="val 7298"/>
              </a:avLst>
            </a:prstGeom>
            <a:solidFill>
              <a:srgbClr val="436A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0" name="그래픽 19" descr="쓰레기 단색으로 채워진">
              <a:extLst>
                <a:ext uri="{FF2B5EF4-FFF2-40B4-BE49-F238E27FC236}">
                  <a16:creationId xmlns:a16="http://schemas.microsoft.com/office/drawing/2014/main" id="{8C4EC69F-E95D-EE62-3BFA-2553D9CDAAA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767849" y="3059946"/>
              <a:ext cx="108000" cy="108000"/>
            </a:xfrm>
            <a:prstGeom prst="rect">
              <a:avLst/>
            </a:prstGeom>
          </p:spPr>
        </p:pic>
      </p:grpSp>
      <p:grpSp>
        <p:nvGrpSpPr>
          <p:cNvPr id="26" name="그룹 25">
            <a:extLst>
              <a:ext uri="{FF2B5EF4-FFF2-40B4-BE49-F238E27FC236}">
                <a16:creationId xmlns:a16="http://schemas.microsoft.com/office/drawing/2014/main" id="{2656BC2F-6F9D-53CE-AC32-D8682D5BD7C6}"/>
              </a:ext>
            </a:extLst>
          </p:cNvPr>
          <p:cNvGrpSpPr/>
          <p:nvPr/>
        </p:nvGrpSpPr>
        <p:grpSpPr>
          <a:xfrm>
            <a:off x="3923441" y="3023946"/>
            <a:ext cx="180000" cy="180000"/>
            <a:chOff x="3923441" y="3023946"/>
            <a:chExt cx="180000" cy="180000"/>
          </a:xfrm>
        </p:grpSpPr>
        <p:sp>
          <p:nvSpPr>
            <p:cNvPr id="14" name="사각형: 둥근 모서리 13">
              <a:extLst>
                <a:ext uri="{FF2B5EF4-FFF2-40B4-BE49-F238E27FC236}">
                  <a16:creationId xmlns:a16="http://schemas.microsoft.com/office/drawing/2014/main" id="{CAD72FB0-B09B-A1F1-05B6-B4B108A68A3A}"/>
                </a:ext>
              </a:extLst>
            </p:cNvPr>
            <p:cNvSpPr/>
            <p:nvPr/>
          </p:nvSpPr>
          <p:spPr>
            <a:xfrm>
              <a:off x="3923441" y="3023946"/>
              <a:ext cx="180000" cy="180000"/>
            </a:xfrm>
            <a:prstGeom prst="roundRect">
              <a:avLst>
                <a:gd name="adj" fmla="val 7298"/>
              </a:avLst>
            </a:prstGeom>
            <a:solidFill>
              <a:srgbClr val="436A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3" name="그래픽 22" descr="아래쪽 캐럿 단색으로 채워진">
              <a:extLst>
                <a:ext uri="{FF2B5EF4-FFF2-40B4-BE49-F238E27FC236}">
                  <a16:creationId xmlns:a16="http://schemas.microsoft.com/office/drawing/2014/main" id="{182CFB77-2A27-BC2B-D111-0917C19A8F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932441" y="3033738"/>
              <a:ext cx="162000" cy="162000"/>
            </a:xfrm>
            <a:prstGeom prst="rect">
              <a:avLst/>
            </a:prstGeom>
          </p:spPr>
        </p:pic>
      </p:grpSp>
      <p:sp>
        <p:nvSpPr>
          <p:cNvPr id="27" name="모서리가 둥근 직사각형 299">
            <a:extLst>
              <a:ext uri="{FF2B5EF4-FFF2-40B4-BE49-F238E27FC236}">
                <a16:creationId xmlns:a16="http://schemas.microsoft.com/office/drawing/2014/main" id="{A8236BA8-5F26-C6E1-7E20-13EEAEFB5B1F}"/>
              </a:ext>
            </a:extLst>
          </p:cNvPr>
          <p:cNvSpPr/>
          <p:nvPr/>
        </p:nvSpPr>
        <p:spPr>
          <a:xfrm>
            <a:off x="3345391" y="283365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2-4</a:t>
            </a:r>
            <a:endParaRPr lang="ko-KR" altLang="en-US" sz="750" b="1" dirty="0"/>
          </a:p>
        </p:txBody>
      </p:sp>
      <p:sp>
        <p:nvSpPr>
          <p:cNvPr id="28" name="모서리가 둥근 직사각형 299">
            <a:extLst>
              <a:ext uri="{FF2B5EF4-FFF2-40B4-BE49-F238E27FC236}">
                <a16:creationId xmlns:a16="http://schemas.microsoft.com/office/drawing/2014/main" id="{74880CAF-36B8-6DBE-CD62-523E38A41A53}"/>
              </a:ext>
            </a:extLst>
          </p:cNvPr>
          <p:cNvSpPr/>
          <p:nvPr/>
        </p:nvSpPr>
        <p:spPr>
          <a:xfrm>
            <a:off x="3602728" y="283365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2-5</a:t>
            </a:r>
            <a:endParaRPr lang="ko-KR" altLang="en-US" sz="750" b="1" dirty="0"/>
          </a:p>
        </p:txBody>
      </p:sp>
      <p:sp>
        <p:nvSpPr>
          <p:cNvPr id="30" name="모서리가 둥근 직사각형 299">
            <a:extLst>
              <a:ext uri="{FF2B5EF4-FFF2-40B4-BE49-F238E27FC236}">
                <a16:creationId xmlns:a16="http://schemas.microsoft.com/office/drawing/2014/main" id="{95CB7213-BC34-2370-8CD7-294DF305E402}"/>
              </a:ext>
            </a:extLst>
          </p:cNvPr>
          <p:cNvSpPr/>
          <p:nvPr/>
        </p:nvSpPr>
        <p:spPr>
          <a:xfrm>
            <a:off x="3873503" y="283365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2-6</a:t>
            </a:r>
            <a:endParaRPr lang="ko-KR" altLang="en-US" sz="750" b="1" dirty="0"/>
          </a:p>
        </p:txBody>
      </p:sp>
    </p:spTree>
    <p:extLst>
      <p:ext uri="{BB962C8B-B14F-4D97-AF65-F5344CB8AC3E}">
        <p14:creationId xmlns:p14="http://schemas.microsoft.com/office/powerpoint/2010/main" val="302100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5602829"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레이어 속성 보고서 보기</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LXPFA_SB_2D_WA_073</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nvGraphicFramePr>
        <p:xfrm>
          <a:off x="9563100" y="897079"/>
          <a:ext cx="2486025" cy="42797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보고서</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속성테이블에서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현장조사 보고서</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의 경우 제일 끝 컬럼에 표시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현장조사 보고서</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가 있을 경우만 아이콘으로 보고서 표시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보고서 아이콘</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클릭 시 보고서</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(1-1)</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팝업</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131" name="직사각형 130">
            <a:extLst>
              <a:ext uri="{FF2B5EF4-FFF2-40B4-BE49-F238E27FC236}">
                <a16:creationId xmlns:a16="http://schemas.microsoft.com/office/drawing/2014/main" id="{79859328-8443-1275-3EC8-4338623B73A5}"/>
              </a:ext>
            </a:extLst>
          </p:cNvPr>
          <p:cNvSpPr/>
          <p:nvPr/>
        </p:nvSpPr>
        <p:spPr>
          <a:xfrm>
            <a:off x="-2163732" y="2886453"/>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1323701" y="15074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60" name="연결선: 꺾임 159">
            <a:extLst>
              <a:ext uri="{FF2B5EF4-FFF2-40B4-BE49-F238E27FC236}">
                <a16:creationId xmlns:a16="http://schemas.microsoft.com/office/drawing/2014/main" id="{AAE38161-B8E7-FAD5-B876-70E81FE3D6BC}"/>
              </a:ext>
            </a:extLst>
          </p:cNvPr>
          <p:cNvCxnSpPr>
            <a:cxnSpLocks/>
          </p:cNvCxnSpPr>
          <p:nvPr/>
        </p:nvCxnSpPr>
        <p:spPr>
          <a:xfrm rot="16200000" flipH="1">
            <a:off x="-1079127" y="1685156"/>
            <a:ext cx="90452" cy="1149133"/>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84" name="그룹 183">
            <a:extLst>
              <a:ext uri="{FF2B5EF4-FFF2-40B4-BE49-F238E27FC236}">
                <a16:creationId xmlns:a16="http://schemas.microsoft.com/office/drawing/2014/main" id="{FBF032BD-7ED0-765F-5284-D625B5EF2BBE}"/>
              </a:ext>
            </a:extLst>
          </p:cNvPr>
          <p:cNvGrpSpPr/>
          <p:nvPr/>
        </p:nvGrpSpPr>
        <p:grpSpPr>
          <a:xfrm>
            <a:off x="969854" y="1463915"/>
            <a:ext cx="1946494" cy="4221254"/>
            <a:chOff x="3780408" y="1463915"/>
            <a:chExt cx="1946494" cy="4221254"/>
          </a:xfrm>
        </p:grpSpPr>
        <p:grpSp>
          <p:nvGrpSpPr>
            <p:cNvPr id="142" name="그룹 141">
              <a:extLst>
                <a:ext uri="{FF2B5EF4-FFF2-40B4-BE49-F238E27FC236}">
                  <a16:creationId xmlns:a16="http://schemas.microsoft.com/office/drawing/2014/main" id="{85B364AE-CCF1-B0CB-FCE2-F6308C422C50}"/>
                </a:ext>
              </a:extLst>
            </p:cNvPr>
            <p:cNvGrpSpPr/>
            <p:nvPr/>
          </p:nvGrpSpPr>
          <p:grpSpPr>
            <a:xfrm>
              <a:off x="3780408" y="1463915"/>
              <a:ext cx="1946494" cy="4221254"/>
              <a:chOff x="4266073" y="1463915"/>
              <a:chExt cx="1946494" cy="4221254"/>
            </a:xfrm>
          </p:grpSpPr>
          <p:grpSp>
            <p:nvGrpSpPr>
              <p:cNvPr id="145" name="그룹 144">
                <a:extLst>
                  <a:ext uri="{FF2B5EF4-FFF2-40B4-BE49-F238E27FC236}">
                    <a16:creationId xmlns:a16="http://schemas.microsoft.com/office/drawing/2014/main" id="{6CD8C051-9205-D9FB-88A3-73992D277452}"/>
                  </a:ext>
                </a:extLst>
              </p:cNvPr>
              <p:cNvGrpSpPr/>
              <p:nvPr/>
            </p:nvGrpSpPr>
            <p:grpSpPr>
              <a:xfrm>
                <a:off x="4267199" y="1463915"/>
                <a:ext cx="1945368" cy="4221254"/>
                <a:chOff x="4779484" y="1018145"/>
                <a:chExt cx="1945368" cy="4221254"/>
              </a:xfrm>
            </p:grpSpPr>
            <p:sp>
              <p:nvSpPr>
                <p:cNvPr id="156" name="사각형: 둥근 모서리 155">
                  <a:extLst>
                    <a:ext uri="{FF2B5EF4-FFF2-40B4-BE49-F238E27FC236}">
                      <a16:creationId xmlns:a16="http://schemas.microsoft.com/office/drawing/2014/main" id="{E5632FDE-4094-6814-512D-00B690505012}"/>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7" name="그림 156">
                  <a:extLst>
                    <a:ext uri="{FF2B5EF4-FFF2-40B4-BE49-F238E27FC236}">
                      <a16:creationId xmlns:a16="http://schemas.microsoft.com/office/drawing/2014/main" id="{78E5F01D-C584-E867-4FDC-2FFB7E03D400}"/>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158" name="사각형: 둥근 모서리 157">
                  <a:extLst>
                    <a:ext uri="{FF2B5EF4-FFF2-40B4-BE49-F238E27FC236}">
                      <a16:creationId xmlns:a16="http://schemas.microsoft.com/office/drawing/2014/main" id="{31D8FFF8-FE3F-159B-A81C-2C9ED67481A1}"/>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59" name="그래픽 158" descr="햄버거 메뉴 아이콘 단색으로 채워진">
                  <a:extLst>
                    <a:ext uri="{FF2B5EF4-FFF2-40B4-BE49-F238E27FC236}">
                      <a16:creationId xmlns:a16="http://schemas.microsoft.com/office/drawing/2014/main" id="{639A09C0-F7BB-DCE2-1945-DC14875C20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61" name="그래픽 160" descr="돋보기 단색으로 채워진">
                  <a:extLst>
                    <a:ext uri="{FF2B5EF4-FFF2-40B4-BE49-F238E27FC236}">
                      <a16:creationId xmlns:a16="http://schemas.microsoft.com/office/drawing/2014/main" id="{A43FBE5A-B4C5-4F1C-3C28-9FB9ECDB11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62" name="직사각형 161">
                  <a:extLst>
                    <a:ext uri="{FF2B5EF4-FFF2-40B4-BE49-F238E27FC236}">
                      <a16:creationId xmlns:a16="http://schemas.microsoft.com/office/drawing/2014/main" id="{1EF64630-B94A-7485-C6A9-27F1454575C4}"/>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63" name="타원 162">
                  <a:extLst>
                    <a:ext uri="{FF2B5EF4-FFF2-40B4-BE49-F238E27FC236}">
                      <a16:creationId xmlns:a16="http://schemas.microsoft.com/office/drawing/2014/main" id="{87CC3ABF-B00F-4ADA-100A-73FC8C5C5DFC}"/>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64" name="그래픽 163" descr="연필 단색으로 채워진">
                  <a:extLst>
                    <a:ext uri="{FF2B5EF4-FFF2-40B4-BE49-F238E27FC236}">
                      <a16:creationId xmlns:a16="http://schemas.microsoft.com/office/drawing/2014/main" id="{9B68EF63-98C1-E638-5961-4D0B5E53B8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sp>
              <p:nvSpPr>
                <p:cNvPr id="165" name="사각형: 둥근 모서리 164">
                  <a:extLst>
                    <a:ext uri="{FF2B5EF4-FFF2-40B4-BE49-F238E27FC236}">
                      <a16:creationId xmlns:a16="http://schemas.microsoft.com/office/drawing/2014/main" id="{C72EA93B-7A3C-D409-1F02-5CC0306FDB8E}"/>
                    </a:ext>
                  </a:extLst>
                </p:cNvPr>
                <p:cNvSpPr/>
                <p:nvPr/>
              </p:nvSpPr>
              <p:spPr>
                <a:xfrm>
                  <a:off x="5497892" y="5110044"/>
                  <a:ext cx="1181039" cy="102249"/>
                </a:xfrm>
                <a:prstGeom prst="roundRect">
                  <a:avLst>
                    <a:gd name="adj" fmla="val 7298"/>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123.41235435234, 42.123451532</a:t>
                  </a:r>
                  <a:endParaRPr lang="ko-KR" altLang="en-US" sz="600" dirty="0">
                    <a:solidFill>
                      <a:schemeClr val="bg1"/>
                    </a:solidFill>
                  </a:endParaRPr>
                </a:p>
              </p:txBody>
            </p:sp>
            <p:cxnSp>
              <p:nvCxnSpPr>
                <p:cNvPr id="166" name="직선 연결선 165">
                  <a:extLst>
                    <a:ext uri="{FF2B5EF4-FFF2-40B4-BE49-F238E27FC236}">
                      <a16:creationId xmlns:a16="http://schemas.microsoft.com/office/drawing/2014/main" id="{916123CE-3086-A03F-CFF2-4BE15203AB36}"/>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직선 연결선 166">
                  <a:extLst>
                    <a:ext uri="{FF2B5EF4-FFF2-40B4-BE49-F238E27FC236}">
                      <a16:creationId xmlns:a16="http://schemas.microsoft.com/office/drawing/2014/main" id="{768C5446-21EF-CB19-1884-52CD1DB67C50}"/>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직선 연결선 167">
                  <a:extLst>
                    <a:ext uri="{FF2B5EF4-FFF2-40B4-BE49-F238E27FC236}">
                      <a16:creationId xmlns:a16="http://schemas.microsoft.com/office/drawing/2014/main" id="{51369DBB-F289-3EE7-7B49-7DBB3A43B22C}"/>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9" name="사각형: 둥근 모서리 168">
                  <a:extLst>
                    <a:ext uri="{FF2B5EF4-FFF2-40B4-BE49-F238E27FC236}">
                      <a16:creationId xmlns:a16="http://schemas.microsoft.com/office/drawing/2014/main" id="{DBC3157A-9D94-D33C-349D-C12E8B83038E}"/>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170" name="그룹 169">
                  <a:extLst>
                    <a:ext uri="{FF2B5EF4-FFF2-40B4-BE49-F238E27FC236}">
                      <a16:creationId xmlns:a16="http://schemas.microsoft.com/office/drawing/2014/main" id="{B388DCD4-D6A6-7C9D-40A6-59EF4116BAE2}"/>
                    </a:ext>
                  </a:extLst>
                </p:cNvPr>
                <p:cNvGrpSpPr/>
                <p:nvPr/>
              </p:nvGrpSpPr>
              <p:grpSpPr>
                <a:xfrm>
                  <a:off x="6466436" y="4679226"/>
                  <a:ext cx="180000" cy="180000"/>
                  <a:chOff x="4586056" y="2102346"/>
                  <a:chExt cx="180000" cy="180000"/>
                </a:xfrm>
              </p:grpSpPr>
              <p:sp>
                <p:nvSpPr>
                  <p:cNvPr id="174" name="사각형: 둥근 모서리 173">
                    <a:extLst>
                      <a:ext uri="{FF2B5EF4-FFF2-40B4-BE49-F238E27FC236}">
                        <a16:creationId xmlns:a16="http://schemas.microsoft.com/office/drawing/2014/main" id="{AB3F8DFE-20C4-C1AD-AAE2-5C47F009BC54}"/>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75" name="그래픽 174" descr="대상 단색으로 채워진">
                    <a:extLst>
                      <a:ext uri="{FF2B5EF4-FFF2-40B4-BE49-F238E27FC236}">
                        <a16:creationId xmlns:a16="http://schemas.microsoft.com/office/drawing/2014/main" id="{35FA3E41-833B-67EC-9849-4F32D4A2B3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171" name="그룹 170">
                  <a:extLst>
                    <a:ext uri="{FF2B5EF4-FFF2-40B4-BE49-F238E27FC236}">
                      <a16:creationId xmlns:a16="http://schemas.microsoft.com/office/drawing/2014/main" id="{D296F87B-1591-5E8E-6DC1-34C204BED335}"/>
                    </a:ext>
                  </a:extLst>
                </p:cNvPr>
                <p:cNvGrpSpPr/>
                <p:nvPr/>
              </p:nvGrpSpPr>
              <p:grpSpPr>
                <a:xfrm>
                  <a:off x="6461741" y="4434938"/>
                  <a:ext cx="180000" cy="180000"/>
                  <a:chOff x="4586056" y="2607766"/>
                  <a:chExt cx="180000" cy="180000"/>
                </a:xfrm>
              </p:grpSpPr>
              <p:sp>
                <p:nvSpPr>
                  <p:cNvPr id="172" name="사각형: 둥근 모서리 171">
                    <a:extLst>
                      <a:ext uri="{FF2B5EF4-FFF2-40B4-BE49-F238E27FC236}">
                        <a16:creationId xmlns:a16="http://schemas.microsoft.com/office/drawing/2014/main" id="{3BEFFEFC-3708-9F68-748D-CFFBFA3638E0}"/>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73" name="그래픽 172" descr="세계 단색으로 채워진">
                    <a:extLst>
                      <a:ext uri="{FF2B5EF4-FFF2-40B4-BE49-F238E27FC236}">
                        <a16:creationId xmlns:a16="http://schemas.microsoft.com/office/drawing/2014/main" id="{5AC200C1-E862-59D1-9C11-61599BCD04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146" name="사각형: 둥근 모서리 145">
                <a:extLst>
                  <a:ext uri="{FF2B5EF4-FFF2-40B4-BE49-F238E27FC236}">
                    <a16:creationId xmlns:a16="http://schemas.microsoft.com/office/drawing/2014/main" id="{5ED1B3FE-02DF-AD32-38D0-F9A36F27BB99}"/>
                  </a:ext>
                </a:extLst>
              </p:cNvPr>
              <p:cNvSpPr/>
              <p:nvPr/>
            </p:nvSpPr>
            <p:spPr>
              <a:xfrm>
                <a:off x="4266073" y="2706588"/>
                <a:ext cx="1943922" cy="2978386"/>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grpSp>
        <p:sp>
          <p:nvSpPr>
            <p:cNvPr id="176" name="사각형: 둥근 모서리 175">
              <a:extLst>
                <a:ext uri="{FF2B5EF4-FFF2-40B4-BE49-F238E27FC236}">
                  <a16:creationId xmlns:a16="http://schemas.microsoft.com/office/drawing/2014/main" id="{496295FF-6823-C914-DF02-64F06BC0F484}"/>
                </a:ext>
              </a:extLst>
            </p:cNvPr>
            <p:cNvSpPr/>
            <p:nvPr/>
          </p:nvSpPr>
          <p:spPr>
            <a:xfrm>
              <a:off x="3780408" y="2712336"/>
              <a:ext cx="1943919" cy="263521"/>
            </a:xfrm>
            <a:prstGeom prst="roundRect">
              <a:avLst>
                <a:gd name="adj" fmla="val 0"/>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bg1"/>
                  </a:solidFill>
                </a:rPr>
                <a:t>  건축자산</a:t>
              </a:r>
              <a:r>
                <a:rPr lang="en-US" altLang="ko-KR" sz="600" b="1" dirty="0">
                  <a:solidFill>
                    <a:schemeClr val="bg1"/>
                  </a:solidFill>
                </a:rPr>
                <a:t>_</a:t>
              </a:r>
              <a:r>
                <a:rPr lang="ko-KR" altLang="en-US" sz="600" b="1" dirty="0">
                  <a:solidFill>
                    <a:schemeClr val="bg1"/>
                  </a:solidFill>
                </a:rPr>
                <a:t>기반시설</a:t>
              </a:r>
              <a:r>
                <a:rPr lang="en-US" altLang="ko-KR" sz="600" b="1" dirty="0">
                  <a:solidFill>
                    <a:schemeClr val="bg1"/>
                  </a:solidFill>
                </a:rPr>
                <a:t>_</a:t>
              </a:r>
              <a:r>
                <a:rPr lang="ko-KR" altLang="en-US" sz="600" b="1" dirty="0">
                  <a:solidFill>
                    <a:schemeClr val="bg1"/>
                  </a:solidFill>
                </a:rPr>
                <a:t>수원</a:t>
              </a:r>
              <a:r>
                <a:rPr lang="en-US" altLang="ko-KR" sz="600" b="1" dirty="0">
                  <a:solidFill>
                    <a:schemeClr val="bg1"/>
                  </a:solidFill>
                </a:rPr>
                <a:t>_5185</a:t>
              </a:r>
              <a:endParaRPr lang="ko-KR" altLang="en-US" sz="600" b="1" dirty="0">
                <a:solidFill>
                  <a:schemeClr val="bg1"/>
                </a:solidFill>
              </a:endParaRPr>
            </a:p>
          </p:txBody>
        </p:sp>
        <p:pic>
          <p:nvPicPr>
            <p:cNvPr id="177" name="그래픽 176" descr="닫기 단색으로 채워진">
              <a:extLst>
                <a:ext uri="{FF2B5EF4-FFF2-40B4-BE49-F238E27FC236}">
                  <a16:creationId xmlns:a16="http://schemas.microsoft.com/office/drawing/2014/main" id="{5F091155-E5CB-0D8C-2D24-4C6D0871732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553951" y="2772899"/>
              <a:ext cx="151332" cy="151332"/>
            </a:xfrm>
            <a:prstGeom prst="rect">
              <a:avLst/>
            </a:prstGeom>
          </p:spPr>
        </p:pic>
        <p:sp>
          <p:nvSpPr>
            <p:cNvPr id="178" name="사각형: 둥근 모서리 177">
              <a:extLst>
                <a:ext uri="{FF2B5EF4-FFF2-40B4-BE49-F238E27FC236}">
                  <a16:creationId xmlns:a16="http://schemas.microsoft.com/office/drawing/2014/main" id="{D05DDAB8-2DF4-A6E2-231B-D604AADC5922}"/>
                </a:ext>
              </a:extLst>
            </p:cNvPr>
            <p:cNvSpPr/>
            <p:nvPr/>
          </p:nvSpPr>
          <p:spPr>
            <a:xfrm>
              <a:off x="5334232" y="3057380"/>
              <a:ext cx="334258" cy="118095"/>
            </a:xfrm>
            <a:prstGeom prst="roundRect">
              <a:avLst>
                <a:gd name="adj" fmla="val 729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편집모드</a:t>
              </a:r>
            </a:p>
          </p:txBody>
        </p:sp>
        <p:grpSp>
          <p:nvGrpSpPr>
            <p:cNvPr id="179" name="그룹 178">
              <a:extLst>
                <a:ext uri="{FF2B5EF4-FFF2-40B4-BE49-F238E27FC236}">
                  <a16:creationId xmlns:a16="http://schemas.microsoft.com/office/drawing/2014/main" id="{835F3F18-D40C-61F6-AD3A-4BB8BCE50836}"/>
                </a:ext>
              </a:extLst>
            </p:cNvPr>
            <p:cNvGrpSpPr/>
            <p:nvPr/>
          </p:nvGrpSpPr>
          <p:grpSpPr>
            <a:xfrm>
              <a:off x="3838484" y="3019662"/>
              <a:ext cx="180000" cy="180000"/>
              <a:chOff x="7019228" y="3211668"/>
              <a:chExt cx="180000" cy="180000"/>
            </a:xfrm>
          </p:grpSpPr>
          <p:sp>
            <p:nvSpPr>
              <p:cNvPr id="180" name="사각형: 둥근 모서리 179">
                <a:extLst>
                  <a:ext uri="{FF2B5EF4-FFF2-40B4-BE49-F238E27FC236}">
                    <a16:creationId xmlns:a16="http://schemas.microsoft.com/office/drawing/2014/main" id="{7CFF0318-FF84-C280-7B8E-A429A0F1DDDE}"/>
                  </a:ext>
                </a:extLst>
              </p:cNvPr>
              <p:cNvSpPr/>
              <p:nvPr/>
            </p:nvSpPr>
            <p:spPr>
              <a:xfrm>
                <a:off x="7019228" y="3211668"/>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81" name="그래픽 180" descr="필터 단색으로 채워진">
                <a:extLst>
                  <a:ext uri="{FF2B5EF4-FFF2-40B4-BE49-F238E27FC236}">
                    <a16:creationId xmlns:a16="http://schemas.microsoft.com/office/drawing/2014/main" id="{73E82666-4689-EBFF-CF05-5DCB37C1849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33533" y="3225973"/>
                <a:ext cx="151391" cy="151391"/>
              </a:xfrm>
              <a:prstGeom prst="rect">
                <a:avLst/>
              </a:prstGeom>
            </p:spPr>
          </p:pic>
        </p:grpSp>
        <p:sp>
          <p:nvSpPr>
            <p:cNvPr id="182" name="사각형: 둥근 모서리 181">
              <a:extLst>
                <a:ext uri="{FF2B5EF4-FFF2-40B4-BE49-F238E27FC236}">
                  <a16:creationId xmlns:a16="http://schemas.microsoft.com/office/drawing/2014/main" id="{4654CA6C-DC7D-EFED-F90B-56E6A31FD94C}"/>
                </a:ext>
              </a:extLst>
            </p:cNvPr>
            <p:cNvSpPr/>
            <p:nvPr/>
          </p:nvSpPr>
          <p:spPr>
            <a:xfrm>
              <a:off x="5203116" y="3065818"/>
              <a:ext cx="102249" cy="102249"/>
            </a:xfrm>
            <a:prstGeom prst="roundRect">
              <a:avLst>
                <a:gd name="adj" fmla="val 7298"/>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83" name="그림 182">
              <a:extLst>
                <a:ext uri="{FF2B5EF4-FFF2-40B4-BE49-F238E27FC236}">
                  <a16:creationId xmlns:a16="http://schemas.microsoft.com/office/drawing/2014/main" id="{D3B764D1-2436-FA0F-B013-A2402AFB8087}"/>
                </a:ext>
              </a:extLst>
            </p:cNvPr>
            <p:cNvPicPr>
              <a:picLocks noChangeAspect="1"/>
            </p:cNvPicPr>
            <p:nvPr/>
          </p:nvPicPr>
          <p:blipFill rotWithShape="1">
            <a:blip r:embed="rId17"/>
            <a:srcRect l="41574" t="-3860" b="-1"/>
            <a:stretch/>
          </p:blipFill>
          <p:spPr>
            <a:xfrm>
              <a:off x="4912063" y="5480749"/>
              <a:ext cx="720100" cy="122998"/>
            </a:xfrm>
            <a:prstGeom prst="rect">
              <a:avLst/>
            </a:prstGeom>
          </p:spPr>
        </p:pic>
      </p:grpSp>
      <p:graphicFrame>
        <p:nvGraphicFramePr>
          <p:cNvPr id="185" name="표 175">
            <a:extLst>
              <a:ext uri="{FF2B5EF4-FFF2-40B4-BE49-F238E27FC236}">
                <a16:creationId xmlns:a16="http://schemas.microsoft.com/office/drawing/2014/main" id="{29A38EAE-2E2B-DF10-C6D1-039852749A06}"/>
              </a:ext>
            </a:extLst>
          </p:cNvPr>
          <p:cNvGraphicFramePr>
            <a:graphicFrameLocks noGrp="1"/>
          </p:cNvGraphicFramePr>
          <p:nvPr/>
        </p:nvGraphicFramePr>
        <p:xfrm>
          <a:off x="984366" y="3253854"/>
          <a:ext cx="1895632" cy="2046561"/>
        </p:xfrm>
        <a:graphic>
          <a:graphicData uri="http://schemas.openxmlformats.org/drawingml/2006/table">
            <a:tbl>
              <a:tblPr firstRow="1" bandRow="1">
                <a:tableStyleId>{5C22544A-7EE6-4342-B048-85BDC9FD1C3A}</a:tableStyleId>
              </a:tblPr>
              <a:tblGrid>
                <a:gridCol w="473908">
                  <a:extLst>
                    <a:ext uri="{9D8B030D-6E8A-4147-A177-3AD203B41FA5}">
                      <a16:colId xmlns:a16="http://schemas.microsoft.com/office/drawing/2014/main" val="574335529"/>
                    </a:ext>
                  </a:extLst>
                </a:gridCol>
                <a:gridCol w="473908">
                  <a:extLst>
                    <a:ext uri="{9D8B030D-6E8A-4147-A177-3AD203B41FA5}">
                      <a16:colId xmlns:a16="http://schemas.microsoft.com/office/drawing/2014/main" val="1949423344"/>
                    </a:ext>
                  </a:extLst>
                </a:gridCol>
                <a:gridCol w="473908">
                  <a:extLst>
                    <a:ext uri="{9D8B030D-6E8A-4147-A177-3AD203B41FA5}">
                      <a16:colId xmlns:a16="http://schemas.microsoft.com/office/drawing/2014/main" val="1731021864"/>
                    </a:ext>
                  </a:extLst>
                </a:gridCol>
                <a:gridCol w="473908">
                  <a:extLst>
                    <a:ext uri="{9D8B030D-6E8A-4147-A177-3AD203B41FA5}">
                      <a16:colId xmlns:a16="http://schemas.microsoft.com/office/drawing/2014/main" val="2462240310"/>
                    </a:ext>
                  </a:extLst>
                </a:gridCol>
              </a:tblGrid>
              <a:tr h="186051">
                <a:tc>
                  <a:txBody>
                    <a:bodyPr/>
                    <a:lstStyle/>
                    <a:p>
                      <a:pPr algn="ctr" latinLnBrk="1"/>
                      <a:r>
                        <a:rPr lang="ko-KR" altLang="en-US" sz="600" b="0" dirty="0">
                          <a:solidFill>
                            <a:schemeClr val="tx1"/>
                          </a:solidFill>
                        </a:rPr>
                        <a:t>컬럼</a:t>
                      </a:r>
                      <a:r>
                        <a:rPr lang="en-US" altLang="ko-KR" sz="600" b="0" dirty="0">
                          <a:solidFill>
                            <a:schemeClr val="tx1"/>
                          </a:solidFill>
                        </a:rPr>
                        <a:t>5</a:t>
                      </a:r>
                      <a:endParaRPr lang="ko-KR" altLang="en-US" sz="600" b="0" dirty="0">
                        <a:solidFill>
                          <a:schemeClr val="tx1"/>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600" b="0" dirty="0">
                          <a:solidFill>
                            <a:schemeClr val="tx1"/>
                          </a:solidFill>
                        </a:rPr>
                        <a:t>이미지</a:t>
                      </a: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600" b="0" dirty="0">
                          <a:solidFill>
                            <a:schemeClr val="tx1"/>
                          </a:solidFill>
                        </a:rPr>
                        <a:t>동영상</a:t>
                      </a: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latinLnBrk="1"/>
                      <a:r>
                        <a:rPr lang="ko-KR" altLang="en-US" sz="600" b="0" dirty="0">
                          <a:solidFill>
                            <a:schemeClr val="tx1"/>
                          </a:solidFill>
                        </a:rPr>
                        <a:t>보고서</a:t>
                      </a: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30162241"/>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45516119"/>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2</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37618733"/>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3</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954364"/>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4</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5773471"/>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5</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74011954"/>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6</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80825735"/>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7</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45520479"/>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8</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04291345"/>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9</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8641097"/>
                  </a:ext>
                </a:extLst>
              </a:tr>
              <a:tr h="186051">
                <a:tc>
                  <a:txBody>
                    <a:bodyPr/>
                    <a:lstStyle/>
                    <a:p>
                      <a:pPr algn="ctr" latinLnBrk="1"/>
                      <a:r>
                        <a:rPr lang="ko-KR" altLang="en-US" sz="500" b="0" dirty="0">
                          <a:solidFill>
                            <a:schemeClr val="tx1">
                              <a:lumMod val="50000"/>
                              <a:lumOff val="50000"/>
                            </a:schemeClr>
                          </a:solidFill>
                        </a:rPr>
                        <a:t>레코드</a:t>
                      </a:r>
                      <a:r>
                        <a:rPr lang="en-US" altLang="ko-KR" sz="500" b="0" dirty="0">
                          <a:solidFill>
                            <a:schemeClr val="tx1">
                              <a:lumMod val="50000"/>
                              <a:lumOff val="50000"/>
                            </a:schemeClr>
                          </a:solidFill>
                        </a:rPr>
                        <a:t>10</a:t>
                      </a:r>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endParaRPr lang="ko-KR" altLang="en-US" sz="500" b="0" dirty="0">
                        <a:solidFill>
                          <a:schemeClr val="tx1">
                            <a:lumMod val="50000"/>
                            <a:lumOff val="50000"/>
                          </a:schemeClr>
                        </a:solidFill>
                      </a:endParaRPr>
                    </a:p>
                  </a:txBody>
                  <a:tcPr marL="0" marR="0" marT="0" marB="0"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02373630"/>
                  </a:ext>
                </a:extLst>
              </a:tr>
            </a:tbl>
          </a:graphicData>
        </a:graphic>
      </p:graphicFrame>
      <p:grpSp>
        <p:nvGrpSpPr>
          <p:cNvPr id="188" name="그룹 187">
            <a:extLst>
              <a:ext uri="{FF2B5EF4-FFF2-40B4-BE49-F238E27FC236}">
                <a16:creationId xmlns:a16="http://schemas.microsoft.com/office/drawing/2014/main" id="{C8ADFBCB-4B17-E6A8-B980-D662D4ED0492}"/>
              </a:ext>
            </a:extLst>
          </p:cNvPr>
          <p:cNvGrpSpPr/>
          <p:nvPr/>
        </p:nvGrpSpPr>
        <p:grpSpPr>
          <a:xfrm>
            <a:off x="1004407" y="5368911"/>
            <a:ext cx="1874811" cy="28800"/>
            <a:chOff x="7183595" y="5729250"/>
            <a:chExt cx="1874811" cy="28800"/>
          </a:xfrm>
        </p:grpSpPr>
        <p:sp>
          <p:nvSpPr>
            <p:cNvPr id="186" name="사각형: 둥근 모서리 185">
              <a:extLst>
                <a:ext uri="{FF2B5EF4-FFF2-40B4-BE49-F238E27FC236}">
                  <a16:creationId xmlns:a16="http://schemas.microsoft.com/office/drawing/2014/main" id="{FAFA2C8A-749C-A2EA-1FD4-235EEBBE922D}"/>
                </a:ext>
              </a:extLst>
            </p:cNvPr>
            <p:cNvSpPr/>
            <p:nvPr/>
          </p:nvSpPr>
          <p:spPr>
            <a:xfrm>
              <a:off x="7183595" y="5729250"/>
              <a:ext cx="1874811" cy="28800"/>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7" name="사각형: 둥근 모서리 186">
              <a:extLst>
                <a:ext uri="{FF2B5EF4-FFF2-40B4-BE49-F238E27FC236}">
                  <a16:creationId xmlns:a16="http://schemas.microsoft.com/office/drawing/2014/main" id="{4E67FF90-D14A-DE62-1FD2-15EA5F61F739}"/>
                </a:ext>
              </a:extLst>
            </p:cNvPr>
            <p:cNvSpPr/>
            <p:nvPr/>
          </p:nvSpPr>
          <p:spPr>
            <a:xfrm>
              <a:off x="7251141" y="5729250"/>
              <a:ext cx="360000" cy="28800"/>
            </a:xfrm>
            <a:prstGeom prst="roundRect">
              <a:avLst>
                <a:gd name="adj" fmla="val 50000"/>
              </a:avLst>
            </a:prstGeom>
            <a:solidFill>
              <a:srgbClr val="436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7" name="그룹 196">
            <a:extLst>
              <a:ext uri="{FF2B5EF4-FFF2-40B4-BE49-F238E27FC236}">
                <a16:creationId xmlns:a16="http://schemas.microsoft.com/office/drawing/2014/main" id="{7F0E6CED-99B0-9D3A-9751-7F836C0DC4F1}"/>
              </a:ext>
            </a:extLst>
          </p:cNvPr>
          <p:cNvGrpSpPr/>
          <p:nvPr/>
        </p:nvGrpSpPr>
        <p:grpSpPr>
          <a:xfrm>
            <a:off x="-149590" y="2596468"/>
            <a:ext cx="109171" cy="2033142"/>
            <a:chOff x="8472854" y="3429000"/>
            <a:chExt cx="109171" cy="259517"/>
          </a:xfrm>
        </p:grpSpPr>
        <p:cxnSp>
          <p:nvCxnSpPr>
            <p:cNvPr id="198" name="직선 연결선 197">
              <a:extLst>
                <a:ext uri="{FF2B5EF4-FFF2-40B4-BE49-F238E27FC236}">
                  <a16:creationId xmlns:a16="http://schemas.microsoft.com/office/drawing/2014/main" id="{4486C03B-5D9B-88F3-0A71-F5B251B69C0F}"/>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직선 연결선 198">
              <a:extLst>
                <a:ext uri="{FF2B5EF4-FFF2-40B4-BE49-F238E27FC236}">
                  <a16:creationId xmlns:a16="http://schemas.microsoft.com/office/drawing/2014/main" id="{1F779D9D-F59C-A49B-E731-98CB837FBDC0}"/>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직선 연결선 199">
              <a:extLst>
                <a:ext uri="{FF2B5EF4-FFF2-40B4-BE49-F238E27FC236}">
                  <a16:creationId xmlns:a16="http://schemas.microsoft.com/office/drawing/2014/main" id="{C1697128-BF2B-02F7-3989-660FD6650DB8}"/>
                </a:ext>
              </a:extLst>
            </p:cNvPr>
            <p:cNvCxnSpPr>
              <a:cxnSpLocks/>
            </p:cNvCxnSpPr>
            <p:nvPr/>
          </p:nvCxnSpPr>
          <p:spPr>
            <a:xfrm>
              <a:off x="8526962"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7" name="그룹 446">
            <a:extLst>
              <a:ext uri="{FF2B5EF4-FFF2-40B4-BE49-F238E27FC236}">
                <a16:creationId xmlns:a16="http://schemas.microsoft.com/office/drawing/2014/main" id="{46B924B0-DE87-F01D-801C-14A7FCF42B36}"/>
              </a:ext>
            </a:extLst>
          </p:cNvPr>
          <p:cNvGrpSpPr/>
          <p:nvPr/>
        </p:nvGrpSpPr>
        <p:grpSpPr>
          <a:xfrm>
            <a:off x="1580637" y="3477242"/>
            <a:ext cx="731511" cy="107829"/>
            <a:chOff x="6753162" y="3737448"/>
            <a:chExt cx="731511" cy="107829"/>
          </a:xfrm>
        </p:grpSpPr>
        <p:grpSp>
          <p:nvGrpSpPr>
            <p:cNvPr id="448" name="그룹 447">
              <a:extLst>
                <a:ext uri="{FF2B5EF4-FFF2-40B4-BE49-F238E27FC236}">
                  <a16:creationId xmlns:a16="http://schemas.microsoft.com/office/drawing/2014/main" id="{ABCB0B56-189D-61AF-D391-A50B136BCD58}"/>
                </a:ext>
              </a:extLst>
            </p:cNvPr>
            <p:cNvGrpSpPr/>
            <p:nvPr/>
          </p:nvGrpSpPr>
          <p:grpSpPr>
            <a:xfrm>
              <a:off x="6753162" y="3737448"/>
              <a:ext cx="107829" cy="107829"/>
              <a:chOff x="7292320" y="3742210"/>
              <a:chExt cx="107829" cy="107829"/>
            </a:xfrm>
          </p:grpSpPr>
          <p:sp>
            <p:nvSpPr>
              <p:cNvPr id="458" name="모서리가 둥근 직사각형 170">
                <a:extLst>
                  <a:ext uri="{FF2B5EF4-FFF2-40B4-BE49-F238E27FC236}">
                    <a16:creationId xmlns:a16="http://schemas.microsoft.com/office/drawing/2014/main" id="{02F09D99-46E6-325F-9D0F-BC77F45E47A1}"/>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459" name="그래픽 458" descr="이미지 단색으로 채워진">
                <a:extLst>
                  <a:ext uri="{FF2B5EF4-FFF2-40B4-BE49-F238E27FC236}">
                    <a16:creationId xmlns:a16="http://schemas.microsoft.com/office/drawing/2014/main" id="{A4F6ACD5-2165-C94F-8299-326AC361BCC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10234" y="3760124"/>
                <a:ext cx="72000" cy="72000"/>
              </a:xfrm>
              <a:prstGeom prst="rect">
                <a:avLst/>
              </a:prstGeom>
            </p:spPr>
          </p:pic>
        </p:grpSp>
        <p:grpSp>
          <p:nvGrpSpPr>
            <p:cNvPr id="449" name="그룹 448">
              <a:extLst>
                <a:ext uri="{FF2B5EF4-FFF2-40B4-BE49-F238E27FC236}">
                  <a16:creationId xmlns:a16="http://schemas.microsoft.com/office/drawing/2014/main" id="{B28E60D4-8D4D-0CE0-DC95-1D83118DC607}"/>
                </a:ext>
              </a:extLst>
            </p:cNvPr>
            <p:cNvGrpSpPr/>
            <p:nvPr/>
          </p:nvGrpSpPr>
          <p:grpSpPr>
            <a:xfrm>
              <a:off x="7242077" y="3737448"/>
              <a:ext cx="107829" cy="107829"/>
              <a:chOff x="7292320" y="3742210"/>
              <a:chExt cx="107829" cy="107829"/>
            </a:xfrm>
          </p:grpSpPr>
          <p:sp>
            <p:nvSpPr>
              <p:cNvPr id="456" name="모서리가 둥근 직사각형 170">
                <a:extLst>
                  <a:ext uri="{FF2B5EF4-FFF2-40B4-BE49-F238E27FC236}">
                    <a16:creationId xmlns:a16="http://schemas.microsoft.com/office/drawing/2014/main" id="{6808A66B-A8DB-304B-DDE1-F13664A1F4BF}"/>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457" name="그래픽 456" descr="프레젠테이션 미디어 단색으로 채워진">
                <a:extLst>
                  <a:ext uri="{FF2B5EF4-FFF2-40B4-BE49-F238E27FC236}">
                    <a16:creationId xmlns:a16="http://schemas.microsoft.com/office/drawing/2014/main" id="{73510009-7504-C01E-1F17-D015E213382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7310234" y="3760124"/>
                <a:ext cx="72000" cy="72000"/>
              </a:xfrm>
              <a:prstGeom prst="rect">
                <a:avLst/>
              </a:prstGeom>
            </p:spPr>
          </p:pic>
        </p:grpSp>
        <p:grpSp>
          <p:nvGrpSpPr>
            <p:cNvPr id="450" name="그룹 449">
              <a:extLst>
                <a:ext uri="{FF2B5EF4-FFF2-40B4-BE49-F238E27FC236}">
                  <a16:creationId xmlns:a16="http://schemas.microsoft.com/office/drawing/2014/main" id="{12C75F03-5DD1-6CD0-6F42-38C90D130705}"/>
                </a:ext>
              </a:extLst>
            </p:cNvPr>
            <p:cNvGrpSpPr/>
            <p:nvPr/>
          </p:nvGrpSpPr>
          <p:grpSpPr>
            <a:xfrm>
              <a:off x="7376844" y="3737448"/>
              <a:ext cx="107829" cy="107829"/>
              <a:chOff x="10233300" y="3126079"/>
              <a:chExt cx="252000" cy="252000"/>
            </a:xfrm>
          </p:grpSpPr>
          <p:sp>
            <p:nvSpPr>
              <p:cNvPr id="454" name="모서리가 둥근 직사각형 170">
                <a:extLst>
                  <a:ext uri="{FF2B5EF4-FFF2-40B4-BE49-F238E27FC236}">
                    <a16:creationId xmlns:a16="http://schemas.microsoft.com/office/drawing/2014/main" id="{D4F34504-7028-0A6A-9131-E794EF1E1B5D}"/>
                  </a:ext>
                </a:extLst>
              </p:cNvPr>
              <p:cNvSpPr/>
              <p:nvPr/>
            </p:nvSpPr>
            <p:spPr>
              <a:xfrm>
                <a:off x="10233300" y="3126079"/>
                <a:ext cx="252000" cy="252000"/>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455" name="그림 454">
                <a:extLst>
                  <a:ext uri="{FF2B5EF4-FFF2-40B4-BE49-F238E27FC236}">
                    <a16:creationId xmlns:a16="http://schemas.microsoft.com/office/drawing/2014/main" id="{4671346A-8134-D313-2396-F7DF24AD75B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96300" y="3180079"/>
                <a:ext cx="126000" cy="144000"/>
              </a:xfrm>
              <a:prstGeom prst="rect">
                <a:avLst/>
              </a:prstGeom>
            </p:spPr>
          </p:pic>
        </p:grpSp>
        <p:grpSp>
          <p:nvGrpSpPr>
            <p:cNvPr id="451" name="그룹 450">
              <a:extLst>
                <a:ext uri="{FF2B5EF4-FFF2-40B4-BE49-F238E27FC236}">
                  <a16:creationId xmlns:a16="http://schemas.microsoft.com/office/drawing/2014/main" id="{ED974CB0-E5C5-12C1-113E-B3FF193E955C}"/>
                </a:ext>
              </a:extLst>
            </p:cNvPr>
            <p:cNvGrpSpPr/>
            <p:nvPr/>
          </p:nvGrpSpPr>
          <p:grpSpPr>
            <a:xfrm>
              <a:off x="6888159" y="3737448"/>
              <a:ext cx="107829" cy="107829"/>
              <a:chOff x="10233300" y="3126079"/>
              <a:chExt cx="252000" cy="252000"/>
            </a:xfrm>
          </p:grpSpPr>
          <p:sp>
            <p:nvSpPr>
              <p:cNvPr id="452" name="모서리가 둥근 직사각형 170">
                <a:extLst>
                  <a:ext uri="{FF2B5EF4-FFF2-40B4-BE49-F238E27FC236}">
                    <a16:creationId xmlns:a16="http://schemas.microsoft.com/office/drawing/2014/main" id="{6043CACA-7CB2-5826-F4A8-93D190A6B52E}"/>
                  </a:ext>
                </a:extLst>
              </p:cNvPr>
              <p:cNvSpPr/>
              <p:nvPr/>
            </p:nvSpPr>
            <p:spPr>
              <a:xfrm>
                <a:off x="10233300" y="3126079"/>
                <a:ext cx="252000" cy="252000"/>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453" name="그림 452">
                <a:extLst>
                  <a:ext uri="{FF2B5EF4-FFF2-40B4-BE49-F238E27FC236}">
                    <a16:creationId xmlns:a16="http://schemas.microsoft.com/office/drawing/2014/main" id="{09E9BDD1-D446-4722-F06D-1B2134B7C86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96300" y="3180079"/>
                <a:ext cx="126000" cy="144000"/>
              </a:xfrm>
              <a:prstGeom prst="rect">
                <a:avLst/>
              </a:prstGeom>
            </p:spPr>
          </p:pic>
        </p:grpSp>
      </p:grpSp>
      <p:grpSp>
        <p:nvGrpSpPr>
          <p:cNvPr id="460" name="그룹 459">
            <a:extLst>
              <a:ext uri="{FF2B5EF4-FFF2-40B4-BE49-F238E27FC236}">
                <a16:creationId xmlns:a16="http://schemas.microsoft.com/office/drawing/2014/main" id="{BAF67546-786A-6CA8-E263-DCDA9D070A7C}"/>
              </a:ext>
            </a:extLst>
          </p:cNvPr>
          <p:cNvGrpSpPr/>
          <p:nvPr/>
        </p:nvGrpSpPr>
        <p:grpSpPr>
          <a:xfrm>
            <a:off x="1580637" y="3662890"/>
            <a:ext cx="731511" cy="107829"/>
            <a:chOff x="6753162" y="3737448"/>
            <a:chExt cx="731511" cy="107829"/>
          </a:xfrm>
        </p:grpSpPr>
        <p:grpSp>
          <p:nvGrpSpPr>
            <p:cNvPr id="461" name="그룹 460">
              <a:extLst>
                <a:ext uri="{FF2B5EF4-FFF2-40B4-BE49-F238E27FC236}">
                  <a16:creationId xmlns:a16="http://schemas.microsoft.com/office/drawing/2014/main" id="{5ECF061F-0E1E-8711-5932-8640A5A037AC}"/>
                </a:ext>
              </a:extLst>
            </p:cNvPr>
            <p:cNvGrpSpPr/>
            <p:nvPr/>
          </p:nvGrpSpPr>
          <p:grpSpPr>
            <a:xfrm>
              <a:off x="6753162" y="3737448"/>
              <a:ext cx="107829" cy="107829"/>
              <a:chOff x="7292320" y="3742210"/>
              <a:chExt cx="107829" cy="107829"/>
            </a:xfrm>
          </p:grpSpPr>
          <p:sp>
            <p:nvSpPr>
              <p:cNvPr id="471" name="모서리가 둥근 직사각형 170">
                <a:extLst>
                  <a:ext uri="{FF2B5EF4-FFF2-40B4-BE49-F238E27FC236}">
                    <a16:creationId xmlns:a16="http://schemas.microsoft.com/office/drawing/2014/main" id="{A209E3E8-01D0-C349-F152-869A4262B130}"/>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472" name="그래픽 471" descr="이미지 단색으로 채워진">
                <a:extLst>
                  <a:ext uri="{FF2B5EF4-FFF2-40B4-BE49-F238E27FC236}">
                    <a16:creationId xmlns:a16="http://schemas.microsoft.com/office/drawing/2014/main" id="{D35C8647-77B7-A83D-095B-860FA9F183B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10234" y="3760124"/>
                <a:ext cx="72000" cy="72000"/>
              </a:xfrm>
              <a:prstGeom prst="rect">
                <a:avLst/>
              </a:prstGeom>
            </p:spPr>
          </p:pic>
        </p:grpSp>
        <p:grpSp>
          <p:nvGrpSpPr>
            <p:cNvPr id="462" name="그룹 461">
              <a:extLst>
                <a:ext uri="{FF2B5EF4-FFF2-40B4-BE49-F238E27FC236}">
                  <a16:creationId xmlns:a16="http://schemas.microsoft.com/office/drawing/2014/main" id="{EFB2D2D4-A91C-4735-9D5F-A420902FFAB8}"/>
                </a:ext>
              </a:extLst>
            </p:cNvPr>
            <p:cNvGrpSpPr/>
            <p:nvPr/>
          </p:nvGrpSpPr>
          <p:grpSpPr>
            <a:xfrm>
              <a:off x="7242077" y="3737448"/>
              <a:ext cx="107829" cy="107829"/>
              <a:chOff x="7292320" y="3742210"/>
              <a:chExt cx="107829" cy="107829"/>
            </a:xfrm>
          </p:grpSpPr>
          <p:sp>
            <p:nvSpPr>
              <p:cNvPr id="469" name="모서리가 둥근 직사각형 170">
                <a:extLst>
                  <a:ext uri="{FF2B5EF4-FFF2-40B4-BE49-F238E27FC236}">
                    <a16:creationId xmlns:a16="http://schemas.microsoft.com/office/drawing/2014/main" id="{C1AD6179-94D2-6D9F-976E-F9E366F04EC5}"/>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470" name="그래픽 469" descr="프레젠테이션 미디어 단색으로 채워진">
                <a:extLst>
                  <a:ext uri="{FF2B5EF4-FFF2-40B4-BE49-F238E27FC236}">
                    <a16:creationId xmlns:a16="http://schemas.microsoft.com/office/drawing/2014/main" id="{1227D120-8C25-50C8-7F57-A418FD9BD74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7310234" y="3760124"/>
                <a:ext cx="72000" cy="72000"/>
              </a:xfrm>
              <a:prstGeom prst="rect">
                <a:avLst/>
              </a:prstGeom>
            </p:spPr>
          </p:pic>
        </p:grpSp>
        <p:grpSp>
          <p:nvGrpSpPr>
            <p:cNvPr id="463" name="그룹 462">
              <a:extLst>
                <a:ext uri="{FF2B5EF4-FFF2-40B4-BE49-F238E27FC236}">
                  <a16:creationId xmlns:a16="http://schemas.microsoft.com/office/drawing/2014/main" id="{AD07A2D8-875B-19DF-8C2D-981F9BBA1187}"/>
                </a:ext>
              </a:extLst>
            </p:cNvPr>
            <p:cNvGrpSpPr/>
            <p:nvPr/>
          </p:nvGrpSpPr>
          <p:grpSpPr>
            <a:xfrm>
              <a:off x="7376844" y="3737448"/>
              <a:ext cx="107829" cy="107829"/>
              <a:chOff x="10233300" y="3126079"/>
              <a:chExt cx="252000" cy="252000"/>
            </a:xfrm>
          </p:grpSpPr>
          <p:sp>
            <p:nvSpPr>
              <p:cNvPr id="467" name="모서리가 둥근 직사각형 170">
                <a:extLst>
                  <a:ext uri="{FF2B5EF4-FFF2-40B4-BE49-F238E27FC236}">
                    <a16:creationId xmlns:a16="http://schemas.microsoft.com/office/drawing/2014/main" id="{8EF7FE40-9DAE-E111-5782-317B9199418A}"/>
                  </a:ext>
                </a:extLst>
              </p:cNvPr>
              <p:cNvSpPr/>
              <p:nvPr/>
            </p:nvSpPr>
            <p:spPr>
              <a:xfrm>
                <a:off x="10233300" y="3126079"/>
                <a:ext cx="252000" cy="252000"/>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468" name="그림 467">
                <a:extLst>
                  <a:ext uri="{FF2B5EF4-FFF2-40B4-BE49-F238E27FC236}">
                    <a16:creationId xmlns:a16="http://schemas.microsoft.com/office/drawing/2014/main" id="{A34AEE39-A30E-C0FD-5662-4AF316CA3C6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96300" y="3180079"/>
                <a:ext cx="126000" cy="144000"/>
              </a:xfrm>
              <a:prstGeom prst="rect">
                <a:avLst/>
              </a:prstGeom>
            </p:spPr>
          </p:pic>
        </p:grpSp>
        <p:grpSp>
          <p:nvGrpSpPr>
            <p:cNvPr id="464" name="그룹 463">
              <a:extLst>
                <a:ext uri="{FF2B5EF4-FFF2-40B4-BE49-F238E27FC236}">
                  <a16:creationId xmlns:a16="http://schemas.microsoft.com/office/drawing/2014/main" id="{130136DA-A49A-A3E4-345C-90494E9AD334}"/>
                </a:ext>
              </a:extLst>
            </p:cNvPr>
            <p:cNvGrpSpPr/>
            <p:nvPr/>
          </p:nvGrpSpPr>
          <p:grpSpPr>
            <a:xfrm>
              <a:off x="6888159" y="3737448"/>
              <a:ext cx="107829" cy="107829"/>
              <a:chOff x="10233300" y="3126079"/>
              <a:chExt cx="252000" cy="252000"/>
            </a:xfrm>
          </p:grpSpPr>
          <p:sp>
            <p:nvSpPr>
              <p:cNvPr id="465" name="모서리가 둥근 직사각형 170">
                <a:extLst>
                  <a:ext uri="{FF2B5EF4-FFF2-40B4-BE49-F238E27FC236}">
                    <a16:creationId xmlns:a16="http://schemas.microsoft.com/office/drawing/2014/main" id="{0DD1141C-9AE0-CC08-F0AA-57F487677207}"/>
                  </a:ext>
                </a:extLst>
              </p:cNvPr>
              <p:cNvSpPr/>
              <p:nvPr/>
            </p:nvSpPr>
            <p:spPr>
              <a:xfrm>
                <a:off x="10233300" y="3126079"/>
                <a:ext cx="252000" cy="252000"/>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466" name="그림 465">
                <a:extLst>
                  <a:ext uri="{FF2B5EF4-FFF2-40B4-BE49-F238E27FC236}">
                    <a16:creationId xmlns:a16="http://schemas.microsoft.com/office/drawing/2014/main" id="{9954F0CA-8C62-25AD-72B7-1ED173D2434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96300" y="3180079"/>
                <a:ext cx="126000" cy="144000"/>
              </a:xfrm>
              <a:prstGeom prst="rect">
                <a:avLst/>
              </a:prstGeom>
            </p:spPr>
          </p:pic>
        </p:grpSp>
      </p:grpSp>
      <p:grpSp>
        <p:nvGrpSpPr>
          <p:cNvPr id="473" name="그룹 472">
            <a:extLst>
              <a:ext uri="{FF2B5EF4-FFF2-40B4-BE49-F238E27FC236}">
                <a16:creationId xmlns:a16="http://schemas.microsoft.com/office/drawing/2014/main" id="{D2E9387E-7D9C-D3C5-5A9D-4F4628AAD262}"/>
              </a:ext>
            </a:extLst>
          </p:cNvPr>
          <p:cNvGrpSpPr/>
          <p:nvPr/>
        </p:nvGrpSpPr>
        <p:grpSpPr>
          <a:xfrm>
            <a:off x="1580637" y="3842630"/>
            <a:ext cx="731511" cy="107829"/>
            <a:chOff x="6753162" y="3737448"/>
            <a:chExt cx="731511" cy="107829"/>
          </a:xfrm>
        </p:grpSpPr>
        <p:grpSp>
          <p:nvGrpSpPr>
            <p:cNvPr id="474" name="그룹 473">
              <a:extLst>
                <a:ext uri="{FF2B5EF4-FFF2-40B4-BE49-F238E27FC236}">
                  <a16:creationId xmlns:a16="http://schemas.microsoft.com/office/drawing/2014/main" id="{AD7577E5-0401-7068-ABA5-CFF78A3433D3}"/>
                </a:ext>
              </a:extLst>
            </p:cNvPr>
            <p:cNvGrpSpPr/>
            <p:nvPr/>
          </p:nvGrpSpPr>
          <p:grpSpPr>
            <a:xfrm>
              <a:off x="6753162" y="3737448"/>
              <a:ext cx="107829" cy="107829"/>
              <a:chOff x="7292320" y="3742210"/>
              <a:chExt cx="107829" cy="107829"/>
            </a:xfrm>
          </p:grpSpPr>
          <p:sp>
            <p:nvSpPr>
              <p:cNvPr id="484" name="모서리가 둥근 직사각형 170">
                <a:extLst>
                  <a:ext uri="{FF2B5EF4-FFF2-40B4-BE49-F238E27FC236}">
                    <a16:creationId xmlns:a16="http://schemas.microsoft.com/office/drawing/2014/main" id="{71A83EA2-2ECF-C970-0EF6-1D8CA2952D7F}"/>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485" name="그래픽 484" descr="이미지 단색으로 채워진">
                <a:extLst>
                  <a:ext uri="{FF2B5EF4-FFF2-40B4-BE49-F238E27FC236}">
                    <a16:creationId xmlns:a16="http://schemas.microsoft.com/office/drawing/2014/main" id="{25DE71AA-A817-0B29-DB2A-47E370C2D74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10234" y="3760124"/>
                <a:ext cx="72000" cy="72000"/>
              </a:xfrm>
              <a:prstGeom prst="rect">
                <a:avLst/>
              </a:prstGeom>
            </p:spPr>
          </p:pic>
        </p:grpSp>
        <p:grpSp>
          <p:nvGrpSpPr>
            <p:cNvPr id="475" name="그룹 474">
              <a:extLst>
                <a:ext uri="{FF2B5EF4-FFF2-40B4-BE49-F238E27FC236}">
                  <a16:creationId xmlns:a16="http://schemas.microsoft.com/office/drawing/2014/main" id="{F3E2DD1F-7878-42C9-6522-C91EF5BC7392}"/>
                </a:ext>
              </a:extLst>
            </p:cNvPr>
            <p:cNvGrpSpPr/>
            <p:nvPr/>
          </p:nvGrpSpPr>
          <p:grpSpPr>
            <a:xfrm>
              <a:off x="7242077" y="3737448"/>
              <a:ext cx="107829" cy="107829"/>
              <a:chOff x="7292320" y="3742210"/>
              <a:chExt cx="107829" cy="107829"/>
            </a:xfrm>
          </p:grpSpPr>
          <p:sp>
            <p:nvSpPr>
              <p:cNvPr id="482" name="모서리가 둥근 직사각형 170">
                <a:extLst>
                  <a:ext uri="{FF2B5EF4-FFF2-40B4-BE49-F238E27FC236}">
                    <a16:creationId xmlns:a16="http://schemas.microsoft.com/office/drawing/2014/main" id="{789B8958-BCE4-7541-E6BF-5D09AB77F492}"/>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483" name="그래픽 482" descr="프레젠테이션 미디어 단색으로 채워진">
                <a:extLst>
                  <a:ext uri="{FF2B5EF4-FFF2-40B4-BE49-F238E27FC236}">
                    <a16:creationId xmlns:a16="http://schemas.microsoft.com/office/drawing/2014/main" id="{4BEC26E5-21D2-E57C-C454-B787EEF90DE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7310234" y="3760124"/>
                <a:ext cx="72000" cy="72000"/>
              </a:xfrm>
              <a:prstGeom prst="rect">
                <a:avLst/>
              </a:prstGeom>
            </p:spPr>
          </p:pic>
        </p:grpSp>
        <p:grpSp>
          <p:nvGrpSpPr>
            <p:cNvPr id="476" name="그룹 475">
              <a:extLst>
                <a:ext uri="{FF2B5EF4-FFF2-40B4-BE49-F238E27FC236}">
                  <a16:creationId xmlns:a16="http://schemas.microsoft.com/office/drawing/2014/main" id="{51C9EC70-30F7-EDD0-3209-5717AAE2CA47}"/>
                </a:ext>
              </a:extLst>
            </p:cNvPr>
            <p:cNvGrpSpPr/>
            <p:nvPr/>
          </p:nvGrpSpPr>
          <p:grpSpPr>
            <a:xfrm>
              <a:off x="7376844" y="3737448"/>
              <a:ext cx="107829" cy="107829"/>
              <a:chOff x="10233300" y="3126079"/>
              <a:chExt cx="252000" cy="252000"/>
            </a:xfrm>
          </p:grpSpPr>
          <p:sp>
            <p:nvSpPr>
              <p:cNvPr id="480" name="모서리가 둥근 직사각형 170">
                <a:extLst>
                  <a:ext uri="{FF2B5EF4-FFF2-40B4-BE49-F238E27FC236}">
                    <a16:creationId xmlns:a16="http://schemas.microsoft.com/office/drawing/2014/main" id="{00188ECA-E745-B2D2-AA67-23AB81D69C89}"/>
                  </a:ext>
                </a:extLst>
              </p:cNvPr>
              <p:cNvSpPr/>
              <p:nvPr/>
            </p:nvSpPr>
            <p:spPr>
              <a:xfrm>
                <a:off x="10233300" y="3126079"/>
                <a:ext cx="252000" cy="252000"/>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481" name="그림 480">
                <a:extLst>
                  <a:ext uri="{FF2B5EF4-FFF2-40B4-BE49-F238E27FC236}">
                    <a16:creationId xmlns:a16="http://schemas.microsoft.com/office/drawing/2014/main" id="{463E66AC-2739-2FA5-64FE-1AC25D4C751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96300" y="3180079"/>
                <a:ext cx="126000" cy="144000"/>
              </a:xfrm>
              <a:prstGeom prst="rect">
                <a:avLst/>
              </a:prstGeom>
            </p:spPr>
          </p:pic>
        </p:grpSp>
        <p:grpSp>
          <p:nvGrpSpPr>
            <p:cNvPr id="477" name="그룹 476">
              <a:extLst>
                <a:ext uri="{FF2B5EF4-FFF2-40B4-BE49-F238E27FC236}">
                  <a16:creationId xmlns:a16="http://schemas.microsoft.com/office/drawing/2014/main" id="{28FACBF7-B7B8-707C-8228-36BB07CDE842}"/>
                </a:ext>
              </a:extLst>
            </p:cNvPr>
            <p:cNvGrpSpPr/>
            <p:nvPr/>
          </p:nvGrpSpPr>
          <p:grpSpPr>
            <a:xfrm>
              <a:off x="6888159" y="3737448"/>
              <a:ext cx="107829" cy="107829"/>
              <a:chOff x="10233300" y="3126079"/>
              <a:chExt cx="252000" cy="252000"/>
            </a:xfrm>
          </p:grpSpPr>
          <p:sp>
            <p:nvSpPr>
              <p:cNvPr id="478" name="모서리가 둥근 직사각형 170">
                <a:extLst>
                  <a:ext uri="{FF2B5EF4-FFF2-40B4-BE49-F238E27FC236}">
                    <a16:creationId xmlns:a16="http://schemas.microsoft.com/office/drawing/2014/main" id="{F4A98A8C-4030-5E98-EF12-0CA5317CBA5D}"/>
                  </a:ext>
                </a:extLst>
              </p:cNvPr>
              <p:cNvSpPr/>
              <p:nvPr/>
            </p:nvSpPr>
            <p:spPr>
              <a:xfrm>
                <a:off x="10233300" y="3126079"/>
                <a:ext cx="252000" cy="252000"/>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479" name="그림 478">
                <a:extLst>
                  <a:ext uri="{FF2B5EF4-FFF2-40B4-BE49-F238E27FC236}">
                    <a16:creationId xmlns:a16="http://schemas.microsoft.com/office/drawing/2014/main" id="{361E34BE-F46D-D61F-8BAA-2CB3E1643EC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96300" y="3180079"/>
                <a:ext cx="126000" cy="144000"/>
              </a:xfrm>
              <a:prstGeom prst="rect">
                <a:avLst/>
              </a:prstGeom>
            </p:spPr>
          </p:pic>
        </p:grpSp>
      </p:grpSp>
      <p:grpSp>
        <p:nvGrpSpPr>
          <p:cNvPr id="486" name="그룹 485">
            <a:extLst>
              <a:ext uri="{FF2B5EF4-FFF2-40B4-BE49-F238E27FC236}">
                <a16:creationId xmlns:a16="http://schemas.microsoft.com/office/drawing/2014/main" id="{A8A1C208-7F20-D9BC-819A-ECE35CFAE495}"/>
              </a:ext>
            </a:extLst>
          </p:cNvPr>
          <p:cNvGrpSpPr/>
          <p:nvPr/>
        </p:nvGrpSpPr>
        <p:grpSpPr>
          <a:xfrm>
            <a:off x="1580637" y="4039152"/>
            <a:ext cx="731511" cy="107829"/>
            <a:chOff x="6753162" y="3737448"/>
            <a:chExt cx="731511" cy="107829"/>
          </a:xfrm>
        </p:grpSpPr>
        <p:grpSp>
          <p:nvGrpSpPr>
            <p:cNvPr id="487" name="그룹 486">
              <a:extLst>
                <a:ext uri="{FF2B5EF4-FFF2-40B4-BE49-F238E27FC236}">
                  <a16:creationId xmlns:a16="http://schemas.microsoft.com/office/drawing/2014/main" id="{4E8ED2D7-1566-D3C9-DAA8-C485A62D333F}"/>
                </a:ext>
              </a:extLst>
            </p:cNvPr>
            <p:cNvGrpSpPr/>
            <p:nvPr/>
          </p:nvGrpSpPr>
          <p:grpSpPr>
            <a:xfrm>
              <a:off x="6753162" y="3737448"/>
              <a:ext cx="107829" cy="107829"/>
              <a:chOff x="7292320" y="3742210"/>
              <a:chExt cx="107829" cy="107829"/>
            </a:xfrm>
          </p:grpSpPr>
          <p:sp>
            <p:nvSpPr>
              <p:cNvPr id="497" name="모서리가 둥근 직사각형 170">
                <a:extLst>
                  <a:ext uri="{FF2B5EF4-FFF2-40B4-BE49-F238E27FC236}">
                    <a16:creationId xmlns:a16="http://schemas.microsoft.com/office/drawing/2014/main" id="{742DB759-53C4-0F17-4964-F29F4F03A3CE}"/>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498" name="그래픽 497" descr="이미지 단색으로 채워진">
                <a:extLst>
                  <a:ext uri="{FF2B5EF4-FFF2-40B4-BE49-F238E27FC236}">
                    <a16:creationId xmlns:a16="http://schemas.microsoft.com/office/drawing/2014/main" id="{2E2A9B31-7CCE-91B4-5C9F-D9FE2BA9D79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10234" y="3760124"/>
                <a:ext cx="72000" cy="72000"/>
              </a:xfrm>
              <a:prstGeom prst="rect">
                <a:avLst/>
              </a:prstGeom>
            </p:spPr>
          </p:pic>
        </p:grpSp>
        <p:grpSp>
          <p:nvGrpSpPr>
            <p:cNvPr id="488" name="그룹 487">
              <a:extLst>
                <a:ext uri="{FF2B5EF4-FFF2-40B4-BE49-F238E27FC236}">
                  <a16:creationId xmlns:a16="http://schemas.microsoft.com/office/drawing/2014/main" id="{C1D697F9-651D-1CFE-FBE8-BE46A0942042}"/>
                </a:ext>
              </a:extLst>
            </p:cNvPr>
            <p:cNvGrpSpPr/>
            <p:nvPr/>
          </p:nvGrpSpPr>
          <p:grpSpPr>
            <a:xfrm>
              <a:off x="7242077" y="3737448"/>
              <a:ext cx="107829" cy="107829"/>
              <a:chOff x="7292320" y="3742210"/>
              <a:chExt cx="107829" cy="107829"/>
            </a:xfrm>
          </p:grpSpPr>
          <p:sp>
            <p:nvSpPr>
              <p:cNvPr id="495" name="모서리가 둥근 직사각형 170">
                <a:extLst>
                  <a:ext uri="{FF2B5EF4-FFF2-40B4-BE49-F238E27FC236}">
                    <a16:creationId xmlns:a16="http://schemas.microsoft.com/office/drawing/2014/main" id="{DDEE1D53-208D-D98D-E3F8-1A4CCD27F99F}"/>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496" name="그래픽 495" descr="프레젠테이션 미디어 단색으로 채워진">
                <a:extLst>
                  <a:ext uri="{FF2B5EF4-FFF2-40B4-BE49-F238E27FC236}">
                    <a16:creationId xmlns:a16="http://schemas.microsoft.com/office/drawing/2014/main" id="{FE781D94-DAB9-66DF-505A-998D93D8D60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7310234" y="3760124"/>
                <a:ext cx="72000" cy="72000"/>
              </a:xfrm>
              <a:prstGeom prst="rect">
                <a:avLst/>
              </a:prstGeom>
            </p:spPr>
          </p:pic>
        </p:grpSp>
        <p:grpSp>
          <p:nvGrpSpPr>
            <p:cNvPr id="489" name="그룹 488">
              <a:extLst>
                <a:ext uri="{FF2B5EF4-FFF2-40B4-BE49-F238E27FC236}">
                  <a16:creationId xmlns:a16="http://schemas.microsoft.com/office/drawing/2014/main" id="{551FAA7D-17ED-08C9-F447-57A24A58D176}"/>
                </a:ext>
              </a:extLst>
            </p:cNvPr>
            <p:cNvGrpSpPr/>
            <p:nvPr/>
          </p:nvGrpSpPr>
          <p:grpSpPr>
            <a:xfrm>
              <a:off x="7376844" y="3737448"/>
              <a:ext cx="107829" cy="107829"/>
              <a:chOff x="10233300" y="3126079"/>
              <a:chExt cx="252000" cy="252000"/>
            </a:xfrm>
          </p:grpSpPr>
          <p:sp>
            <p:nvSpPr>
              <p:cNvPr id="493" name="모서리가 둥근 직사각형 170">
                <a:extLst>
                  <a:ext uri="{FF2B5EF4-FFF2-40B4-BE49-F238E27FC236}">
                    <a16:creationId xmlns:a16="http://schemas.microsoft.com/office/drawing/2014/main" id="{C83AD6AA-CDDE-D4B4-A8E6-7A05C9532505}"/>
                  </a:ext>
                </a:extLst>
              </p:cNvPr>
              <p:cNvSpPr/>
              <p:nvPr/>
            </p:nvSpPr>
            <p:spPr>
              <a:xfrm>
                <a:off x="10233300" y="3126079"/>
                <a:ext cx="252000" cy="252000"/>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494" name="그림 493">
                <a:extLst>
                  <a:ext uri="{FF2B5EF4-FFF2-40B4-BE49-F238E27FC236}">
                    <a16:creationId xmlns:a16="http://schemas.microsoft.com/office/drawing/2014/main" id="{D3745059-FDEC-F121-AAFA-3EC7F94DF9B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96300" y="3180079"/>
                <a:ext cx="126000" cy="144000"/>
              </a:xfrm>
              <a:prstGeom prst="rect">
                <a:avLst/>
              </a:prstGeom>
            </p:spPr>
          </p:pic>
        </p:grpSp>
        <p:grpSp>
          <p:nvGrpSpPr>
            <p:cNvPr id="490" name="그룹 489">
              <a:extLst>
                <a:ext uri="{FF2B5EF4-FFF2-40B4-BE49-F238E27FC236}">
                  <a16:creationId xmlns:a16="http://schemas.microsoft.com/office/drawing/2014/main" id="{6113FCEB-17C1-1399-36C1-BB24F14EB639}"/>
                </a:ext>
              </a:extLst>
            </p:cNvPr>
            <p:cNvGrpSpPr/>
            <p:nvPr/>
          </p:nvGrpSpPr>
          <p:grpSpPr>
            <a:xfrm>
              <a:off x="6888159" y="3737448"/>
              <a:ext cx="107829" cy="107829"/>
              <a:chOff x="10233300" y="3126079"/>
              <a:chExt cx="252000" cy="252000"/>
            </a:xfrm>
          </p:grpSpPr>
          <p:sp>
            <p:nvSpPr>
              <p:cNvPr id="491" name="모서리가 둥근 직사각형 170">
                <a:extLst>
                  <a:ext uri="{FF2B5EF4-FFF2-40B4-BE49-F238E27FC236}">
                    <a16:creationId xmlns:a16="http://schemas.microsoft.com/office/drawing/2014/main" id="{94E9A10D-E26A-1077-BAF6-5F3D8DDEA608}"/>
                  </a:ext>
                </a:extLst>
              </p:cNvPr>
              <p:cNvSpPr/>
              <p:nvPr/>
            </p:nvSpPr>
            <p:spPr>
              <a:xfrm>
                <a:off x="10233300" y="3126079"/>
                <a:ext cx="252000" cy="252000"/>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492" name="그림 491">
                <a:extLst>
                  <a:ext uri="{FF2B5EF4-FFF2-40B4-BE49-F238E27FC236}">
                    <a16:creationId xmlns:a16="http://schemas.microsoft.com/office/drawing/2014/main" id="{121E9824-302E-0D89-0FCE-139A9641FCC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96300" y="3180079"/>
                <a:ext cx="126000" cy="144000"/>
              </a:xfrm>
              <a:prstGeom prst="rect">
                <a:avLst/>
              </a:prstGeom>
            </p:spPr>
          </p:pic>
        </p:grpSp>
      </p:grpSp>
      <p:grpSp>
        <p:nvGrpSpPr>
          <p:cNvPr id="499" name="그룹 498">
            <a:extLst>
              <a:ext uri="{FF2B5EF4-FFF2-40B4-BE49-F238E27FC236}">
                <a16:creationId xmlns:a16="http://schemas.microsoft.com/office/drawing/2014/main" id="{89F91410-31F8-FCB1-7D80-CD410B7B53C9}"/>
              </a:ext>
            </a:extLst>
          </p:cNvPr>
          <p:cNvGrpSpPr/>
          <p:nvPr/>
        </p:nvGrpSpPr>
        <p:grpSpPr>
          <a:xfrm>
            <a:off x="1580637" y="4227078"/>
            <a:ext cx="731511" cy="107829"/>
            <a:chOff x="6753162" y="3737448"/>
            <a:chExt cx="731511" cy="107829"/>
          </a:xfrm>
        </p:grpSpPr>
        <p:grpSp>
          <p:nvGrpSpPr>
            <p:cNvPr id="500" name="그룹 499">
              <a:extLst>
                <a:ext uri="{FF2B5EF4-FFF2-40B4-BE49-F238E27FC236}">
                  <a16:creationId xmlns:a16="http://schemas.microsoft.com/office/drawing/2014/main" id="{C2764C1D-BC60-DE52-EF47-59CB55EE8651}"/>
                </a:ext>
              </a:extLst>
            </p:cNvPr>
            <p:cNvGrpSpPr/>
            <p:nvPr/>
          </p:nvGrpSpPr>
          <p:grpSpPr>
            <a:xfrm>
              <a:off x="6753162" y="3737448"/>
              <a:ext cx="107829" cy="107829"/>
              <a:chOff x="7292320" y="3742210"/>
              <a:chExt cx="107829" cy="107829"/>
            </a:xfrm>
          </p:grpSpPr>
          <p:sp>
            <p:nvSpPr>
              <p:cNvPr id="510" name="모서리가 둥근 직사각형 170">
                <a:extLst>
                  <a:ext uri="{FF2B5EF4-FFF2-40B4-BE49-F238E27FC236}">
                    <a16:creationId xmlns:a16="http://schemas.microsoft.com/office/drawing/2014/main" id="{F3838910-4C02-FB39-E986-4384696E401E}"/>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511" name="그래픽 510" descr="이미지 단색으로 채워진">
                <a:extLst>
                  <a:ext uri="{FF2B5EF4-FFF2-40B4-BE49-F238E27FC236}">
                    <a16:creationId xmlns:a16="http://schemas.microsoft.com/office/drawing/2014/main" id="{1AF43209-1182-18D3-182E-4774DDB7CD6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10234" y="3760124"/>
                <a:ext cx="72000" cy="72000"/>
              </a:xfrm>
              <a:prstGeom prst="rect">
                <a:avLst/>
              </a:prstGeom>
            </p:spPr>
          </p:pic>
        </p:grpSp>
        <p:grpSp>
          <p:nvGrpSpPr>
            <p:cNvPr id="501" name="그룹 500">
              <a:extLst>
                <a:ext uri="{FF2B5EF4-FFF2-40B4-BE49-F238E27FC236}">
                  <a16:creationId xmlns:a16="http://schemas.microsoft.com/office/drawing/2014/main" id="{1A060A3E-C994-E6D0-9726-351FE0621394}"/>
                </a:ext>
              </a:extLst>
            </p:cNvPr>
            <p:cNvGrpSpPr/>
            <p:nvPr/>
          </p:nvGrpSpPr>
          <p:grpSpPr>
            <a:xfrm>
              <a:off x="7242077" y="3737448"/>
              <a:ext cx="107829" cy="107829"/>
              <a:chOff x="7292320" y="3742210"/>
              <a:chExt cx="107829" cy="107829"/>
            </a:xfrm>
          </p:grpSpPr>
          <p:sp>
            <p:nvSpPr>
              <p:cNvPr id="508" name="모서리가 둥근 직사각형 170">
                <a:extLst>
                  <a:ext uri="{FF2B5EF4-FFF2-40B4-BE49-F238E27FC236}">
                    <a16:creationId xmlns:a16="http://schemas.microsoft.com/office/drawing/2014/main" id="{3310B7CE-3AC3-94FC-FF46-318BB315D95A}"/>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509" name="그래픽 508" descr="프레젠테이션 미디어 단색으로 채워진">
                <a:extLst>
                  <a:ext uri="{FF2B5EF4-FFF2-40B4-BE49-F238E27FC236}">
                    <a16:creationId xmlns:a16="http://schemas.microsoft.com/office/drawing/2014/main" id="{F52185F4-05D7-F869-0954-486160E552A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7310234" y="3760124"/>
                <a:ext cx="72000" cy="72000"/>
              </a:xfrm>
              <a:prstGeom prst="rect">
                <a:avLst/>
              </a:prstGeom>
            </p:spPr>
          </p:pic>
        </p:grpSp>
        <p:grpSp>
          <p:nvGrpSpPr>
            <p:cNvPr id="502" name="그룹 501">
              <a:extLst>
                <a:ext uri="{FF2B5EF4-FFF2-40B4-BE49-F238E27FC236}">
                  <a16:creationId xmlns:a16="http://schemas.microsoft.com/office/drawing/2014/main" id="{2E9EB139-CF0B-EC99-2CB8-750613EE309E}"/>
                </a:ext>
              </a:extLst>
            </p:cNvPr>
            <p:cNvGrpSpPr/>
            <p:nvPr/>
          </p:nvGrpSpPr>
          <p:grpSpPr>
            <a:xfrm>
              <a:off x="7376844" y="3737448"/>
              <a:ext cx="107829" cy="107829"/>
              <a:chOff x="10233300" y="3126079"/>
              <a:chExt cx="252000" cy="252000"/>
            </a:xfrm>
          </p:grpSpPr>
          <p:sp>
            <p:nvSpPr>
              <p:cNvPr id="506" name="모서리가 둥근 직사각형 170">
                <a:extLst>
                  <a:ext uri="{FF2B5EF4-FFF2-40B4-BE49-F238E27FC236}">
                    <a16:creationId xmlns:a16="http://schemas.microsoft.com/office/drawing/2014/main" id="{97B99BED-D870-F32C-F9FB-9A7FDCA93E13}"/>
                  </a:ext>
                </a:extLst>
              </p:cNvPr>
              <p:cNvSpPr/>
              <p:nvPr/>
            </p:nvSpPr>
            <p:spPr>
              <a:xfrm>
                <a:off x="10233300" y="3126079"/>
                <a:ext cx="252000" cy="252000"/>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507" name="그림 506">
                <a:extLst>
                  <a:ext uri="{FF2B5EF4-FFF2-40B4-BE49-F238E27FC236}">
                    <a16:creationId xmlns:a16="http://schemas.microsoft.com/office/drawing/2014/main" id="{5EF8E264-2C14-A3CC-8691-9FF49018AE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96300" y="3180079"/>
                <a:ext cx="126000" cy="144000"/>
              </a:xfrm>
              <a:prstGeom prst="rect">
                <a:avLst/>
              </a:prstGeom>
            </p:spPr>
          </p:pic>
        </p:grpSp>
        <p:grpSp>
          <p:nvGrpSpPr>
            <p:cNvPr id="503" name="그룹 502">
              <a:extLst>
                <a:ext uri="{FF2B5EF4-FFF2-40B4-BE49-F238E27FC236}">
                  <a16:creationId xmlns:a16="http://schemas.microsoft.com/office/drawing/2014/main" id="{A151B992-AB5B-532E-A70F-5E38B075C90F}"/>
                </a:ext>
              </a:extLst>
            </p:cNvPr>
            <p:cNvGrpSpPr/>
            <p:nvPr/>
          </p:nvGrpSpPr>
          <p:grpSpPr>
            <a:xfrm>
              <a:off x="6888159" y="3737448"/>
              <a:ext cx="107829" cy="107829"/>
              <a:chOff x="10233300" y="3126079"/>
              <a:chExt cx="252000" cy="252000"/>
            </a:xfrm>
          </p:grpSpPr>
          <p:sp>
            <p:nvSpPr>
              <p:cNvPr id="504" name="모서리가 둥근 직사각형 170">
                <a:extLst>
                  <a:ext uri="{FF2B5EF4-FFF2-40B4-BE49-F238E27FC236}">
                    <a16:creationId xmlns:a16="http://schemas.microsoft.com/office/drawing/2014/main" id="{34DF1608-A82A-4693-7D42-82699FD6E80C}"/>
                  </a:ext>
                </a:extLst>
              </p:cNvPr>
              <p:cNvSpPr/>
              <p:nvPr/>
            </p:nvSpPr>
            <p:spPr>
              <a:xfrm>
                <a:off x="10233300" y="3126079"/>
                <a:ext cx="252000" cy="252000"/>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505" name="그림 504">
                <a:extLst>
                  <a:ext uri="{FF2B5EF4-FFF2-40B4-BE49-F238E27FC236}">
                    <a16:creationId xmlns:a16="http://schemas.microsoft.com/office/drawing/2014/main" id="{D37DF5DA-AACA-A1E4-3515-A8290935820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96300" y="3180079"/>
                <a:ext cx="126000" cy="144000"/>
              </a:xfrm>
              <a:prstGeom prst="rect">
                <a:avLst/>
              </a:prstGeom>
            </p:spPr>
          </p:pic>
        </p:grpSp>
      </p:grpSp>
      <p:grpSp>
        <p:nvGrpSpPr>
          <p:cNvPr id="512" name="그룹 511">
            <a:extLst>
              <a:ext uri="{FF2B5EF4-FFF2-40B4-BE49-F238E27FC236}">
                <a16:creationId xmlns:a16="http://schemas.microsoft.com/office/drawing/2014/main" id="{54DFFB7E-91FC-19AD-B31E-723228258725}"/>
              </a:ext>
            </a:extLst>
          </p:cNvPr>
          <p:cNvGrpSpPr/>
          <p:nvPr/>
        </p:nvGrpSpPr>
        <p:grpSpPr>
          <a:xfrm>
            <a:off x="1580637" y="4415619"/>
            <a:ext cx="731511" cy="107829"/>
            <a:chOff x="6753162" y="3737448"/>
            <a:chExt cx="731511" cy="107829"/>
          </a:xfrm>
        </p:grpSpPr>
        <p:grpSp>
          <p:nvGrpSpPr>
            <p:cNvPr id="513" name="그룹 512">
              <a:extLst>
                <a:ext uri="{FF2B5EF4-FFF2-40B4-BE49-F238E27FC236}">
                  <a16:creationId xmlns:a16="http://schemas.microsoft.com/office/drawing/2014/main" id="{0984679E-F2D3-A4A8-F245-8A7F0A343E76}"/>
                </a:ext>
              </a:extLst>
            </p:cNvPr>
            <p:cNvGrpSpPr/>
            <p:nvPr/>
          </p:nvGrpSpPr>
          <p:grpSpPr>
            <a:xfrm>
              <a:off x="6753162" y="3737448"/>
              <a:ext cx="107829" cy="107829"/>
              <a:chOff x="7292320" y="3742210"/>
              <a:chExt cx="107829" cy="107829"/>
            </a:xfrm>
          </p:grpSpPr>
          <p:sp>
            <p:nvSpPr>
              <p:cNvPr id="523" name="모서리가 둥근 직사각형 170">
                <a:extLst>
                  <a:ext uri="{FF2B5EF4-FFF2-40B4-BE49-F238E27FC236}">
                    <a16:creationId xmlns:a16="http://schemas.microsoft.com/office/drawing/2014/main" id="{B63B423F-4378-699F-743C-F79B61B4A97D}"/>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524" name="그래픽 523" descr="이미지 단색으로 채워진">
                <a:extLst>
                  <a:ext uri="{FF2B5EF4-FFF2-40B4-BE49-F238E27FC236}">
                    <a16:creationId xmlns:a16="http://schemas.microsoft.com/office/drawing/2014/main" id="{9C536C16-F502-BD60-EA5B-1877F85E16E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10234" y="3760124"/>
                <a:ext cx="72000" cy="72000"/>
              </a:xfrm>
              <a:prstGeom prst="rect">
                <a:avLst/>
              </a:prstGeom>
            </p:spPr>
          </p:pic>
        </p:grpSp>
        <p:grpSp>
          <p:nvGrpSpPr>
            <p:cNvPr id="514" name="그룹 513">
              <a:extLst>
                <a:ext uri="{FF2B5EF4-FFF2-40B4-BE49-F238E27FC236}">
                  <a16:creationId xmlns:a16="http://schemas.microsoft.com/office/drawing/2014/main" id="{82B83E72-24AD-BF2A-0043-B45D9AFB2341}"/>
                </a:ext>
              </a:extLst>
            </p:cNvPr>
            <p:cNvGrpSpPr/>
            <p:nvPr/>
          </p:nvGrpSpPr>
          <p:grpSpPr>
            <a:xfrm>
              <a:off x="7242077" y="3737448"/>
              <a:ext cx="107829" cy="107829"/>
              <a:chOff x="7292320" y="3742210"/>
              <a:chExt cx="107829" cy="107829"/>
            </a:xfrm>
          </p:grpSpPr>
          <p:sp>
            <p:nvSpPr>
              <p:cNvPr id="521" name="모서리가 둥근 직사각형 170">
                <a:extLst>
                  <a:ext uri="{FF2B5EF4-FFF2-40B4-BE49-F238E27FC236}">
                    <a16:creationId xmlns:a16="http://schemas.microsoft.com/office/drawing/2014/main" id="{E5905F7D-9BFD-E939-0256-7E2DB5C34C67}"/>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522" name="그래픽 521" descr="프레젠테이션 미디어 단색으로 채워진">
                <a:extLst>
                  <a:ext uri="{FF2B5EF4-FFF2-40B4-BE49-F238E27FC236}">
                    <a16:creationId xmlns:a16="http://schemas.microsoft.com/office/drawing/2014/main" id="{F584F100-7F9C-E137-ED9C-88BF51379DE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7310234" y="3760124"/>
                <a:ext cx="72000" cy="72000"/>
              </a:xfrm>
              <a:prstGeom prst="rect">
                <a:avLst/>
              </a:prstGeom>
            </p:spPr>
          </p:pic>
        </p:grpSp>
        <p:grpSp>
          <p:nvGrpSpPr>
            <p:cNvPr id="515" name="그룹 514">
              <a:extLst>
                <a:ext uri="{FF2B5EF4-FFF2-40B4-BE49-F238E27FC236}">
                  <a16:creationId xmlns:a16="http://schemas.microsoft.com/office/drawing/2014/main" id="{0F69D5E1-F9B2-4A27-065D-0F1D4296759C}"/>
                </a:ext>
              </a:extLst>
            </p:cNvPr>
            <p:cNvGrpSpPr/>
            <p:nvPr/>
          </p:nvGrpSpPr>
          <p:grpSpPr>
            <a:xfrm>
              <a:off x="7376844" y="3737448"/>
              <a:ext cx="107829" cy="107829"/>
              <a:chOff x="10233300" y="3126079"/>
              <a:chExt cx="252000" cy="252000"/>
            </a:xfrm>
          </p:grpSpPr>
          <p:sp>
            <p:nvSpPr>
              <p:cNvPr id="519" name="모서리가 둥근 직사각형 170">
                <a:extLst>
                  <a:ext uri="{FF2B5EF4-FFF2-40B4-BE49-F238E27FC236}">
                    <a16:creationId xmlns:a16="http://schemas.microsoft.com/office/drawing/2014/main" id="{68337604-36FB-93BC-1035-05974D4AEE25}"/>
                  </a:ext>
                </a:extLst>
              </p:cNvPr>
              <p:cNvSpPr/>
              <p:nvPr/>
            </p:nvSpPr>
            <p:spPr>
              <a:xfrm>
                <a:off x="10233300" y="3126079"/>
                <a:ext cx="252000" cy="252000"/>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520" name="그림 519">
                <a:extLst>
                  <a:ext uri="{FF2B5EF4-FFF2-40B4-BE49-F238E27FC236}">
                    <a16:creationId xmlns:a16="http://schemas.microsoft.com/office/drawing/2014/main" id="{56E27C53-0A52-298D-C585-127FECD3BFF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96300" y="3180079"/>
                <a:ext cx="126000" cy="144000"/>
              </a:xfrm>
              <a:prstGeom prst="rect">
                <a:avLst/>
              </a:prstGeom>
            </p:spPr>
          </p:pic>
        </p:grpSp>
        <p:grpSp>
          <p:nvGrpSpPr>
            <p:cNvPr id="516" name="그룹 515">
              <a:extLst>
                <a:ext uri="{FF2B5EF4-FFF2-40B4-BE49-F238E27FC236}">
                  <a16:creationId xmlns:a16="http://schemas.microsoft.com/office/drawing/2014/main" id="{9458C5F9-ED10-E202-FA43-991213A4D6E8}"/>
                </a:ext>
              </a:extLst>
            </p:cNvPr>
            <p:cNvGrpSpPr/>
            <p:nvPr/>
          </p:nvGrpSpPr>
          <p:grpSpPr>
            <a:xfrm>
              <a:off x="6888159" y="3737448"/>
              <a:ext cx="107829" cy="107829"/>
              <a:chOff x="10233300" y="3126079"/>
              <a:chExt cx="252000" cy="252000"/>
            </a:xfrm>
          </p:grpSpPr>
          <p:sp>
            <p:nvSpPr>
              <p:cNvPr id="517" name="모서리가 둥근 직사각형 170">
                <a:extLst>
                  <a:ext uri="{FF2B5EF4-FFF2-40B4-BE49-F238E27FC236}">
                    <a16:creationId xmlns:a16="http://schemas.microsoft.com/office/drawing/2014/main" id="{BEE563E1-A7A8-468A-4299-9EAD579B94CD}"/>
                  </a:ext>
                </a:extLst>
              </p:cNvPr>
              <p:cNvSpPr/>
              <p:nvPr/>
            </p:nvSpPr>
            <p:spPr>
              <a:xfrm>
                <a:off x="10233300" y="3126079"/>
                <a:ext cx="252000" cy="252000"/>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518" name="그림 517">
                <a:extLst>
                  <a:ext uri="{FF2B5EF4-FFF2-40B4-BE49-F238E27FC236}">
                    <a16:creationId xmlns:a16="http://schemas.microsoft.com/office/drawing/2014/main" id="{5667D932-064E-7C8D-DDA6-960E619BEB9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96300" y="3180079"/>
                <a:ext cx="126000" cy="144000"/>
              </a:xfrm>
              <a:prstGeom prst="rect">
                <a:avLst/>
              </a:prstGeom>
            </p:spPr>
          </p:pic>
        </p:grpSp>
      </p:grpSp>
      <p:grpSp>
        <p:nvGrpSpPr>
          <p:cNvPr id="525" name="그룹 524">
            <a:extLst>
              <a:ext uri="{FF2B5EF4-FFF2-40B4-BE49-F238E27FC236}">
                <a16:creationId xmlns:a16="http://schemas.microsoft.com/office/drawing/2014/main" id="{BEF758C5-9C96-5A63-CE6F-06B893A42723}"/>
              </a:ext>
            </a:extLst>
          </p:cNvPr>
          <p:cNvGrpSpPr/>
          <p:nvPr/>
        </p:nvGrpSpPr>
        <p:grpSpPr>
          <a:xfrm>
            <a:off x="1580637" y="4592312"/>
            <a:ext cx="731511" cy="107829"/>
            <a:chOff x="6753162" y="3737448"/>
            <a:chExt cx="731511" cy="107829"/>
          </a:xfrm>
        </p:grpSpPr>
        <p:grpSp>
          <p:nvGrpSpPr>
            <p:cNvPr id="526" name="그룹 525">
              <a:extLst>
                <a:ext uri="{FF2B5EF4-FFF2-40B4-BE49-F238E27FC236}">
                  <a16:creationId xmlns:a16="http://schemas.microsoft.com/office/drawing/2014/main" id="{B3F23F4B-1E8F-AC88-BD9F-B9B7EC634565}"/>
                </a:ext>
              </a:extLst>
            </p:cNvPr>
            <p:cNvGrpSpPr/>
            <p:nvPr/>
          </p:nvGrpSpPr>
          <p:grpSpPr>
            <a:xfrm>
              <a:off x="6753162" y="3737448"/>
              <a:ext cx="107829" cy="107829"/>
              <a:chOff x="7292320" y="3742210"/>
              <a:chExt cx="107829" cy="107829"/>
            </a:xfrm>
          </p:grpSpPr>
          <p:sp>
            <p:nvSpPr>
              <p:cNvPr id="536" name="모서리가 둥근 직사각형 170">
                <a:extLst>
                  <a:ext uri="{FF2B5EF4-FFF2-40B4-BE49-F238E27FC236}">
                    <a16:creationId xmlns:a16="http://schemas.microsoft.com/office/drawing/2014/main" id="{ACFCB56B-B4C3-70ED-D4D7-D5337C1323AC}"/>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537" name="그래픽 536" descr="이미지 단색으로 채워진">
                <a:extLst>
                  <a:ext uri="{FF2B5EF4-FFF2-40B4-BE49-F238E27FC236}">
                    <a16:creationId xmlns:a16="http://schemas.microsoft.com/office/drawing/2014/main" id="{5AEDE203-4810-56EC-9C7C-EADC0163542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10234" y="3760124"/>
                <a:ext cx="72000" cy="72000"/>
              </a:xfrm>
              <a:prstGeom prst="rect">
                <a:avLst/>
              </a:prstGeom>
            </p:spPr>
          </p:pic>
        </p:grpSp>
        <p:grpSp>
          <p:nvGrpSpPr>
            <p:cNvPr id="527" name="그룹 526">
              <a:extLst>
                <a:ext uri="{FF2B5EF4-FFF2-40B4-BE49-F238E27FC236}">
                  <a16:creationId xmlns:a16="http://schemas.microsoft.com/office/drawing/2014/main" id="{33EF4800-F281-D6EE-2F27-364DAACB80E9}"/>
                </a:ext>
              </a:extLst>
            </p:cNvPr>
            <p:cNvGrpSpPr/>
            <p:nvPr/>
          </p:nvGrpSpPr>
          <p:grpSpPr>
            <a:xfrm>
              <a:off x="7242077" y="3737448"/>
              <a:ext cx="107829" cy="107829"/>
              <a:chOff x="7292320" y="3742210"/>
              <a:chExt cx="107829" cy="107829"/>
            </a:xfrm>
          </p:grpSpPr>
          <p:sp>
            <p:nvSpPr>
              <p:cNvPr id="534" name="모서리가 둥근 직사각형 170">
                <a:extLst>
                  <a:ext uri="{FF2B5EF4-FFF2-40B4-BE49-F238E27FC236}">
                    <a16:creationId xmlns:a16="http://schemas.microsoft.com/office/drawing/2014/main" id="{6BAFFDDF-EF67-76B1-2275-8D63FAB24D57}"/>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535" name="그래픽 534" descr="프레젠테이션 미디어 단색으로 채워진">
                <a:extLst>
                  <a:ext uri="{FF2B5EF4-FFF2-40B4-BE49-F238E27FC236}">
                    <a16:creationId xmlns:a16="http://schemas.microsoft.com/office/drawing/2014/main" id="{C3451633-3053-362E-6505-3C0E8992D1C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7310234" y="3760124"/>
                <a:ext cx="72000" cy="72000"/>
              </a:xfrm>
              <a:prstGeom prst="rect">
                <a:avLst/>
              </a:prstGeom>
            </p:spPr>
          </p:pic>
        </p:grpSp>
        <p:grpSp>
          <p:nvGrpSpPr>
            <p:cNvPr id="528" name="그룹 527">
              <a:extLst>
                <a:ext uri="{FF2B5EF4-FFF2-40B4-BE49-F238E27FC236}">
                  <a16:creationId xmlns:a16="http://schemas.microsoft.com/office/drawing/2014/main" id="{650A0E91-D3A9-857D-6380-7BB0E36D1668}"/>
                </a:ext>
              </a:extLst>
            </p:cNvPr>
            <p:cNvGrpSpPr/>
            <p:nvPr/>
          </p:nvGrpSpPr>
          <p:grpSpPr>
            <a:xfrm>
              <a:off x="7376844" y="3737448"/>
              <a:ext cx="107829" cy="107829"/>
              <a:chOff x="10233300" y="3126079"/>
              <a:chExt cx="252000" cy="252000"/>
            </a:xfrm>
          </p:grpSpPr>
          <p:sp>
            <p:nvSpPr>
              <p:cNvPr id="532" name="모서리가 둥근 직사각형 170">
                <a:extLst>
                  <a:ext uri="{FF2B5EF4-FFF2-40B4-BE49-F238E27FC236}">
                    <a16:creationId xmlns:a16="http://schemas.microsoft.com/office/drawing/2014/main" id="{60FDFE02-8E19-50F8-8E86-B3678B74B113}"/>
                  </a:ext>
                </a:extLst>
              </p:cNvPr>
              <p:cNvSpPr/>
              <p:nvPr/>
            </p:nvSpPr>
            <p:spPr>
              <a:xfrm>
                <a:off x="10233300" y="3126079"/>
                <a:ext cx="252000" cy="252000"/>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533" name="그림 532">
                <a:extLst>
                  <a:ext uri="{FF2B5EF4-FFF2-40B4-BE49-F238E27FC236}">
                    <a16:creationId xmlns:a16="http://schemas.microsoft.com/office/drawing/2014/main" id="{145AD8CA-C158-6D4B-3497-7D5695A1D18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96300" y="3180079"/>
                <a:ext cx="126000" cy="144000"/>
              </a:xfrm>
              <a:prstGeom prst="rect">
                <a:avLst/>
              </a:prstGeom>
            </p:spPr>
          </p:pic>
        </p:grpSp>
        <p:grpSp>
          <p:nvGrpSpPr>
            <p:cNvPr id="529" name="그룹 528">
              <a:extLst>
                <a:ext uri="{FF2B5EF4-FFF2-40B4-BE49-F238E27FC236}">
                  <a16:creationId xmlns:a16="http://schemas.microsoft.com/office/drawing/2014/main" id="{BD5DB620-3E39-EA05-F231-F0B85610F850}"/>
                </a:ext>
              </a:extLst>
            </p:cNvPr>
            <p:cNvGrpSpPr/>
            <p:nvPr/>
          </p:nvGrpSpPr>
          <p:grpSpPr>
            <a:xfrm>
              <a:off x="6888159" y="3737448"/>
              <a:ext cx="107829" cy="107829"/>
              <a:chOff x="10233300" y="3126079"/>
              <a:chExt cx="252000" cy="252000"/>
            </a:xfrm>
          </p:grpSpPr>
          <p:sp>
            <p:nvSpPr>
              <p:cNvPr id="530" name="모서리가 둥근 직사각형 170">
                <a:extLst>
                  <a:ext uri="{FF2B5EF4-FFF2-40B4-BE49-F238E27FC236}">
                    <a16:creationId xmlns:a16="http://schemas.microsoft.com/office/drawing/2014/main" id="{A4FBCC87-73CC-E3A2-8551-70000890869B}"/>
                  </a:ext>
                </a:extLst>
              </p:cNvPr>
              <p:cNvSpPr/>
              <p:nvPr/>
            </p:nvSpPr>
            <p:spPr>
              <a:xfrm>
                <a:off x="10233300" y="3126079"/>
                <a:ext cx="252000" cy="252000"/>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531" name="그림 530">
                <a:extLst>
                  <a:ext uri="{FF2B5EF4-FFF2-40B4-BE49-F238E27FC236}">
                    <a16:creationId xmlns:a16="http://schemas.microsoft.com/office/drawing/2014/main" id="{4A38AEEC-DD5A-B903-A2C6-29601AC2E0A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96300" y="3180079"/>
                <a:ext cx="126000" cy="144000"/>
              </a:xfrm>
              <a:prstGeom prst="rect">
                <a:avLst/>
              </a:prstGeom>
            </p:spPr>
          </p:pic>
        </p:grpSp>
      </p:grpSp>
      <p:grpSp>
        <p:nvGrpSpPr>
          <p:cNvPr id="538" name="그룹 537">
            <a:extLst>
              <a:ext uri="{FF2B5EF4-FFF2-40B4-BE49-F238E27FC236}">
                <a16:creationId xmlns:a16="http://schemas.microsoft.com/office/drawing/2014/main" id="{9CA07C0B-1FFB-59FC-70D6-95B146BAC565}"/>
              </a:ext>
            </a:extLst>
          </p:cNvPr>
          <p:cNvGrpSpPr/>
          <p:nvPr/>
        </p:nvGrpSpPr>
        <p:grpSpPr>
          <a:xfrm>
            <a:off x="2600050" y="3475532"/>
            <a:ext cx="107829" cy="107829"/>
            <a:chOff x="7292320" y="3742210"/>
            <a:chExt cx="107829" cy="107829"/>
          </a:xfrm>
        </p:grpSpPr>
        <p:sp>
          <p:nvSpPr>
            <p:cNvPr id="539" name="모서리가 둥근 직사각형 170">
              <a:extLst>
                <a:ext uri="{FF2B5EF4-FFF2-40B4-BE49-F238E27FC236}">
                  <a16:creationId xmlns:a16="http://schemas.microsoft.com/office/drawing/2014/main" id="{49B43BC7-85D3-F4D5-DA88-51C55B158BE8}"/>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540" name="그래픽 539" descr="체크리스트 단색으로 채워진">
              <a:extLst>
                <a:ext uri="{FF2B5EF4-FFF2-40B4-BE49-F238E27FC236}">
                  <a16:creationId xmlns:a16="http://schemas.microsoft.com/office/drawing/2014/main" id="{AD8C5198-A3F1-A774-DFE7-4F2E1C27B0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7310234" y="3760124"/>
              <a:ext cx="72000" cy="72000"/>
            </a:xfrm>
            <a:prstGeom prst="rect">
              <a:avLst/>
            </a:prstGeom>
          </p:spPr>
        </p:pic>
      </p:grpSp>
      <p:grpSp>
        <p:nvGrpSpPr>
          <p:cNvPr id="541" name="그룹 540">
            <a:extLst>
              <a:ext uri="{FF2B5EF4-FFF2-40B4-BE49-F238E27FC236}">
                <a16:creationId xmlns:a16="http://schemas.microsoft.com/office/drawing/2014/main" id="{6D284314-1683-88F7-35DD-4F2D3D2024BF}"/>
              </a:ext>
            </a:extLst>
          </p:cNvPr>
          <p:cNvGrpSpPr/>
          <p:nvPr/>
        </p:nvGrpSpPr>
        <p:grpSpPr>
          <a:xfrm>
            <a:off x="2600050" y="3842630"/>
            <a:ext cx="107829" cy="107829"/>
            <a:chOff x="7292320" y="3742210"/>
            <a:chExt cx="107829" cy="107829"/>
          </a:xfrm>
        </p:grpSpPr>
        <p:sp>
          <p:nvSpPr>
            <p:cNvPr id="542" name="모서리가 둥근 직사각형 170">
              <a:extLst>
                <a:ext uri="{FF2B5EF4-FFF2-40B4-BE49-F238E27FC236}">
                  <a16:creationId xmlns:a16="http://schemas.microsoft.com/office/drawing/2014/main" id="{6D86AF1C-98EC-C2D4-092B-76BA8F42A926}"/>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543" name="그래픽 542" descr="체크리스트 단색으로 채워진">
              <a:extLst>
                <a:ext uri="{FF2B5EF4-FFF2-40B4-BE49-F238E27FC236}">
                  <a16:creationId xmlns:a16="http://schemas.microsoft.com/office/drawing/2014/main" id="{B29E1F0E-CE8E-654E-08F5-294192BAE46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7310234" y="3760124"/>
              <a:ext cx="72000" cy="72000"/>
            </a:xfrm>
            <a:prstGeom prst="rect">
              <a:avLst/>
            </a:prstGeom>
          </p:spPr>
        </p:pic>
      </p:grpSp>
      <p:grpSp>
        <p:nvGrpSpPr>
          <p:cNvPr id="544" name="그룹 543">
            <a:extLst>
              <a:ext uri="{FF2B5EF4-FFF2-40B4-BE49-F238E27FC236}">
                <a16:creationId xmlns:a16="http://schemas.microsoft.com/office/drawing/2014/main" id="{230F1B31-8153-D186-CF3A-52597603DA63}"/>
              </a:ext>
            </a:extLst>
          </p:cNvPr>
          <p:cNvGrpSpPr/>
          <p:nvPr/>
        </p:nvGrpSpPr>
        <p:grpSpPr>
          <a:xfrm>
            <a:off x="2600050" y="4227161"/>
            <a:ext cx="107829" cy="107829"/>
            <a:chOff x="7292320" y="3742210"/>
            <a:chExt cx="107829" cy="107829"/>
          </a:xfrm>
        </p:grpSpPr>
        <p:sp>
          <p:nvSpPr>
            <p:cNvPr id="545" name="모서리가 둥근 직사각형 170">
              <a:extLst>
                <a:ext uri="{FF2B5EF4-FFF2-40B4-BE49-F238E27FC236}">
                  <a16:creationId xmlns:a16="http://schemas.microsoft.com/office/drawing/2014/main" id="{703E0C46-6354-A082-434F-437964ABDD71}"/>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546" name="그래픽 545" descr="체크리스트 단색으로 채워진">
              <a:extLst>
                <a:ext uri="{FF2B5EF4-FFF2-40B4-BE49-F238E27FC236}">
                  <a16:creationId xmlns:a16="http://schemas.microsoft.com/office/drawing/2014/main" id="{B960F5C0-DB92-29F3-130C-6C6495DBDA9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7310234" y="3760124"/>
              <a:ext cx="72000" cy="72000"/>
            </a:xfrm>
            <a:prstGeom prst="rect">
              <a:avLst/>
            </a:prstGeom>
          </p:spPr>
        </p:pic>
      </p:grpSp>
      <p:grpSp>
        <p:nvGrpSpPr>
          <p:cNvPr id="547" name="그룹 546">
            <a:extLst>
              <a:ext uri="{FF2B5EF4-FFF2-40B4-BE49-F238E27FC236}">
                <a16:creationId xmlns:a16="http://schemas.microsoft.com/office/drawing/2014/main" id="{61000915-1A52-E842-AC2C-183F1C11C1C8}"/>
              </a:ext>
            </a:extLst>
          </p:cNvPr>
          <p:cNvGrpSpPr/>
          <p:nvPr/>
        </p:nvGrpSpPr>
        <p:grpSpPr>
          <a:xfrm>
            <a:off x="2600050" y="4415619"/>
            <a:ext cx="107829" cy="107829"/>
            <a:chOff x="7292320" y="3742210"/>
            <a:chExt cx="107829" cy="107829"/>
          </a:xfrm>
        </p:grpSpPr>
        <p:sp>
          <p:nvSpPr>
            <p:cNvPr id="548" name="모서리가 둥근 직사각형 170">
              <a:extLst>
                <a:ext uri="{FF2B5EF4-FFF2-40B4-BE49-F238E27FC236}">
                  <a16:creationId xmlns:a16="http://schemas.microsoft.com/office/drawing/2014/main" id="{E1E2261E-1818-16B3-5F96-38C0D072D3B2}"/>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549" name="그래픽 548" descr="체크리스트 단색으로 채워진">
              <a:extLst>
                <a:ext uri="{FF2B5EF4-FFF2-40B4-BE49-F238E27FC236}">
                  <a16:creationId xmlns:a16="http://schemas.microsoft.com/office/drawing/2014/main" id="{4583E0B6-6D66-E085-7633-BDFD1CB33E3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7310234" y="3760124"/>
              <a:ext cx="72000" cy="72000"/>
            </a:xfrm>
            <a:prstGeom prst="rect">
              <a:avLst/>
            </a:prstGeom>
          </p:spPr>
        </p:pic>
      </p:grpSp>
      <p:grpSp>
        <p:nvGrpSpPr>
          <p:cNvPr id="550" name="그룹 549">
            <a:extLst>
              <a:ext uri="{FF2B5EF4-FFF2-40B4-BE49-F238E27FC236}">
                <a16:creationId xmlns:a16="http://schemas.microsoft.com/office/drawing/2014/main" id="{4EAB05DC-3B7F-093F-4EBF-58E082DB9E71}"/>
              </a:ext>
            </a:extLst>
          </p:cNvPr>
          <p:cNvGrpSpPr/>
          <p:nvPr/>
        </p:nvGrpSpPr>
        <p:grpSpPr>
          <a:xfrm>
            <a:off x="2600050" y="4594408"/>
            <a:ext cx="107829" cy="107829"/>
            <a:chOff x="7292320" y="3742210"/>
            <a:chExt cx="107829" cy="107829"/>
          </a:xfrm>
        </p:grpSpPr>
        <p:sp>
          <p:nvSpPr>
            <p:cNvPr id="551" name="모서리가 둥근 직사각형 170">
              <a:extLst>
                <a:ext uri="{FF2B5EF4-FFF2-40B4-BE49-F238E27FC236}">
                  <a16:creationId xmlns:a16="http://schemas.microsoft.com/office/drawing/2014/main" id="{0A020D35-60DA-BB95-8F7B-505025E85524}"/>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552" name="그래픽 551" descr="체크리스트 단색으로 채워진">
              <a:extLst>
                <a:ext uri="{FF2B5EF4-FFF2-40B4-BE49-F238E27FC236}">
                  <a16:creationId xmlns:a16="http://schemas.microsoft.com/office/drawing/2014/main" id="{39334CFE-4575-D245-616C-7A74D5B7C4E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7310234" y="3760124"/>
              <a:ext cx="72000" cy="72000"/>
            </a:xfrm>
            <a:prstGeom prst="rect">
              <a:avLst/>
            </a:prstGeom>
          </p:spPr>
        </p:pic>
      </p:grpSp>
      <p:grpSp>
        <p:nvGrpSpPr>
          <p:cNvPr id="553" name="그룹 552">
            <a:extLst>
              <a:ext uri="{FF2B5EF4-FFF2-40B4-BE49-F238E27FC236}">
                <a16:creationId xmlns:a16="http://schemas.microsoft.com/office/drawing/2014/main" id="{26796D0D-5EF6-0151-C515-16EFE2A8CF9E}"/>
              </a:ext>
            </a:extLst>
          </p:cNvPr>
          <p:cNvGrpSpPr/>
          <p:nvPr/>
        </p:nvGrpSpPr>
        <p:grpSpPr>
          <a:xfrm>
            <a:off x="2600050" y="4783737"/>
            <a:ext cx="107829" cy="107829"/>
            <a:chOff x="7292320" y="3742210"/>
            <a:chExt cx="107829" cy="107829"/>
          </a:xfrm>
        </p:grpSpPr>
        <p:sp>
          <p:nvSpPr>
            <p:cNvPr id="554" name="모서리가 둥근 직사각형 170">
              <a:extLst>
                <a:ext uri="{FF2B5EF4-FFF2-40B4-BE49-F238E27FC236}">
                  <a16:creationId xmlns:a16="http://schemas.microsoft.com/office/drawing/2014/main" id="{664F0977-6D08-5DB4-6B29-666B7963A454}"/>
                </a:ext>
              </a:extLst>
            </p:cNvPr>
            <p:cNvSpPr/>
            <p:nvPr/>
          </p:nvSpPr>
          <p:spPr>
            <a:xfrm>
              <a:off x="7292320" y="3742210"/>
              <a:ext cx="107829" cy="107829"/>
            </a:xfrm>
            <a:prstGeom prst="roundRect">
              <a:avLst>
                <a:gd name="adj" fmla="val 11680"/>
              </a:avLst>
            </a:prstGeom>
            <a:solidFill>
              <a:srgbClr val="303038"/>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b="1">
                  <a:solidFill>
                    <a:schemeClr val="bg1"/>
                  </a:solidFill>
                </a:rPr>
                <a:t>     </a:t>
              </a:r>
            </a:p>
          </p:txBody>
        </p:sp>
        <p:pic>
          <p:nvPicPr>
            <p:cNvPr id="555" name="그래픽 554" descr="체크리스트 단색으로 채워진">
              <a:extLst>
                <a:ext uri="{FF2B5EF4-FFF2-40B4-BE49-F238E27FC236}">
                  <a16:creationId xmlns:a16="http://schemas.microsoft.com/office/drawing/2014/main" id="{23FC96B8-EE90-33CD-FE7A-4FF996B0304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7310234" y="3760124"/>
              <a:ext cx="72000" cy="72000"/>
            </a:xfrm>
            <a:prstGeom prst="rect">
              <a:avLst/>
            </a:prstGeom>
          </p:spPr>
        </p:pic>
      </p:grpSp>
      <p:sp>
        <p:nvSpPr>
          <p:cNvPr id="556" name="직사각형 555">
            <a:extLst>
              <a:ext uri="{FF2B5EF4-FFF2-40B4-BE49-F238E27FC236}">
                <a16:creationId xmlns:a16="http://schemas.microsoft.com/office/drawing/2014/main" id="{B9F5E8C3-AA87-B7BD-0779-238192F621F9}"/>
              </a:ext>
            </a:extLst>
          </p:cNvPr>
          <p:cNvSpPr/>
          <p:nvPr/>
        </p:nvSpPr>
        <p:spPr>
          <a:xfrm>
            <a:off x="2490412" y="3251854"/>
            <a:ext cx="349688" cy="2055587"/>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7" name="모서리가 둥근 직사각형 299">
            <a:extLst>
              <a:ext uri="{FF2B5EF4-FFF2-40B4-BE49-F238E27FC236}">
                <a16:creationId xmlns:a16="http://schemas.microsoft.com/office/drawing/2014/main" id="{79955016-89F5-A33E-4A00-ACE3AD2BEED6}"/>
              </a:ext>
            </a:extLst>
          </p:cNvPr>
          <p:cNvSpPr/>
          <p:nvPr/>
        </p:nvSpPr>
        <p:spPr>
          <a:xfrm>
            <a:off x="2305106" y="309685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pSp>
        <p:nvGrpSpPr>
          <p:cNvPr id="44" name="그룹 43">
            <a:extLst>
              <a:ext uri="{FF2B5EF4-FFF2-40B4-BE49-F238E27FC236}">
                <a16:creationId xmlns:a16="http://schemas.microsoft.com/office/drawing/2014/main" id="{9EA1D4BE-6F02-6DF7-4DBF-B0203F030EDA}"/>
              </a:ext>
            </a:extLst>
          </p:cNvPr>
          <p:cNvGrpSpPr/>
          <p:nvPr/>
        </p:nvGrpSpPr>
        <p:grpSpPr>
          <a:xfrm>
            <a:off x="3508376" y="1463915"/>
            <a:ext cx="1945368" cy="4221254"/>
            <a:chOff x="3508376" y="1463915"/>
            <a:chExt cx="1945368" cy="4221254"/>
          </a:xfrm>
        </p:grpSpPr>
        <p:grpSp>
          <p:nvGrpSpPr>
            <p:cNvPr id="2" name="그룹 1">
              <a:extLst>
                <a:ext uri="{FF2B5EF4-FFF2-40B4-BE49-F238E27FC236}">
                  <a16:creationId xmlns:a16="http://schemas.microsoft.com/office/drawing/2014/main" id="{CFA507DE-F119-2509-144F-B8C0245A4AC5}"/>
                </a:ext>
              </a:extLst>
            </p:cNvPr>
            <p:cNvGrpSpPr/>
            <p:nvPr/>
          </p:nvGrpSpPr>
          <p:grpSpPr>
            <a:xfrm>
              <a:off x="3508376" y="1463915"/>
              <a:ext cx="1945368" cy="4221254"/>
              <a:chOff x="797893" y="1463915"/>
              <a:chExt cx="1945368" cy="4221254"/>
            </a:xfrm>
          </p:grpSpPr>
          <p:grpSp>
            <p:nvGrpSpPr>
              <p:cNvPr id="3" name="그룹 2">
                <a:extLst>
                  <a:ext uri="{FF2B5EF4-FFF2-40B4-BE49-F238E27FC236}">
                    <a16:creationId xmlns:a16="http://schemas.microsoft.com/office/drawing/2014/main" id="{987C4D0A-C89C-7322-49BD-D44517A175CD}"/>
                  </a:ext>
                </a:extLst>
              </p:cNvPr>
              <p:cNvGrpSpPr/>
              <p:nvPr/>
            </p:nvGrpSpPr>
            <p:grpSpPr>
              <a:xfrm>
                <a:off x="797893" y="1463915"/>
                <a:ext cx="1945368" cy="4221254"/>
                <a:chOff x="4779484" y="1018145"/>
                <a:chExt cx="1945368" cy="4221254"/>
              </a:xfrm>
            </p:grpSpPr>
            <p:sp>
              <p:nvSpPr>
                <p:cNvPr id="8" name="사각형: 둥근 모서리 7">
                  <a:extLst>
                    <a:ext uri="{FF2B5EF4-FFF2-40B4-BE49-F238E27FC236}">
                      <a16:creationId xmlns:a16="http://schemas.microsoft.com/office/drawing/2014/main" id="{054E0CE5-7634-2CC5-FF7E-5A1959AD8A3E}"/>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 name="그림 8">
                  <a:extLst>
                    <a:ext uri="{FF2B5EF4-FFF2-40B4-BE49-F238E27FC236}">
                      <a16:creationId xmlns:a16="http://schemas.microsoft.com/office/drawing/2014/main" id="{57EB8498-FE00-21C4-99DF-6CB72E011EED}"/>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10" name="사각형: 둥근 모서리 9">
                  <a:extLst>
                    <a:ext uri="{FF2B5EF4-FFF2-40B4-BE49-F238E27FC236}">
                      <a16:creationId xmlns:a16="http://schemas.microsoft.com/office/drawing/2014/main" id="{2321E448-5148-4C7C-E58E-8F590E0B5169}"/>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1" name="그래픽 10" descr="햄버거 메뉴 아이콘 단색으로 채워진">
                  <a:extLst>
                    <a:ext uri="{FF2B5EF4-FFF2-40B4-BE49-F238E27FC236}">
                      <a16:creationId xmlns:a16="http://schemas.microsoft.com/office/drawing/2014/main" id="{2A4285DD-EAA7-34AA-2DB2-8AE5AED715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2" name="그래픽 11" descr="돋보기 단색으로 채워진">
                  <a:extLst>
                    <a:ext uri="{FF2B5EF4-FFF2-40B4-BE49-F238E27FC236}">
                      <a16:creationId xmlns:a16="http://schemas.microsoft.com/office/drawing/2014/main" id="{98479020-5FF1-C83D-953F-6E308B9A7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3" name="직사각형 12">
                  <a:extLst>
                    <a:ext uri="{FF2B5EF4-FFF2-40B4-BE49-F238E27FC236}">
                      <a16:creationId xmlns:a16="http://schemas.microsoft.com/office/drawing/2014/main" id="{1A9C38BA-88E7-924A-1FB6-47B19AA1394A}"/>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4" name="타원 13">
                  <a:extLst>
                    <a:ext uri="{FF2B5EF4-FFF2-40B4-BE49-F238E27FC236}">
                      <a16:creationId xmlns:a16="http://schemas.microsoft.com/office/drawing/2014/main" id="{B433D3E1-0B49-BEDD-09A5-406AE668DF72}"/>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5" name="그래픽 14" descr="연필 단색으로 채워진">
                  <a:extLst>
                    <a:ext uri="{FF2B5EF4-FFF2-40B4-BE49-F238E27FC236}">
                      <a16:creationId xmlns:a16="http://schemas.microsoft.com/office/drawing/2014/main" id="{C339BC4A-94CD-238D-8A63-00D612F7DF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16" name="직선 연결선 15">
                  <a:extLst>
                    <a:ext uri="{FF2B5EF4-FFF2-40B4-BE49-F238E27FC236}">
                      <a16:creationId xmlns:a16="http://schemas.microsoft.com/office/drawing/2014/main" id="{69EAACB1-D869-DC9A-AA29-68FF596C5233}"/>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E563C27D-E98B-A345-4EE2-D0E3E5E1B019}"/>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57829FD-E628-29B3-CDDF-05B13A1F15A3}"/>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사각형: 둥근 모서리 18">
                  <a:extLst>
                    <a:ext uri="{FF2B5EF4-FFF2-40B4-BE49-F238E27FC236}">
                      <a16:creationId xmlns:a16="http://schemas.microsoft.com/office/drawing/2014/main" id="{319B99DB-3EB2-0F53-E909-0A10D8C4C1CE}"/>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0" name="그룹 19">
                  <a:extLst>
                    <a:ext uri="{FF2B5EF4-FFF2-40B4-BE49-F238E27FC236}">
                      <a16:creationId xmlns:a16="http://schemas.microsoft.com/office/drawing/2014/main" id="{698AF659-0C54-7D87-E67A-4D5876C82C7A}"/>
                    </a:ext>
                  </a:extLst>
                </p:cNvPr>
                <p:cNvGrpSpPr/>
                <p:nvPr/>
              </p:nvGrpSpPr>
              <p:grpSpPr>
                <a:xfrm>
                  <a:off x="6466436" y="4679226"/>
                  <a:ext cx="180000" cy="180000"/>
                  <a:chOff x="4586056" y="2102346"/>
                  <a:chExt cx="180000" cy="180000"/>
                </a:xfrm>
              </p:grpSpPr>
              <p:sp>
                <p:nvSpPr>
                  <p:cNvPr id="24" name="사각형: 둥근 모서리 23">
                    <a:extLst>
                      <a:ext uri="{FF2B5EF4-FFF2-40B4-BE49-F238E27FC236}">
                        <a16:creationId xmlns:a16="http://schemas.microsoft.com/office/drawing/2014/main" id="{BE4F54D9-C6C9-FABA-E96A-8006CB1A78B2}"/>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5" name="그래픽 24" descr="대상 단색으로 채워진">
                    <a:extLst>
                      <a:ext uri="{FF2B5EF4-FFF2-40B4-BE49-F238E27FC236}">
                        <a16:creationId xmlns:a16="http://schemas.microsoft.com/office/drawing/2014/main" id="{0B9CE7EA-C877-0367-75A6-5A860393D1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21" name="그룹 20">
                  <a:extLst>
                    <a:ext uri="{FF2B5EF4-FFF2-40B4-BE49-F238E27FC236}">
                      <a16:creationId xmlns:a16="http://schemas.microsoft.com/office/drawing/2014/main" id="{47297B05-493F-FB46-2538-BBD3AF2BE855}"/>
                    </a:ext>
                  </a:extLst>
                </p:cNvPr>
                <p:cNvGrpSpPr/>
                <p:nvPr/>
              </p:nvGrpSpPr>
              <p:grpSpPr>
                <a:xfrm>
                  <a:off x="6461741" y="4434938"/>
                  <a:ext cx="180000" cy="180000"/>
                  <a:chOff x="4586056" y="2607766"/>
                  <a:chExt cx="180000" cy="180000"/>
                </a:xfrm>
              </p:grpSpPr>
              <p:sp>
                <p:nvSpPr>
                  <p:cNvPr id="22" name="사각형: 둥근 모서리 21">
                    <a:extLst>
                      <a:ext uri="{FF2B5EF4-FFF2-40B4-BE49-F238E27FC236}">
                        <a16:creationId xmlns:a16="http://schemas.microsoft.com/office/drawing/2014/main" id="{7F67DB2C-A3E9-C8BA-BBFD-159D3992F9EC}"/>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3" name="그래픽 22" descr="세계 단색으로 채워진">
                    <a:extLst>
                      <a:ext uri="{FF2B5EF4-FFF2-40B4-BE49-F238E27FC236}">
                        <a16:creationId xmlns:a16="http://schemas.microsoft.com/office/drawing/2014/main" id="{C4B2C427-9FB4-B9DE-1270-BC4FE1A6119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4" name="사각형: 둥근 모서리 3">
                <a:extLst>
                  <a:ext uri="{FF2B5EF4-FFF2-40B4-BE49-F238E27FC236}">
                    <a16:creationId xmlns:a16="http://schemas.microsoft.com/office/drawing/2014/main" id="{49DD3403-B33B-4E25-04D8-AC3A499EFC01}"/>
                  </a:ext>
                </a:extLst>
              </p:cNvPr>
              <p:cNvSpPr/>
              <p:nvPr/>
            </p:nvSpPr>
            <p:spPr>
              <a:xfrm>
                <a:off x="798616" y="1874743"/>
                <a:ext cx="1943922" cy="3810231"/>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5" name="사각형: 둥근 모서리 4">
                <a:extLst>
                  <a:ext uri="{FF2B5EF4-FFF2-40B4-BE49-F238E27FC236}">
                    <a16:creationId xmlns:a16="http://schemas.microsoft.com/office/drawing/2014/main" id="{BD2EE929-B1F2-BFF2-2D0D-BB1F4EEEC8AC}"/>
                  </a:ext>
                </a:extLst>
              </p:cNvPr>
              <p:cNvSpPr/>
              <p:nvPr/>
            </p:nvSpPr>
            <p:spPr>
              <a:xfrm>
                <a:off x="863788" y="1920741"/>
                <a:ext cx="667259"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tx1"/>
                    </a:solidFill>
                  </a:rPr>
                  <a:t>현장조사 보고서</a:t>
                </a:r>
              </a:p>
            </p:txBody>
          </p:sp>
          <p:pic>
            <p:nvPicPr>
              <p:cNvPr id="6" name="그래픽 5" descr="닫기 단색으로 채워진">
                <a:extLst>
                  <a:ext uri="{FF2B5EF4-FFF2-40B4-BE49-F238E27FC236}">
                    <a16:creationId xmlns:a16="http://schemas.microsoft.com/office/drawing/2014/main" id="{1A582478-81C1-F6F7-15CF-9692B9DD875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539088" y="1938170"/>
                <a:ext cx="151332" cy="151332"/>
              </a:xfrm>
              <a:prstGeom prst="rect">
                <a:avLst/>
              </a:prstGeom>
            </p:spPr>
          </p:pic>
          <p:sp>
            <p:nvSpPr>
              <p:cNvPr id="7" name="모서리가 둥근 직사각형 36">
                <a:extLst>
                  <a:ext uri="{FF2B5EF4-FFF2-40B4-BE49-F238E27FC236}">
                    <a16:creationId xmlns:a16="http://schemas.microsoft.com/office/drawing/2014/main" id="{83F75468-1E4A-68EB-58B7-47CA534D29D5}"/>
                  </a:ext>
                </a:extLst>
              </p:cNvPr>
              <p:cNvSpPr/>
              <p:nvPr/>
            </p:nvSpPr>
            <p:spPr>
              <a:xfrm>
                <a:off x="1497478" y="5361603"/>
                <a:ext cx="543195" cy="190408"/>
              </a:xfrm>
              <a:prstGeom prst="roundRect">
                <a:avLst>
                  <a:gd name="adj" fmla="val 590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수정</a:t>
                </a:r>
              </a:p>
            </p:txBody>
          </p:sp>
        </p:grpSp>
        <p:sp>
          <p:nvSpPr>
            <p:cNvPr id="26" name="사각형: 둥근 모서리 25">
              <a:extLst>
                <a:ext uri="{FF2B5EF4-FFF2-40B4-BE49-F238E27FC236}">
                  <a16:creationId xmlns:a16="http://schemas.microsoft.com/office/drawing/2014/main" id="{111EF1CA-32B9-EBBF-1456-C38287311DBC}"/>
                </a:ext>
              </a:extLst>
            </p:cNvPr>
            <p:cNvSpPr/>
            <p:nvPr/>
          </p:nvSpPr>
          <p:spPr>
            <a:xfrm>
              <a:off x="3565462" y="2160688"/>
              <a:ext cx="1870180" cy="180000"/>
            </a:xfrm>
            <a:prstGeom prst="roundRect">
              <a:avLst>
                <a:gd name="adj" fmla="val 729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tx1"/>
                  </a:solidFill>
                </a:rPr>
                <a:t>측량 현장 보고서</a:t>
              </a:r>
            </a:p>
          </p:txBody>
        </p:sp>
        <p:sp>
          <p:nvSpPr>
            <p:cNvPr id="27" name="사각형: 둥근 모서리 26">
              <a:extLst>
                <a:ext uri="{FF2B5EF4-FFF2-40B4-BE49-F238E27FC236}">
                  <a16:creationId xmlns:a16="http://schemas.microsoft.com/office/drawing/2014/main" id="{BD8BABE3-DD6D-E107-0AD6-1AB8EBE932E7}"/>
                </a:ext>
              </a:extLst>
            </p:cNvPr>
            <p:cNvSpPr/>
            <p:nvPr/>
          </p:nvSpPr>
          <p:spPr>
            <a:xfrm>
              <a:off x="3574271" y="3678730"/>
              <a:ext cx="1751594" cy="349120"/>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altLang="ko-KR" sz="600" dirty="0">
                  <a:solidFill>
                    <a:schemeClr val="tx1">
                      <a:lumMod val="50000"/>
                      <a:lumOff val="50000"/>
                    </a:schemeClr>
                  </a:solidFill>
                </a:rPr>
                <a:t>The view is now focused on the deepest part of the Inferno. The Ninth Circle is located at the bottom of the Well of Titans and is formed by the frozen waters of the last underworld</a:t>
              </a:r>
              <a:endParaRPr lang="ko-KR" altLang="en-US" sz="600" dirty="0">
                <a:solidFill>
                  <a:schemeClr val="tx1">
                    <a:lumMod val="50000"/>
                    <a:lumOff val="50000"/>
                  </a:schemeClr>
                </a:solidFill>
              </a:endParaRPr>
            </a:p>
          </p:txBody>
        </p:sp>
        <p:sp>
          <p:nvSpPr>
            <p:cNvPr id="28" name="사각형: 둥근 모서리 27">
              <a:extLst>
                <a:ext uri="{FF2B5EF4-FFF2-40B4-BE49-F238E27FC236}">
                  <a16:creationId xmlns:a16="http://schemas.microsoft.com/office/drawing/2014/main" id="{B5A0F2BB-0215-19BB-63C6-B2C061546C6C}"/>
                </a:ext>
              </a:extLst>
            </p:cNvPr>
            <p:cNvSpPr/>
            <p:nvPr/>
          </p:nvSpPr>
          <p:spPr>
            <a:xfrm>
              <a:off x="3545103" y="3441634"/>
              <a:ext cx="1870180" cy="196675"/>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소제목</a:t>
              </a:r>
              <a:r>
                <a:rPr lang="en-US" altLang="ko-KR" sz="600" dirty="0">
                  <a:solidFill>
                    <a:schemeClr val="bg1">
                      <a:lumMod val="50000"/>
                    </a:schemeClr>
                  </a:solidFill>
                </a:rPr>
                <a:t>1</a:t>
              </a:r>
              <a:endParaRPr lang="ko-KR" altLang="en-US" sz="600" dirty="0">
                <a:solidFill>
                  <a:schemeClr val="bg1">
                    <a:lumMod val="50000"/>
                  </a:schemeClr>
                </a:solidFill>
              </a:endParaRPr>
            </a:p>
          </p:txBody>
        </p:sp>
        <p:cxnSp>
          <p:nvCxnSpPr>
            <p:cNvPr id="29" name="직선 연결선 28">
              <a:extLst>
                <a:ext uri="{FF2B5EF4-FFF2-40B4-BE49-F238E27FC236}">
                  <a16:creationId xmlns:a16="http://schemas.microsoft.com/office/drawing/2014/main" id="{5B6325A9-598E-744C-D655-0F6613AE4EF8}"/>
                </a:ext>
              </a:extLst>
            </p:cNvPr>
            <p:cNvCxnSpPr>
              <a:cxnSpLocks/>
            </p:cNvCxnSpPr>
            <p:nvPr/>
          </p:nvCxnSpPr>
          <p:spPr>
            <a:xfrm>
              <a:off x="3586640" y="4123627"/>
              <a:ext cx="17561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0" name="Picture 2" descr="지적측량수수료 50% 감면 시행 - 밝은미래신문">
              <a:extLst>
                <a:ext uri="{FF2B5EF4-FFF2-40B4-BE49-F238E27FC236}">
                  <a16:creationId xmlns:a16="http://schemas.microsoft.com/office/drawing/2014/main" id="{A16559C6-8D3D-96FA-FE8C-6C9DDEB3401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58842" y="2722968"/>
              <a:ext cx="1783952" cy="672333"/>
            </a:xfrm>
            <a:prstGeom prst="rect">
              <a:avLst/>
            </a:prstGeom>
            <a:noFill/>
            <a:extLst>
              <a:ext uri="{909E8E84-426E-40DD-AFC4-6F175D3DCCD1}">
                <a14:hiddenFill xmlns:a14="http://schemas.microsoft.com/office/drawing/2010/main">
                  <a:solidFill>
                    <a:srgbClr val="FFFFFF"/>
                  </a:solidFill>
                </a14:hiddenFill>
              </a:ext>
            </a:extLst>
          </p:spPr>
        </p:pic>
        <p:pic>
          <p:nvPicPr>
            <p:cNvPr id="31" name="그래픽 30" descr="왼쪽 캐럿 단색으로 채워진">
              <a:extLst>
                <a:ext uri="{FF2B5EF4-FFF2-40B4-BE49-F238E27FC236}">
                  <a16:creationId xmlns:a16="http://schemas.microsoft.com/office/drawing/2014/main" id="{C047DBCD-0D8E-946C-3B68-72304F47D79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529637" y="2967703"/>
              <a:ext cx="212057" cy="212057"/>
            </a:xfrm>
            <a:prstGeom prst="rect">
              <a:avLst/>
            </a:prstGeom>
          </p:spPr>
        </p:pic>
        <p:pic>
          <p:nvPicPr>
            <p:cNvPr id="32" name="그래픽 31" descr="오른쪽 캐럿 단색으로 채워진">
              <a:extLst>
                <a:ext uri="{FF2B5EF4-FFF2-40B4-BE49-F238E27FC236}">
                  <a16:creationId xmlns:a16="http://schemas.microsoft.com/office/drawing/2014/main" id="{959D3242-EA00-93C1-109D-6A564D4A3B3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167939" y="2949493"/>
              <a:ext cx="212057" cy="212057"/>
            </a:xfrm>
            <a:prstGeom prst="rect">
              <a:avLst/>
            </a:prstGeom>
          </p:spPr>
        </p:pic>
        <p:sp>
          <p:nvSpPr>
            <p:cNvPr id="33" name="사각형: 둥근 모서리 32">
              <a:extLst>
                <a:ext uri="{FF2B5EF4-FFF2-40B4-BE49-F238E27FC236}">
                  <a16:creationId xmlns:a16="http://schemas.microsoft.com/office/drawing/2014/main" id="{BB847E87-8A00-BDBB-8297-F0DF03C8B79A}"/>
                </a:ext>
              </a:extLst>
            </p:cNvPr>
            <p:cNvSpPr/>
            <p:nvPr/>
          </p:nvSpPr>
          <p:spPr>
            <a:xfrm>
              <a:off x="3565462" y="2481041"/>
              <a:ext cx="648845" cy="180000"/>
            </a:xfrm>
            <a:prstGeom prst="roundRect">
              <a:avLst>
                <a:gd name="adj" fmla="val 729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작성자 </a:t>
              </a:r>
              <a:r>
                <a:rPr lang="en-US" altLang="ko-KR" sz="600" dirty="0">
                  <a:solidFill>
                    <a:schemeClr val="tx1">
                      <a:lumMod val="50000"/>
                      <a:lumOff val="50000"/>
                    </a:schemeClr>
                  </a:solidFill>
                </a:rPr>
                <a:t>: </a:t>
              </a:r>
              <a:r>
                <a:rPr lang="ko-KR" altLang="en-US" sz="600" dirty="0">
                  <a:solidFill>
                    <a:schemeClr val="tx1">
                      <a:lumMod val="50000"/>
                      <a:lumOff val="50000"/>
                    </a:schemeClr>
                  </a:solidFill>
                </a:rPr>
                <a:t>홍길동</a:t>
              </a:r>
            </a:p>
          </p:txBody>
        </p:sp>
        <p:sp>
          <p:nvSpPr>
            <p:cNvPr id="34" name="사각형: 둥근 모서리 33">
              <a:extLst>
                <a:ext uri="{FF2B5EF4-FFF2-40B4-BE49-F238E27FC236}">
                  <a16:creationId xmlns:a16="http://schemas.microsoft.com/office/drawing/2014/main" id="{CF671927-7267-2577-5D58-2016696959E9}"/>
                </a:ext>
              </a:extLst>
            </p:cNvPr>
            <p:cNvSpPr/>
            <p:nvPr/>
          </p:nvSpPr>
          <p:spPr>
            <a:xfrm>
              <a:off x="4951958" y="2481041"/>
              <a:ext cx="373907" cy="180000"/>
            </a:xfrm>
            <a:prstGeom prst="roundRect">
              <a:avLst>
                <a:gd name="adj" fmla="val 729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600" dirty="0">
                  <a:solidFill>
                    <a:schemeClr val="tx1">
                      <a:lumMod val="50000"/>
                      <a:lumOff val="50000"/>
                    </a:schemeClr>
                  </a:solidFill>
                </a:rPr>
                <a:t>23-05-05</a:t>
              </a:r>
              <a:endParaRPr lang="ko-KR" altLang="en-US" sz="600" dirty="0">
                <a:solidFill>
                  <a:schemeClr val="tx1">
                    <a:lumMod val="50000"/>
                    <a:lumOff val="50000"/>
                  </a:schemeClr>
                </a:solidFill>
              </a:endParaRPr>
            </a:p>
          </p:txBody>
        </p:sp>
        <p:sp>
          <p:nvSpPr>
            <p:cNvPr id="35" name="사각형: 둥근 모서리 34">
              <a:extLst>
                <a:ext uri="{FF2B5EF4-FFF2-40B4-BE49-F238E27FC236}">
                  <a16:creationId xmlns:a16="http://schemas.microsoft.com/office/drawing/2014/main" id="{82D5DF2A-E632-C50B-0CFB-4A1BDC4D74E7}"/>
                </a:ext>
              </a:extLst>
            </p:cNvPr>
            <p:cNvSpPr/>
            <p:nvPr/>
          </p:nvSpPr>
          <p:spPr>
            <a:xfrm>
              <a:off x="3565462" y="2317896"/>
              <a:ext cx="1783952" cy="180000"/>
            </a:xfrm>
            <a:prstGeom prst="roundRect">
              <a:avLst>
                <a:gd name="adj" fmla="val 729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주소 </a:t>
              </a:r>
              <a:r>
                <a:rPr lang="en-US" altLang="ko-KR" sz="600" dirty="0">
                  <a:solidFill>
                    <a:schemeClr val="tx1">
                      <a:lumMod val="50000"/>
                      <a:lumOff val="50000"/>
                    </a:schemeClr>
                  </a:solidFill>
                </a:rPr>
                <a:t>: </a:t>
              </a:r>
              <a:r>
                <a:rPr lang="ko-KR" altLang="en-US" sz="600" dirty="0">
                  <a:solidFill>
                    <a:schemeClr val="tx1">
                      <a:lumMod val="50000"/>
                      <a:lumOff val="50000"/>
                    </a:schemeClr>
                  </a:solidFill>
                </a:rPr>
                <a:t>서울 영등포구 </a:t>
              </a:r>
              <a:r>
                <a:rPr lang="ko-KR" altLang="en-US" sz="600" dirty="0" err="1">
                  <a:solidFill>
                    <a:schemeClr val="tx1">
                      <a:lumMod val="50000"/>
                      <a:lumOff val="50000"/>
                    </a:schemeClr>
                  </a:solidFill>
                </a:rPr>
                <a:t>당산로</a:t>
              </a:r>
              <a:r>
                <a:rPr lang="en-US" altLang="ko-KR" sz="600" dirty="0">
                  <a:solidFill>
                    <a:schemeClr val="tx1">
                      <a:lumMod val="50000"/>
                      <a:lumOff val="50000"/>
                    </a:schemeClr>
                  </a:solidFill>
                </a:rPr>
                <a:t>5</a:t>
              </a:r>
              <a:endParaRPr lang="ko-KR" altLang="en-US" sz="600" dirty="0">
                <a:solidFill>
                  <a:schemeClr val="tx1">
                    <a:lumMod val="50000"/>
                    <a:lumOff val="50000"/>
                  </a:schemeClr>
                </a:solidFill>
              </a:endParaRPr>
            </a:p>
          </p:txBody>
        </p:sp>
        <p:sp>
          <p:nvSpPr>
            <p:cNvPr id="36" name="사각형: 둥근 모서리 35">
              <a:extLst>
                <a:ext uri="{FF2B5EF4-FFF2-40B4-BE49-F238E27FC236}">
                  <a16:creationId xmlns:a16="http://schemas.microsoft.com/office/drawing/2014/main" id="{A493B86F-AC96-C442-FCC8-2B2C3E2BCD4C}"/>
                </a:ext>
              </a:extLst>
            </p:cNvPr>
            <p:cNvSpPr/>
            <p:nvPr/>
          </p:nvSpPr>
          <p:spPr>
            <a:xfrm>
              <a:off x="3574271" y="4422040"/>
              <a:ext cx="1751594" cy="349120"/>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altLang="ko-KR" sz="600" dirty="0">
                  <a:solidFill>
                    <a:schemeClr val="tx1">
                      <a:lumMod val="50000"/>
                      <a:lumOff val="50000"/>
                    </a:schemeClr>
                  </a:solidFill>
                </a:rPr>
                <a:t>The view is now focused on the deepest part of the Inferno. The Ninth Circle is located at the bottom of the Well of Titans and is formed by the frozen waters of the last underworld</a:t>
              </a:r>
              <a:endParaRPr lang="ko-KR" altLang="en-US" sz="600" dirty="0">
                <a:solidFill>
                  <a:schemeClr val="tx1">
                    <a:lumMod val="50000"/>
                    <a:lumOff val="50000"/>
                  </a:schemeClr>
                </a:solidFill>
              </a:endParaRPr>
            </a:p>
          </p:txBody>
        </p:sp>
        <p:sp>
          <p:nvSpPr>
            <p:cNvPr id="37" name="사각형: 둥근 모서리 36">
              <a:extLst>
                <a:ext uri="{FF2B5EF4-FFF2-40B4-BE49-F238E27FC236}">
                  <a16:creationId xmlns:a16="http://schemas.microsoft.com/office/drawing/2014/main" id="{4C696A69-8CE2-FF89-29A5-02C2AE143D41}"/>
                </a:ext>
              </a:extLst>
            </p:cNvPr>
            <p:cNvSpPr/>
            <p:nvPr/>
          </p:nvSpPr>
          <p:spPr>
            <a:xfrm>
              <a:off x="3545103" y="4184944"/>
              <a:ext cx="1870180" cy="196675"/>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소제목</a:t>
              </a:r>
              <a:r>
                <a:rPr lang="en-US" altLang="ko-KR" sz="600" dirty="0">
                  <a:solidFill>
                    <a:schemeClr val="bg1">
                      <a:lumMod val="50000"/>
                    </a:schemeClr>
                  </a:solidFill>
                </a:rPr>
                <a:t>1</a:t>
              </a:r>
              <a:endParaRPr lang="ko-KR" altLang="en-US" sz="600" dirty="0">
                <a:solidFill>
                  <a:schemeClr val="bg1">
                    <a:lumMod val="50000"/>
                  </a:schemeClr>
                </a:solidFill>
              </a:endParaRPr>
            </a:p>
          </p:txBody>
        </p:sp>
        <p:cxnSp>
          <p:nvCxnSpPr>
            <p:cNvPr id="38" name="직선 연결선 37">
              <a:extLst>
                <a:ext uri="{FF2B5EF4-FFF2-40B4-BE49-F238E27FC236}">
                  <a16:creationId xmlns:a16="http://schemas.microsoft.com/office/drawing/2014/main" id="{45B617B0-9A3E-2F5B-A6DD-C52A07F4C7AD}"/>
                </a:ext>
              </a:extLst>
            </p:cNvPr>
            <p:cNvCxnSpPr>
              <a:cxnSpLocks/>
            </p:cNvCxnSpPr>
            <p:nvPr/>
          </p:nvCxnSpPr>
          <p:spPr>
            <a:xfrm>
              <a:off x="3586640" y="4866937"/>
              <a:ext cx="17561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9" name="사각형: 둥근 모서리 38">
              <a:extLst>
                <a:ext uri="{FF2B5EF4-FFF2-40B4-BE49-F238E27FC236}">
                  <a16:creationId xmlns:a16="http://schemas.microsoft.com/office/drawing/2014/main" id="{973FDFCA-3876-A34F-76F0-7315DF243538}"/>
                </a:ext>
              </a:extLst>
            </p:cNvPr>
            <p:cNvSpPr/>
            <p:nvPr/>
          </p:nvSpPr>
          <p:spPr>
            <a:xfrm>
              <a:off x="3574271" y="5128185"/>
              <a:ext cx="1751594" cy="196803"/>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altLang="ko-KR" sz="600" dirty="0">
                  <a:solidFill>
                    <a:schemeClr val="tx1">
                      <a:lumMod val="50000"/>
                      <a:lumOff val="50000"/>
                    </a:schemeClr>
                  </a:solidFill>
                </a:rPr>
                <a:t>The view is now focused on the deepest part of the Inferno. </a:t>
              </a:r>
              <a:endParaRPr lang="ko-KR" altLang="en-US" sz="600" dirty="0">
                <a:solidFill>
                  <a:schemeClr val="bg1">
                    <a:lumMod val="50000"/>
                  </a:schemeClr>
                </a:solidFill>
              </a:endParaRPr>
            </a:p>
          </p:txBody>
        </p:sp>
        <p:sp>
          <p:nvSpPr>
            <p:cNvPr id="40" name="사각형: 둥근 모서리 39">
              <a:extLst>
                <a:ext uri="{FF2B5EF4-FFF2-40B4-BE49-F238E27FC236}">
                  <a16:creationId xmlns:a16="http://schemas.microsoft.com/office/drawing/2014/main" id="{0C631CE0-BEDF-B934-DACE-D82605185183}"/>
                </a:ext>
              </a:extLst>
            </p:cNvPr>
            <p:cNvSpPr/>
            <p:nvPr/>
          </p:nvSpPr>
          <p:spPr>
            <a:xfrm>
              <a:off x="3545103" y="4891089"/>
              <a:ext cx="1870180" cy="196675"/>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소제목</a:t>
              </a:r>
              <a:r>
                <a:rPr lang="en-US" altLang="ko-KR" sz="600" dirty="0">
                  <a:solidFill>
                    <a:schemeClr val="bg1">
                      <a:lumMod val="50000"/>
                    </a:schemeClr>
                  </a:solidFill>
                </a:rPr>
                <a:t>3</a:t>
              </a:r>
              <a:endParaRPr lang="ko-KR" altLang="en-US" sz="600" dirty="0">
                <a:solidFill>
                  <a:schemeClr val="bg1">
                    <a:lumMod val="50000"/>
                  </a:schemeClr>
                </a:solidFill>
              </a:endParaRPr>
            </a:p>
          </p:txBody>
        </p:sp>
        <p:sp>
          <p:nvSpPr>
            <p:cNvPr id="41" name="사각형: 둥근 모서리 40">
              <a:extLst>
                <a:ext uri="{FF2B5EF4-FFF2-40B4-BE49-F238E27FC236}">
                  <a16:creationId xmlns:a16="http://schemas.microsoft.com/office/drawing/2014/main" id="{7F2BB858-7ABE-7C05-050F-8B3FD12E8D53}"/>
                </a:ext>
              </a:extLst>
            </p:cNvPr>
            <p:cNvSpPr/>
            <p:nvPr/>
          </p:nvSpPr>
          <p:spPr>
            <a:xfrm>
              <a:off x="5379075" y="3682199"/>
              <a:ext cx="36000" cy="1282525"/>
            </a:xfrm>
            <a:prstGeom prst="roundRect">
              <a:avLst>
                <a:gd name="adj" fmla="val 50000"/>
              </a:avLst>
            </a:prstGeom>
            <a:solidFill>
              <a:srgbClr val="436A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46" name="연결선: 꺾임 45">
            <a:extLst>
              <a:ext uri="{FF2B5EF4-FFF2-40B4-BE49-F238E27FC236}">
                <a16:creationId xmlns:a16="http://schemas.microsoft.com/office/drawing/2014/main" id="{DA2D38C1-4A44-C963-5655-CA2088EAC63E}"/>
              </a:ext>
            </a:extLst>
          </p:cNvPr>
          <p:cNvCxnSpPr>
            <a:cxnSpLocks/>
            <a:stCxn id="539" idx="3"/>
            <a:endCxn id="4" idx="1"/>
          </p:cNvCxnSpPr>
          <p:nvPr/>
        </p:nvCxnSpPr>
        <p:spPr>
          <a:xfrm>
            <a:off x="2707879" y="3529447"/>
            <a:ext cx="801220" cy="250412"/>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9" name="모서리가 둥근 직사각형 299">
            <a:extLst>
              <a:ext uri="{FF2B5EF4-FFF2-40B4-BE49-F238E27FC236}">
                <a16:creationId xmlns:a16="http://schemas.microsoft.com/office/drawing/2014/main" id="{CD5AEC4C-8A63-A616-B9A7-08E0764BB517}"/>
              </a:ext>
            </a:extLst>
          </p:cNvPr>
          <p:cNvSpPr/>
          <p:nvPr/>
        </p:nvSpPr>
        <p:spPr>
          <a:xfrm>
            <a:off x="3365530" y="174458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1-1</a:t>
            </a:r>
            <a:endParaRPr lang="ko-KR" altLang="en-US" sz="750" b="1" dirty="0"/>
          </a:p>
        </p:txBody>
      </p:sp>
    </p:spTree>
    <p:extLst>
      <p:ext uri="{BB962C8B-B14F-4D97-AF65-F5344CB8AC3E}">
        <p14:creationId xmlns:p14="http://schemas.microsoft.com/office/powerpoint/2010/main" val="27897600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6078564"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err="1">
                <a:latin typeface="맑은 고딕" panose="020B0503020000020004" pitchFamily="50" charset="-127"/>
              </a:rPr>
              <a:t>푸터</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LXPFA_SB_2D_WA_074</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nvGraphicFramePr>
        <p:xfrm>
          <a:off x="9563100" y="897079"/>
          <a:ext cx="2486025" cy="39749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푸터</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푸터</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내용 표시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내용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한국국토정보공사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대표 전화번호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저작권 표시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131" name="직사각형 130">
            <a:extLst>
              <a:ext uri="{FF2B5EF4-FFF2-40B4-BE49-F238E27FC236}">
                <a16:creationId xmlns:a16="http://schemas.microsoft.com/office/drawing/2014/main" id="{79859328-8443-1275-3EC8-4338623B73A5}"/>
              </a:ext>
            </a:extLst>
          </p:cNvPr>
          <p:cNvSpPr/>
          <p:nvPr/>
        </p:nvSpPr>
        <p:spPr>
          <a:xfrm>
            <a:off x="-2163732" y="2886453"/>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1323701" y="15074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60" name="연결선: 꺾임 159">
            <a:extLst>
              <a:ext uri="{FF2B5EF4-FFF2-40B4-BE49-F238E27FC236}">
                <a16:creationId xmlns:a16="http://schemas.microsoft.com/office/drawing/2014/main" id="{AAE38161-B8E7-FAD5-B876-70E81FE3D6BC}"/>
              </a:ext>
            </a:extLst>
          </p:cNvPr>
          <p:cNvCxnSpPr>
            <a:cxnSpLocks/>
          </p:cNvCxnSpPr>
          <p:nvPr/>
        </p:nvCxnSpPr>
        <p:spPr>
          <a:xfrm rot="16200000" flipH="1">
            <a:off x="-1079127" y="1685156"/>
            <a:ext cx="90452" cy="1149133"/>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97" name="그룹 196">
            <a:extLst>
              <a:ext uri="{FF2B5EF4-FFF2-40B4-BE49-F238E27FC236}">
                <a16:creationId xmlns:a16="http://schemas.microsoft.com/office/drawing/2014/main" id="{7F0E6CED-99B0-9D3A-9751-7F836C0DC4F1}"/>
              </a:ext>
            </a:extLst>
          </p:cNvPr>
          <p:cNvGrpSpPr/>
          <p:nvPr/>
        </p:nvGrpSpPr>
        <p:grpSpPr>
          <a:xfrm>
            <a:off x="-149590" y="2596468"/>
            <a:ext cx="109171" cy="2033142"/>
            <a:chOff x="8472854" y="3429000"/>
            <a:chExt cx="109171" cy="259517"/>
          </a:xfrm>
        </p:grpSpPr>
        <p:cxnSp>
          <p:nvCxnSpPr>
            <p:cNvPr id="198" name="직선 연결선 197">
              <a:extLst>
                <a:ext uri="{FF2B5EF4-FFF2-40B4-BE49-F238E27FC236}">
                  <a16:creationId xmlns:a16="http://schemas.microsoft.com/office/drawing/2014/main" id="{4486C03B-5D9B-88F3-0A71-F5B251B69C0F}"/>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직선 연결선 198">
              <a:extLst>
                <a:ext uri="{FF2B5EF4-FFF2-40B4-BE49-F238E27FC236}">
                  <a16:creationId xmlns:a16="http://schemas.microsoft.com/office/drawing/2014/main" id="{1F779D9D-F59C-A49B-E731-98CB837FBDC0}"/>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직선 연결선 199">
              <a:extLst>
                <a:ext uri="{FF2B5EF4-FFF2-40B4-BE49-F238E27FC236}">
                  <a16:creationId xmlns:a16="http://schemas.microsoft.com/office/drawing/2014/main" id="{C1697128-BF2B-02F7-3989-660FD6650DB8}"/>
                </a:ext>
              </a:extLst>
            </p:cNvPr>
            <p:cNvCxnSpPr>
              <a:cxnSpLocks/>
            </p:cNvCxnSpPr>
            <p:nvPr/>
          </p:nvCxnSpPr>
          <p:spPr>
            <a:xfrm>
              <a:off x="8526962"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 name="그룹 1">
            <a:extLst>
              <a:ext uri="{FF2B5EF4-FFF2-40B4-BE49-F238E27FC236}">
                <a16:creationId xmlns:a16="http://schemas.microsoft.com/office/drawing/2014/main" id="{89949870-C13B-A3AD-0041-130FA0D73851}"/>
              </a:ext>
            </a:extLst>
          </p:cNvPr>
          <p:cNvGrpSpPr/>
          <p:nvPr/>
        </p:nvGrpSpPr>
        <p:grpSpPr>
          <a:xfrm>
            <a:off x="1000253" y="1463915"/>
            <a:ext cx="1946494" cy="4221254"/>
            <a:chOff x="4266073" y="1463915"/>
            <a:chExt cx="1946494" cy="4221254"/>
          </a:xfrm>
        </p:grpSpPr>
        <p:grpSp>
          <p:nvGrpSpPr>
            <p:cNvPr id="3" name="그룹 2">
              <a:extLst>
                <a:ext uri="{FF2B5EF4-FFF2-40B4-BE49-F238E27FC236}">
                  <a16:creationId xmlns:a16="http://schemas.microsoft.com/office/drawing/2014/main" id="{AC4D1112-FD6D-C8BC-7F4C-71BD33220064}"/>
                </a:ext>
              </a:extLst>
            </p:cNvPr>
            <p:cNvGrpSpPr/>
            <p:nvPr/>
          </p:nvGrpSpPr>
          <p:grpSpPr>
            <a:xfrm>
              <a:off x="4267199" y="1463915"/>
              <a:ext cx="1945368" cy="4221254"/>
              <a:chOff x="4779484" y="1018145"/>
              <a:chExt cx="1945368" cy="4221254"/>
            </a:xfrm>
          </p:grpSpPr>
          <p:sp>
            <p:nvSpPr>
              <p:cNvPr id="14" name="사각형: 둥근 모서리 13">
                <a:extLst>
                  <a:ext uri="{FF2B5EF4-FFF2-40B4-BE49-F238E27FC236}">
                    <a16:creationId xmlns:a16="http://schemas.microsoft.com/office/drawing/2014/main" id="{3881ED50-2CE6-B23B-5432-31CED9B309A9}"/>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 name="그림 14">
                <a:extLst>
                  <a:ext uri="{FF2B5EF4-FFF2-40B4-BE49-F238E27FC236}">
                    <a16:creationId xmlns:a16="http://schemas.microsoft.com/office/drawing/2014/main" id="{2FB4B14A-495B-7992-C708-9E40693A7B52}"/>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16" name="사각형: 둥근 모서리 15">
                <a:extLst>
                  <a:ext uri="{FF2B5EF4-FFF2-40B4-BE49-F238E27FC236}">
                    <a16:creationId xmlns:a16="http://schemas.microsoft.com/office/drawing/2014/main" id="{3F8CD1F9-61CB-D46E-8A25-8CE5033C0A66}"/>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7" name="그래픽 16" descr="햄버거 메뉴 아이콘 단색으로 채워진">
                <a:extLst>
                  <a:ext uri="{FF2B5EF4-FFF2-40B4-BE49-F238E27FC236}">
                    <a16:creationId xmlns:a16="http://schemas.microsoft.com/office/drawing/2014/main" id="{6E8175EE-9E67-6EB0-6D4F-7DF41A1AC6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8" name="그래픽 17" descr="돋보기 단색으로 채워진">
                <a:extLst>
                  <a:ext uri="{FF2B5EF4-FFF2-40B4-BE49-F238E27FC236}">
                    <a16:creationId xmlns:a16="http://schemas.microsoft.com/office/drawing/2014/main" id="{7A67FEE1-060A-AC06-C67D-26B4324066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9" name="직사각형 18">
                <a:extLst>
                  <a:ext uri="{FF2B5EF4-FFF2-40B4-BE49-F238E27FC236}">
                    <a16:creationId xmlns:a16="http://schemas.microsoft.com/office/drawing/2014/main" id="{14F35A4E-2BAA-7A3E-80BE-61D0795EAAA2}"/>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20" name="타원 19">
                <a:extLst>
                  <a:ext uri="{FF2B5EF4-FFF2-40B4-BE49-F238E27FC236}">
                    <a16:creationId xmlns:a16="http://schemas.microsoft.com/office/drawing/2014/main" id="{A0E148D2-7EEB-D801-95AD-249656FDA174}"/>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1" name="그래픽 20" descr="연필 단색으로 채워진">
                <a:extLst>
                  <a:ext uri="{FF2B5EF4-FFF2-40B4-BE49-F238E27FC236}">
                    <a16:creationId xmlns:a16="http://schemas.microsoft.com/office/drawing/2014/main" id="{D8E9AA43-F562-C144-A684-8742BE9FD5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sp>
            <p:nvSpPr>
              <p:cNvPr id="22" name="사각형: 둥근 모서리 21">
                <a:extLst>
                  <a:ext uri="{FF2B5EF4-FFF2-40B4-BE49-F238E27FC236}">
                    <a16:creationId xmlns:a16="http://schemas.microsoft.com/office/drawing/2014/main" id="{2EEB212E-D91E-95B9-3286-6A9E499B1262}"/>
                  </a:ext>
                </a:extLst>
              </p:cNvPr>
              <p:cNvSpPr/>
              <p:nvPr/>
            </p:nvSpPr>
            <p:spPr>
              <a:xfrm>
                <a:off x="5497892" y="5110044"/>
                <a:ext cx="1181039" cy="102249"/>
              </a:xfrm>
              <a:prstGeom prst="roundRect">
                <a:avLst>
                  <a:gd name="adj" fmla="val 7298"/>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123.41235435234, 42.123451532</a:t>
                </a:r>
                <a:endParaRPr lang="ko-KR" altLang="en-US" sz="600" dirty="0">
                  <a:solidFill>
                    <a:schemeClr val="bg1"/>
                  </a:solidFill>
                </a:endParaRPr>
              </a:p>
            </p:txBody>
          </p:sp>
          <p:cxnSp>
            <p:nvCxnSpPr>
              <p:cNvPr id="23" name="직선 연결선 22">
                <a:extLst>
                  <a:ext uri="{FF2B5EF4-FFF2-40B4-BE49-F238E27FC236}">
                    <a16:creationId xmlns:a16="http://schemas.microsoft.com/office/drawing/2014/main" id="{E0EE9A45-5AAE-041D-611D-84FCA989595D}"/>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C173F4C1-CC09-BFF5-A390-7D2472724058}"/>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45158FC1-48FA-AC34-040B-F4BF81DCF038}"/>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사각형: 둥근 모서리 25">
                <a:extLst>
                  <a:ext uri="{FF2B5EF4-FFF2-40B4-BE49-F238E27FC236}">
                    <a16:creationId xmlns:a16="http://schemas.microsoft.com/office/drawing/2014/main" id="{A7C96FA5-CBB2-B0C1-A8E3-ABE126A244EF}"/>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7" name="그룹 26">
                <a:extLst>
                  <a:ext uri="{FF2B5EF4-FFF2-40B4-BE49-F238E27FC236}">
                    <a16:creationId xmlns:a16="http://schemas.microsoft.com/office/drawing/2014/main" id="{FDA9F86D-A807-5BD9-FE51-65794CD23970}"/>
                  </a:ext>
                </a:extLst>
              </p:cNvPr>
              <p:cNvGrpSpPr/>
              <p:nvPr/>
            </p:nvGrpSpPr>
            <p:grpSpPr>
              <a:xfrm>
                <a:off x="6466436" y="4679226"/>
                <a:ext cx="180000" cy="180000"/>
                <a:chOff x="4586056" y="2102346"/>
                <a:chExt cx="180000" cy="180000"/>
              </a:xfrm>
            </p:grpSpPr>
            <p:sp>
              <p:nvSpPr>
                <p:cNvPr id="31" name="사각형: 둥근 모서리 30">
                  <a:extLst>
                    <a:ext uri="{FF2B5EF4-FFF2-40B4-BE49-F238E27FC236}">
                      <a16:creationId xmlns:a16="http://schemas.microsoft.com/office/drawing/2014/main" id="{026D0F1E-B81C-190E-7389-DF2498ECFEBA}"/>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2" name="그래픽 31" descr="대상 단색으로 채워진">
                  <a:extLst>
                    <a:ext uri="{FF2B5EF4-FFF2-40B4-BE49-F238E27FC236}">
                      <a16:creationId xmlns:a16="http://schemas.microsoft.com/office/drawing/2014/main" id="{0C6D9C26-794E-D268-E5D5-109F5F4E95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28" name="그룹 27">
                <a:extLst>
                  <a:ext uri="{FF2B5EF4-FFF2-40B4-BE49-F238E27FC236}">
                    <a16:creationId xmlns:a16="http://schemas.microsoft.com/office/drawing/2014/main" id="{374D6232-6873-F1A1-2674-F375F630D64D}"/>
                  </a:ext>
                </a:extLst>
              </p:cNvPr>
              <p:cNvGrpSpPr/>
              <p:nvPr/>
            </p:nvGrpSpPr>
            <p:grpSpPr>
              <a:xfrm>
                <a:off x="6461741" y="4434938"/>
                <a:ext cx="180000" cy="180000"/>
                <a:chOff x="4586056" y="2607766"/>
                <a:chExt cx="180000" cy="180000"/>
              </a:xfrm>
            </p:grpSpPr>
            <p:sp>
              <p:nvSpPr>
                <p:cNvPr id="29" name="사각형: 둥근 모서리 28">
                  <a:extLst>
                    <a:ext uri="{FF2B5EF4-FFF2-40B4-BE49-F238E27FC236}">
                      <a16:creationId xmlns:a16="http://schemas.microsoft.com/office/drawing/2014/main" id="{97F69CE6-1498-F109-1C7D-14260D1C89F6}"/>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0" name="그래픽 29" descr="세계 단색으로 채워진">
                  <a:extLst>
                    <a:ext uri="{FF2B5EF4-FFF2-40B4-BE49-F238E27FC236}">
                      <a16:creationId xmlns:a16="http://schemas.microsoft.com/office/drawing/2014/main" id="{46E642C4-88C8-872F-16C4-BAF24CF918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4" name="사각형: 둥근 모서리 3">
              <a:extLst>
                <a:ext uri="{FF2B5EF4-FFF2-40B4-BE49-F238E27FC236}">
                  <a16:creationId xmlns:a16="http://schemas.microsoft.com/office/drawing/2014/main" id="{5C450558-90D2-9772-D58D-193942E8631A}"/>
                </a:ext>
              </a:extLst>
            </p:cNvPr>
            <p:cNvSpPr/>
            <p:nvPr/>
          </p:nvSpPr>
          <p:spPr>
            <a:xfrm>
              <a:off x="4266073" y="1874743"/>
              <a:ext cx="1943922" cy="3810231"/>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5" name="사각형: 둥근 모서리 4">
              <a:extLst>
                <a:ext uri="{FF2B5EF4-FFF2-40B4-BE49-F238E27FC236}">
                  <a16:creationId xmlns:a16="http://schemas.microsoft.com/office/drawing/2014/main" id="{C70E6B4F-7CAD-2686-173D-9C5635C0913A}"/>
                </a:ext>
              </a:extLst>
            </p:cNvPr>
            <p:cNvSpPr/>
            <p:nvPr/>
          </p:nvSpPr>
          <p:spPr>
            <a:xfrm>
              <a:off x="4273085" y="5390478"/>
              <a:ext cx="1936910" cy="288588"/>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 한국국토정보공사</a:t>
              </a:r>
              <a:r>
                <a:rPr lang="en-US" altLang="ko-KR" sz="600" dirty="0">
                  <a:solidFill>
                    <a:schemeClr val="tx1">
                      <a:lumMod val="50000"/>
                      <a:lumOff val="50000"/>
                    </a:schemeClr>
                  </a:solidFill>
                </a:rPr>
                <a:t> 031-000-0000</a:t>
              </a:r>
            </a:p>
            <a:p>
              <a:r>
                <a:rPr lang="en-US" altLang="ko-KR" sz="600" dirty="0">
                  <a:solidFill>
                    <a:schemeClr val="tx1">
                      <a:lumMod val="50000"/>
                      <a:lumOff val="50000"/>
                    </a:schemeClr>
                  </a:solidFill>
                </a:rPr>
                <a:t> Copyright© LX, All Right</a:t>
              </a:r>
              <a:endParaRPr lang="ko-KR" altLang="en-US" sz="600" dirty="0">
                <a:solidFill>
                  <a:schemeClr val="tx1">
                    <a:lumMod val="50000"/>
                    <a:lumOff val="50000"/>
                  </a:schemeClr>
                </a:solidFill>
              </a:endParaRPr>
            </a:p>
          </p:txBody>
        </p:sp>
        <p:pic>
          <p:nvPicPr>
            <p:cNvPr id="6" name="그래픽 5" descr="사용자 단색으로 채워진">
              <a:extLst>
                <a:ext uri="{FF2B5EF4-FFF2-40B4-BE49-F238E27FC236}">
                  <a16:creationId xmlns:a16="http://schemas.microsoft.com/office/drawing/2014/main" id="{1DA1D6E2-1E0A-7301-A315-FD94FDCBFD1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24149" y="1918446"/>
              <a:ext cx="180000" cy="180000"/>
            </a:xfrm>
            <a:prstGeom prst="rect">
              <a:avLst/>
            </a:prstGeom>
          </p:spPr>
        </p:pic>
        <p:sp>
          <p:nvSpPr>
            <p:cNvPr id="7" name="사각형: 둥근 모서리 6">
              <a:extLst>
                <a:ext uri="{FF2B5EF4-FFF2-40B4-BE49-F238E27FC236}">
                  <a16:creationId xmlns:a16="http://schemas.microsoft.com/office/drawing/2014/main" id="{9CB5538D-71D3-EE8D-5250-A54D5581350C}"/>
                </a:ext>
              </a:extLst>
            </p:cNvPr>
            <p:cNvSpPr/>
            <p:nvPr/>
          </p:nvSpPr>
          <p:spPr>
            <a:xfrm>
              <a:off x="4531118" y="1967919"/>
              <a:ext cx="582628" cy="134455"/>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LXUSER01</a:t>
              </a:r>
              <a:endParaRPr lang="ko-KR" altLang="en-US" sz="600" dirty="0">
                <a:solidFill>
                  <a:schemeClr val="bg1">
                    <a:lumMod val="50000"/>
                  </a:schemeClr>
                </a:solidFill>
              </a:endParaRPr>
            </a:p>
          </p:txBody>
        </p:sp>
        <p:pic>
          <p:nvPicPr>
            <p:cNvPr id="8" name="그래픽 7" descr="종 단색으로 채워진">
              <a:extLst>
                <a:ext uri="{FF2B5EF4-FFF2-40B4-BE49-F238E27FC236}">
                  <a16:creationId xmlns:a16="http://schemas.microsoft.com/office/drawing/2014/main" id="{1E3BB59E-8EBC-7B74-EA7B-45F22C989D5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46110" y="1949943"/>
              <a:ext cx="144000" cy="144000"/>
            </a:xfrm>
            <a:prstGeom prst="rect">
              <a:avLst/>
            </a:prstGeom>
          </p:spPr>
        </p:pic>
        <p:pic>
          <p:nvPicPr>
            <p:cNvPr id="9" name="그래픽 8" descr="닫기 단색으로 채워진">
              <a:extLst>
                <a:ext uri="{FF2B5EF4-FFF2-40B4-BE49-F238E27FC236}">
                  <a16:creationId xmlns:a16="http://schemas.microsoft.com/office/drawing/2014/main" id="{26FFDE9D-9C89-87B1-51CC-04127444119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033121" y="1949943"/>
              <a:ext cx="144000" cy="144000"/>
            </a:xfrm>
            <a:prstGeom prst="rect">
              <a:avLst/>
            </a:prstGeom>
          </p:spPr>
        </p:pic>
        <p:cxnSp>
          <p:nvCxnSpPr>
            <p:cNvPr id="10" name="직선 연결선 9">
              <a:extLst>
                <a:ext uri="{FF2B5EF4-FFF2-40B4-BE49-F238E27FC236}">
                  <a16:creationId xmlns:a16="http://schemas.microsoft.com/office/drawing/2014/main" id="{AB06DACF-9253-D051-DAF6-11AF9EBF5F54}"/>
                </a:ext>
              </a:extLst>
            </p:cNvPr>
            <p:cNvCxnSpPr/>
            <p:nvPr/>
          </p:nvCxnSpPr>
          <p:spPr>
            <a:xfrm>
              <a:off x="4266073" y="2156759"/>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그래픽 10" descr="돋보기 단색으로 채워진">
              <a:extLst>
                <a:ext uri="{FF2B5EF4-FFF2-40B4-BE49-F238E27FC236}">
                  <a16:creationId xmlns:a16="http://schemas.microsoft.com/office/drawing/2014/main" id="{D120A285-6144-F829-1E0B-D39C16BD36E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29135" y="2195474"/>
              <a:ext cx="144000" cy="144000"/>
            </a:xfrm>
            <a:prstGeom prst="rect">
              <a:avLst/>
            </a:prstGeom>
          </p:spPr>
        </p:pic>
        <p:sp>
          <p:nvSpPr>
            <p:cNvPr id="12" name="사각형: 둥근 모서리 11">
              <a:extLst>
                <a:ext uri="{FF2B5EF4-FFF2-40B4-BE49-F238E27FC236}">
                  <a16:creationId xmlns:a16="http://schemas.microsoft.com/office/drawing/2014/main" id="{471F60BD-2610-E62B-1101-5257A014864A}"/>
                </a:ext>
              </a:extLst>
            </p:cNvPr>
            <p:cNvSpPr/>
            <p:nvPr/>
          </p:nvSpPr>
          <p:spPr>
            <a:xfrm>
              <a:off x="4515484" y="2235436"/>
              <a:ext cx="582628" cy="64076"/>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700" b="1" dirty="0" err="1">
                  <a:solidFill>
                    <a:srgbClr val="0070C0"/>
                  </a:solidFill>
                </a:rPr>
                <a:t>레이어추가</a:t>
              </a:r>
              <a:endParaRPr lang="ko-KR" altLang="en-US" sz="700" b="1" dirty="0">
                <a:solidFill>
                  <a:srgbClr val="0070C0"/>
                </a:solidFill>
              </a:endParaRPr>
            </a:p>
          </p:txBody>
        </p:sp>
        <p:pic>
          <p:nvPicPr>
            <p:cNvPr id="13" name="그림 12">
              <a:extLst>
                <a:ext uri="{FF2B5EF4-FFF2-40B4-BE49-F238E27FC236}">
                  <a16:creationId xmlns:a16="http://schemas.microsoft.com/office/drawing/2014/main" id="{128D237E-56F4-4AD0-F43B-68E12A643CF9}"/>
                </a:ext>
              </a:extLst>
            </p:cNvPr>
            <p:cNvPicPr>
              <a:picLocks noChangeAspect="1"/>
            </p:cNvPicPr>
            <p:nvPr/>
          </p:nvPicPr>
          <p:blipFill>
            <a:blip r:embed="rId21"/>
            <a:stretch>
              <a:fillRect/>
            </a:stretch>
          </p:blipFill>
          <p:spPr>
            <a:xfrm>
              <a:off x="4273840" y="2409089"/>
              <a:ext cx="1903281" cy="392742"/>
            </a:xfrm>
            <a:prstGeom prst="rect">
              <a:avLst/>
            </a:prstGeom>
          </p:spPr>
        </p:pic>
      </p:grpSp>
      <p:sp>
        <p:nvSpPr>
          <p:cNvPr id="33" name="사각형: 둥근 모서리 32">
            <a:extLst>
              <a:ext uri="{FF2B5EF4-FFF2-40B4-BE49-F238E27FC236}">
                <a16:creationId xmlns:a16="http://schemas.microsoft.com/office/drawing/2014/main" id="{1AC20CE0-8CDF-F2AD-60C5-3CED1FFBF30F}"/>
              </a:ext>
            </a:extLst>
          </p:cNvPr>
          <p:cNvSpPr/>
          <p:nvPr/>
        </p:nvSpPr>
        <p:spPr>
          <a:xfrm>
            <a:off x="1642206" y="1966156"/>
            <a:ext cx="376587" cy="134455"/>
          </a:xfrm>
          <a:prstGeom prst="roundRect">
            <a:avLst>
              <a:gd name="adj" fmla="val 35635"/>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dirty="0">
                <a:solidFill>
                  <a:schemeClr val="tx1"/>
                </a:solidFill>
              </a:rPr>
              <a:t>로그아웃</a:t>
            </a:r>
          </a:p>
        </p:txBody>
      </p:sp>
      <p:sp>
        <p:nvSpPr>
          <p:cNvPr id="36" name="직사각형 35">
            <a:extLst>
              <a:ext uri="{FF2B5EF4-FFF2-40B4-BE49-F238E27FC236}">
                <a16:creationId xmlns:a16="http://schemas.microsoft.com/office/drawing/2014/main" id="{98219D3A-5811-51DA-1089-FC2A1B9C50D1}"/>
              </a:ext>
            </a:extLst>
          </p:cNvPr>
          <p:cNvSpPr/>
          <p:nvPr/>
        </p:nvSpPr>
        <p:spPr>
          <a:xfrm>
            <a:off x="2709894" y="2628311"/>
            <a:ext cx="104378" cy="1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DE594F17-F91E-5EE8-04B8-AC89288C89C0}"/>
              </a:ext>
            </a:extLst>
          </p:cNvPr>
          <p:cNvSpPr/>
          <p:nvPr/>
        </p:nvSpPr>
        <p:spPr>
          <a:xfrm>
            <a:off x="990264" y="5397471"/>
            <a:ext cx="1953909" cy="31522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모서리가 둥근 직사각형 299">
            <a:extLst>
              <a:ext uri="{FF2B5EF4-FFF2-40B4-BE49-F238E27FC236}">
                <a16:creationId xmlns:a16="http://schemas.microsoft.com/office/drawing/2014/main" id="{161C52EB-B2C9-C995-64F9-A14988D61A2E}"/>
              </a:ext>
            </a:extLst>
          </p:cNvPr>
          <p:cNvSpPr/>
          <p:nvPr/>
        </p:nvSpPr>
        <p:spPr>
          <a:xfrm>
            <a:off x="752310" y="536477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Tree>
    <p:extLst>
      <p:ext uri="{BB962C8B-B14F-4D97-AF65-F5344CB8AC3E}">
        <p14:creationId xmlns:p14="http://schemas.microsoft.com/office/powerpoint/2010/main" val="6917888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5701683"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주소 검색</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LXPFA_SB_2D_WA_075</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nvGraphicFramePr>
        <p:xfrm>
          <a:off x="9563100" y="897079"/>
          <a:ext cx="2486025" cy="45845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검색창</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주소 통합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검색창</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기존 검색 기능 활용</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검색창</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펼침</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검색 결과 표시 최대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3</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개 표시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검색 결과가 팝업창을 넘어갈 경우 </a:t>
                      </a:r>
                      <a:r>
                        <a:rPr lang="ko-KR" altLang="en-US" sz="800" b="0" kern="1200" baseline="0" dirty="0" err="1">
                          <a:solidFill>
                            <a:schemeClr val="tx1"/>
                          </a:solidFill>
                          <a:latin typeface="맑은 고딕" panose="020B0503020000020004" pitchFamily="50" charset="-127"/>
                          <a:ea typeface="+mn-ea"/>
                          <a:cs typeface="+mn-cs"/>
                          <a:sym typeface="Wingdings" pitchFamily="2" charset="2"/>
                        </a:rPr>
                        <a:t>페이징</a:t>
                      </a:r>
                      <a:r>
                        <a:rPr lang="ko-KR" altLang="en-US" sz="800" b="0" kern="1200" baseline="0" dirty="0">
                          <a:solidFill>
                            <a:schemeClr val="tx1"/>
                          </a:solidFill>
                          <a:latin typeface="맑은 고딕" panose="020B0503020000020004" pitchFamily="50" charset="-127"/>
                          <a:ea typeface="+mn-ea"/>
                          <a:cs typeface="+mn-cs"/>
                          <a:sym typeface="Wingdings" pitchFamily="2" charset="2"/>
                        </a:rPr>
                        <a:t> 처리</a:t>
                      </a:r>
                      <a:r>
                        <a:rPr lang="en-US" altLang="ko-KR" sz="800" b="0" kern="1200" baseline="0" dirty="0">
                          <a:solidFill>
                            <a:schemeClr val="tx1"/>
                          </a:solidFill>
                          <a:latin typeface="맑은 고딕" panose="020B0503020000020004" pitchFamily="50" charset="-127"/>
                          <a:ea typeface="+mn-ea"/>
                          <a:cs typeface="+mn-cs"/>
                          <a:sym typeface="Wingdings" pitchFamily="2" charset="2"/>
                        </a:rPr>
                        <a:t>(2-1)</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검색 결과 선택 시 해당 지역으로 화면 이동</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검색 기능을 국토정보플랫폼 </a:t>
                      </a:r>
                      <a:r>
                        <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API </a:t>
                      </a:r>
                      <a:r>
                        <a:rPr lang="ko-KR" altLang="en-US"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rPr>
                        <a:t>활용할지 논의 필요</a:t>
                      </a:r>
                      <a:endParaRPr lang="en-US" altLang="ko-KR" sz="800" b="0" kern="1200" baseline="0" dirty="0">
                        <a:solidFill>
                          <a:srgbClr val="FF0000"/>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131" name="직사각형 130">
            <a:extLst>
              <a:ext uri="{FF2B5EF4-FFF2-40B4-BE49-F238E27FC236}">
                <a16:creationId xmlns:a16="http://schemas.microsoft.com/office/drawing/2014/main" id="{79859328-8443-1275-3EC8-4338623B73A5}"/>
              </a:ext>
            </a:extLst>
          </p:cNvPr>
          <p:cNvSpPr/>
          <p:nvPr/>
        </p:nvSpPr>
        <p:spPr>
          <a:xfrm>
            <a:off x="-2163732" y="2886453"/>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1323701" y="15074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60" name="연결선: 꺾임 159">
            <a:extLst>
              <a:ext uri="{FF2B5EF4-FFF2-40B4-BE49-F238E27FC236}">
                <a16:creationId xmlns:a16="http://schemas.microsoft.com/office/drawing/2014/main" id="{AAE38161-B8E7-FAD5-B876-70E81FE3D6BC}"/>
              </a:ext>
            </a:extLst>
          </p:cNvPr>
          <p:cNvCxnSpPr>
            <a:cxnSpLocks/>
          </p:cNvCxnSpPr>
          <p:nvPr/>
        </p:nvCxnSpPr>
        <p:spPr>
          <a:xfrm rot="16200000" flipH="1">
            <a:off x="-1079127" y="1685156"/>
            <a:ext cx="90452" cy="1149133"/>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97" name="그룹 196">
            <a:extLst>
              <a:ext uri="{FF2B5EF4-FFF2-40B4-BE49-F238E27FC236}">
                <a16:creationId xmlns:a16="http://schemas.microsoft.com/office/drawing/2014/main" id="{7F0E6CED-99B0-9D3A-9751-7F836C0DC4F1}"/>
              </a:ext>
            </a:extLst>
          </p:cNvPr>
          <p:cNvGrpSpPr/>
          <p:nvPr/>
        </p:nvGrpSpPr>
        <p:grpSpPr>
          <a:xfrm>
            <a:off x="-149590" y="2596468"/>
            <a:ext cx="109171" cy="2033142"/>
            <a:chOff x="8472854" y="3429000"/>
            <a:chExt cx="109171" cy="259517"/>
          </a:xfrm>
        </p:grpSpPr>
        <p:cxnSp>
          <p:nvCxnSpPr>
            <p:cNvPr id="198" name="직선 연결선 197">
              <a:extLst>
                <a:ext uri="{FF2B5EF4-FFF2-40B4-BE49-F238E27FC236}">
                  <a16:creationId xmlns:a16="http://schemas.microsoft.com/office/drawing/2014/main" id="{4486C03B-5D9B-88F3-0A71-F5B251B69C0F}"/>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직선 연결선 198">
              <a:extLst>
                <a:ext uri="{FF2B5EF4-FFF2-40B4-BE49-F238E27FC236}">
                  <a16:creationId xmlns:a16="http://schemas.microsoft.com/office/drawing/2014/main" id="{1F779D9D-F59C-A49B-E731-98CB837FBDC0}"/>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직선 연결선 199">
              <a:extLst>
                <a:ext uri="{FF2B5EF4-FFF2-40B4-BE49-F238E27FC236}">
                  <a16:creationId xmlns:a16="http://schemas.microsoft.com/office/drawing/2014/main" id="{C1697128-BF2B-02F7-3989-660FD6650DB8}"/>
                </a:ext>
              </a:extLst>
            </p:cNvPr>
            <p:cNvCxnSpPr>
              <a:cxnSpLocks/>
            </p:cNvCxnSpPr>
            <p:nvPr/>
          </p:nvCxnSpPr>
          <p:spPr>
            <a:xfrm>
              <a:off x="8526962"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 name="그룹 2">
            <a:extLst>
              <a:ext uri="{FF2B5EF4-FFF2-40B4-BE49-F238E27FC236}">
                <a16:creationId xmlns:a16="http://schemas.microsoft.com/office/drawing/2014/main" id="{AC4D1112-FD6D-C8BC-7F4C-71BD33220064}"/>
              </a:ext>
            </a:extLst>
          </p:cNvPr>
          <p:cNvGrpSpPr/>
          <p:nvPr/>
        </p:nvGrpSpPr>
        <p:grpSpPr>
          <a:xfrm>
            <a:off x="1001379" y="1463915"/>
            <a:ext cx="1945368" cy="4221254"/>
            <a:chOff x="4779484" y="1018145"/>
            <a:chExt cx="1945368" cy="4221254"/>
          </a:xfrm>
        </p:grpSpPr>
        <p:sp>
          <p:nvSpPr>
            <p:cNvPr id="14" name="사각형: 둥근 모서리 13">
              <a:extLst>
                <a:ext uri="{FF2B5EF4-FFF2-40B4-BE49-F238E27FC236}">
                  <a16:creationId xmlns:a16="http://schemas.microsoft.com/office/drawing/2014/main" id="{3881ED50-2CE6-B23B-5432-31CED9B309A9}"/>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 name="그림 14">
              <a:extLst>
                <a:ext uri="{FF2B5EF4-FFF2-40B4-BE49-F238E27FC236}">
                  <a16:creationId xmlns:a16="http://schemas.microsoft.com/office/drawing/2014/main" id="{2FB4B14A-495B-7992-C708-9E40693A7B52}"/>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16" name="사각형: 둥근 모서리 15">
              <a:extLst>
                <a:ext uri="{FF2B5EF4-FFF2-40B4-BE49-F238E27FC236}">
                  <a16:creationId xmlns:a16="http://schemas.microsoft.com/office/drawing/2014/main" id="{3F8CD1F9-61CB-D46E-8A25-8CE5033C0A66}"/>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7" name="그래픽 16" descr="햄버거 메뉴 아이콘 단색으로 채워진">
              <a:extLst>
                <a:ext uri="{FF2B5EF4-FFF2-40B4-BE49-F238E27FC236}">
                  <a16:creationId xmlns:a16="http://schemas.microsoft.com/office/drawing/2014/main" id="{6E8175EE-9E67-6EB0-6D4F-7DF41A1AC6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8" name="그래픽 17" descr="돋보기 단색으로 채워진">
              <a:extLst>
                <a:ext uri="{FF2B5EF4-FFF2-40B4-BE49-F238E27FC236}">
                  <a16:creationId xmlns:a16="http://schemas.microsoft.com/office/drawing/2014/main" id="{7A67FEE1-060A-AC06-C67D-26B4324066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9" name="직사각형 18">
              <a:extLst>
                <a:ext uri="{FF2B5EF4-FFF2-40B4-BE49-F238E27FC236}">
                  <a16:creationId xmlns:a16="http://schemas.microsoft.com/office/drawing/2014/main" id="{14F35A4E-2BAA-7A3E-80BE-61D0795EAAA2}"/>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20" name="타원 19">
              <a:extLst>
                <a:ext uri="{FF2B5EF4-FFF2-40B4-BE49-F238E27FC236}">
                  <a16:creationId xmlns:a16="http://schemas.microsoft.com/office/drawing/2014/main" id="{A0E148D2-7EEB-D801-95AD-249656FDA174}"/>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1" name="그래픽 20" descr="연필 단색으로 채워진">
              <a:extLst>
                <a:ext uri="{FF2B5EF4-FFF2-40B4-BE49-F238E27FC236}">
                  <a16:creationId xmlns:a16="http://schemas.microsoft.com/office/drawing/2014/main" id="{D8E9AA43-F562-C144-A684-8742BE9FD5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23" name="직선 연결선 22">
              <a:extLst>
                <a:ext uri="{FF2B5EF4-FFF2-40B4-BE49-F238E27FC236}">
                  <a16:creationId xmlns:a16="http://schemas.microsoft.com/office/drawing/2014/main" id="{E0EE9A45-5AAE-041D-611D-84FCA989595D}"/>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C173F4C1-CC09-BFF5-A390-7D2472724058}"/>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45158FC1-48FA-AC34-040B-F4BF81DCF038}"/>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사각형: 둥근 모서리 25">
              <a:extLst>
                <a:ext uri="{FF2B5EF4-FFF2-40B4-BE49-F238E27FC236}">
                  <a16:creationId xmlns:a16="http://schemas.microsoft.com/office/drawing/2014/main" id="{A7C96FA5-CBB2-B0C1-A8E3-ABE126A244EF}"/>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7" name="그룹 26">
              <a:extLst>
                <a:ext uri="{FF2B5EF4-FFF2-40B4-BE49-F238E27FC236}">
                  <a16:creationId xmlns:a16="http://schemas.microsoft.com/office/drawing/2014/main" id="{FDA9F86D-A807-5BD9-FE51-65794CD23970}"/>
                </a:ext>
              </a:extLst>
            </p:cNvPr>
            <p:cNvGrpSpPr/>
            <p:nvPr/>
          </p:nvGrpSpPr>
          <p:grpSpPr>
            <a:xfrm>
              <a:off x="6466436" y="4679226"/>
              <a:ext cx="180000" cy="180000"/>
              <a:chOff x="4586056" y="2102346"/>
              <a:chExt cx="180000" cy="180000"/>
            </a:xfrm>
          </p:grpSpPr>
          <p:sp>
            <p:nvSpPr>
              <p:cNvPr id="31" name="사각형: 둥근 모서리 30">
                <a:extLst>
                  <a:ext uri="{FF2B5EF4-FFF2-40B4-BE49-F238E27FC236}">
                    <a16:creationId xmlns:a16="http://schemas.microsoft.com/office/drawing/2014/main" id="{026D0F1E-B81C-190E-7389-DF2498ECFEBA}"/>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2" name="그래픽 31" descr="대상 단색으로 채워진">
                <a:extLst>
                  <a:ext uri="{FF2B5EF4-FFF2-40B4-BE49-F238E27FC236}">
                    <a16:creationId xmlns:a16="http://schemas.microsoft.com/office/drawing/2014/main" id="{0C6D9C26-794E-D268-E5D5-109F5F4E95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28" name="그룹 27">
              <a:extLst>
                <a:ext uri="{FF2B5EF4-FFF2-40B4-BE49-F238E27FC236}">
                  <a16:creationId xmlns:a16="http://schemas.microsoft.com/office/drawing/2014/main" id="{374D6232-6873-F1A1-2674-F375F630D64D}"/>
                </a:ext>
              </a:extLst>
            </p:cNvPr>
            <p:cNvGrpSpPr/>
            <p:nvPr/>
          </p:nvGrpSpPr>
          <p:grpSpPr>
            <a:xfrm>
              <a:off x="6461741" y="4434938"/>
              <a:ext cx="180000" cy="180000"/>
              <a:chOff x="4586056" y="2607766"/>
              <a:chExt cx="180000" cy="180000"/>
            </a:xfrm>
          </p:grpSpPr>
          <p:sp>
            <p:nvSpPr>
              <p:cNvPr id="29" name="사각형: 둥근 모서리 28">
                <a:extLst>
                  <a:ext uri="{FF2B5EF4-FFF2-40B4-BE49-F238E27FC236}">
                    <a16:creationId xmlns:a16="http://schemas.microsoft.com/office/drawing/2014/main" id="{97F69CE6-1498-F109-1C7D-14260D1C89F6}"/>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0" name="그래픽 29" descr="세계 단색으로 채워진">
                <a:extLst>
                  <a:ext uri="{FF2B5EF4-FFF2-40B4-BE49-F238E27FC236}">
                    <a16:creationId xmlns:a16="http://schemas.microsoft.com/office/drawing/2014/main" id="{46E642C4-88C8-872F-16C4-BAF24CF918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34" name="직사각형 33">
            <a:extLst>
              <a:ext uri="{FF2B5EF4-FFF2-40B4-BE49-F238E27FC236}">
                <a16:creationId xmlns:a16="http://schemas.microsoft.com/office/drawing/2014/main" id="{981F40E5-A3CF-DBFF-2301-F3A53A345854}"/>
              </a:ext>
            </a:extLst>
          </p:cNvPr>
          <p:cNvSpPr/>
          <p:nvPr/>
        </p:nvSpPr>
        <p:spPr>
          <a:xfrm>
            <a:off x="1056441" y="1507446"/>
            <a:ext cx="1844377" cy="268966"/>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5" name="그룹 34">
            <a:extLst>
              <a:ext uri="{FF2B5EF4-FFF2-40B4-BE49-F238E27FC236}">
                <a16:creationId xmlns:a16="http://schemas.microsoft.com/office/drawing/2014/main" id="{222193F9-68AD-7E82-B103-7CB517E23FA1}"/>
              </a:ext>
            </a:extLst>
          </p:cNvPr>
          <p:cNvGrpSpPr/>
          <p:nvPr/>
        </p:nvGrpSpPr>
        <p:grpSpPr>
          <a:xfrm>
            <a:off x="3720767" y="1463915"/>
            <a:ext cx="1945368" cy="4221254"/>
            <a:chOff x="4779484" y="1018145"/>
            <a:chExt cx="1945368" cy="4221254"/>
          </a:xfrm>
        </p:grpSpPr>
        <p:sp>
          <p:nvSpPr>
            <p:cNvPr id="39" name="사각형: 둥근 모서리 38">
              <a:extLst>
                <a:ext uri="{FF2B5EF4-FFF2-40B4-BE49-F238E27FC236}">
                  <a16:creationId xmlns:a16="http://schemas.microsoft.com/office/drawing/2014/main" id="{7A7121E3-FE68-8E1B-E7A6-A2BAC01437D0}"/>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0" name="그림 39">
              <a:extLst>
                <a:ext uri="{FF2B5EF4-FFF2-40B4-BE49-F238E27FC236}">
                  <a16:creationId xmlns:a16="http://schemas.microsoft.com/office/drawing/2014/main" id="{4BCE4FB0-30EB-F49E-DF94-FDB6ED003A60}"/>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41" name="사각형: 둥근 모서리 40">
              <a:extLst>
                <a:ext uri="{FF2B5EF4-FFF2-40B4-BE49-F238E27FC236}">
                  <a16:creationId xmlns:a16="http://schemas.microsoft.com/office/drawing/2014/main" id="{C49482EF-2D00-D58D-EA58-1A8FF3B952B7}"/>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2" name="그래픽 41" descr="햄버거 메뉴 아이콘 단색으로 채워진">
              <a:extLst>
                <a:ext uri="{FF2B5EF4-FFF2-40B4-BE49-F238E27FC236}">
                  <a16:creationId xmlns:a16="http://schemas.microsoft.com/office/drawing/2014/main" id="{028D5003-7368-B7A8-8EE2-39088EE77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43" name="그래픽 42" descr="돋보기 단색으로 채워진">
              <a:extLst>
                <a:ext uri="{FF2B5EF4-FFF2-40B4-BE49-F238E27FC236}">
                  <a16:creationId xmlns:a16="http://schemas.microsoft.com/office/drawing/2014/main" id="{AD0383BB-E13F-312E-D0C5-CAD62EC13D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44" name="직사각형 43">
              <a:extLst>
                <a:ext uri="{FF2B5EF4-FFF2-40B4-BE49-F238E27FC236}">
                  <a16:creationId xmlns:a16="http://schemas.microsoft.com/office/drawing/2014/main" id="{88672F95-7E36-2D4D-3EEE-845A8F3A416F}"/>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서울시 영등포구 </a:t>
              </a:r>
              <a:r>
                <a:rPr lang="ko-KR" altLang="en-US" sz="600" dirty="0" err="1">
                  <a:solidFill>
                    <a:schemeClr val="tx1">
                      <a:lumMod val="50000"/>
                      <a:lumOff val="50000"/>
                    </a:schemeClr>
                  </a:solidFill>
                </a:rPr>
                <a:t>당산로</a:t>
              </a:r>
              <a:r>
                <a:rPr lang="en-US" altLang="ko-KR" sz="600" dirty="0">
                  <a:solidFill>
                    <a:schemeClr val="tx1">
                      <a:lumMod val="50000"/>
                      <a:lumOff val="50000"/>
                    </a:schemeClr>
                  </a:solidFill>
                </a:rPr>
                <a:t>49</a:t>
              </a:r>
              <a:r>
                <a:rPr lang="ko-KR" altLang="en-US" sz="600" dirty="0">
                  <a:solidFill>
                    <a:schemeClr val="tx1">
                      <a:lumMod val="50000"/>
                      <a:lumOff val="50000"/>
                    </a:schemeClr>
                  </a:solidFill>
                </a:rPr>
                <a:t>길 </a:t>
              </a:r>
              <a:r>
                <a:rPr lang="en-US" altLang="ko-KR" sz="600" dirty="0">
                  <a:solidFill>
                    <a:schemeClr val="tx1">
                      <a:lumMod val="50000"/>
                      <a:lumOff val="50000"/>
                    </a:schemeClr>
                  </a:solidFill>
                </a:rPr>
                <a:t>14</a:t>
              </a:r>
              <a:endParaRPr lang="ko-KR" altLang="en-US" sz="600" dirty="0">
                <a:solidFill>
                  <a:schemeClr val="tx1">
                    <a:lumMod val="50000"/>
                    <a:lumOff val="50000"/>
                  </a:schemeClr>
                </a:solidFill>
              </a:endParaRPr>
            </a:p>
          </p:txBody>
        </p:sp>
        <p:sp>
          <p:nvSpPr>
            <p:cNvPr id="46" name="타원 45">
              <a:extLst>
                <a:ext uri="{FF2B5EF4-FFF2-40B4-BE49-F238E27FC236}">
                  <a16:creationId xmlns:a16="http://schemas.microsoft.com/office/drawing/2014/main" id="{DDAF963B-12A5-74DA-6D6A-3BA645A3AEFE}"/>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7" name="그래픽 46" descr="연필 단색으로 채워진">
              <a:extLst>
                <a:ext uri="{FF2B5EF4-FFF2-40B4-BE49-F238E27FC236}">
                  <a16:creationId xmlns:a16="http://schemas.microsoft.com/office/drawing/2014/main" id="{EF11D9CD-E68A-4764-83B3-80FFEDF143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49" name="직선 연결선 48">
              <a:extLst>
                <a:ext uri="{FF2B5EF4-FFF2-40B4-BE49-F238E27FC236}">
                  <a16:creationId xmlns:a16="http://schemas.microsoft.com/office/drawing/2014/main" id="{3776DB08-E516-4D58-C720-2BDE9665B6E7}"/>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B43B6B18-F700-16C0-0EF6-072AE917D425}"/>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0CE9D2DD-F61B-CB8D-DF82-9A8DC07CB83C}"/>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사각형: 둥근 모서리 51">
              <a:extLst>
                <a:ext uri="{FF2B5EF4-FFF2-40B4-BE49-F238E27FC236}">
                  <a16:creationId xmlns:a16="http://schemas.microsoft.com/office/drawing/2014/main" id="{6552BBA7-3E00-431B-7305-6AC990F4421C}"/>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53" name="그룹 52">
              <a:extLst>
                <a:ext uri="{FF2B5EF4-FFF2-40B4-BE49-F238E27FC236}">
                  <a16:creationId xmlns:a16="http://schemas.microsoft.com/office/drawing/2014/main" id="{68516DB5-FF68-C038-8614-B3108ACEDA53}"/>
                </a:ext>
              </a:extLst>
            </p:cNvPr>
            <p:cNvGrpSpPr/>
            <p:nvPr/>
          </p:nvGrpSpPr>
          <p:grpSpPr>
            <a:xfrm>
              <a:off x="6466436" y="4679226"/>
              <a:ext cx="180000" cy="180000"/>
              <a:chOff x="4586056" y="2102346"/>
              <a:chExt cx="180000" cy="180000"/>
            </a:xfrm>
          </p:grpSpPr>
          <p:sp>
            <p:nvSpPr>
              <p:cNvPr id="57" name="사각형: 둥근 모서리 56">
                <a:extLst>
                  <a:ext uri="{FF2B5EF4-FFF2-40B4-BE49-F238E27FC236}">
                    <a16:creationId xmlns:a16="http://schemas.microsoft.com/office/drawing/2014/main" id="{2D357298-C735-A91B-5DDF-A44BB489ADC0}"/>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8" name="그래픽 57" descr="대상 단색으로 채워진">
                <a:extLst>
                  <a:ext uri="{FF2B5EF4-FFF2-40B4-BE49-F238E27FC236}">
                    <a16:creationId xmlns:a16="http://schemas.microsoft.com/office/drawing/2014/main" id="{2232FBCA-5AB2-71B9-1A4E-965E21BD84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54" name="그룹 53">
              <a:extLst>
                <a:ext uri="{FF2B5EF4-FFF2-40B4-BE49-F238E27FC236}">
                  <a16:creationId xmlns:a16="http://schemas.microsoft.com/office/drawing/2014/main" id="{661479CC-5DAE-EEB0-4B62-0F96184AC458}"/>
                </a:ext>
              </a:extLst>
            </p:cNvPr>
            <p:cNvGrpSpPr/>
            <p:nvPr/>
          </p:nvGrpSpPr>
          <p:grpSpPr>
            <a:xfrm>
              <a:off x="6461741" y="4434938"/>
              <a:ext cx="180000" cy="180000"/>
              <a:chOff x="4586056" y="2607766"/>
              <a:chExt cx="180000" cy="180000"/>
            </a:xfrm>
          </p:grpSpPr>
          <p:sp>
            <p:nvSpPr>
              <p:cNvPr id="55" name="사각형: 둥근 모서리 54">
                <a:extLst>
                  <a:ext uri="{FF2B5EF4-FFF2-40B4-BE49-F238E27FC236}">
                    <a16:creationId xmlns:a16="http://schemas.microsoft.com/office/drawing/2014/main" id="{94F5FEB5-9859-5638-9CE0-A67A51634036}"/>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6" name="그래픽 55" descr="세계 단색으로 채워진">
                <a:extLst>
                  <a:ext uri="{FF2B5EF4-FFF2-40B4-BE49-F238E27FC236}">
                    <a16:creationId xmlns:a16="http://schemas.microsoft.com/office/drawing/2014/main" id="{D9329B81-2275-F00B-F95A-940C7B2F20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sp>
          <p:nvSpPr>
            <p:cNvPr id="59" name="사각형: 둥근 모서리 58">
              <a:extLst>
                <a:ext uri="{FF2B5EF4-FFF2-40B4-BE49-F238E27FC236}">
                  <a16:creationId xmlns:a16="http://schemas.microsoft.com/office/drawing/2014/main" id="{658BB100-BC40-E757-2386-F9F316E40877}"/>
                </a:ext>
              </a:extLst>
            </p:cNvPr>
            <p:cNvSpPr/>
            <p:nvPr/>
          </p:nvSpPr>
          <p:spPr>
            <a:xfrm>
              <a:off x="4836434" y="1298543"/>
              <a:ext cx="1833987" cy="744916"/>
            </a:xfrm>
            <a:prstGeom prst="roundRect">
              <a:avLst>
                <a:gd name="adj" fmla="val 0"/>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grpSp>
      <p:pic>
        <p:nvPicPr>
          <p:cNvPr id="61" name="그림 60">
            <a:extLst>
              <a:ext uri="{FF2B5EF4-FFF2-40B4-BE49-F238E27FC236}">
                <a16:creationId xmlns:a16="http://schemas.microsoft.com/office/drawing/2014/main" id="{9E8A662A-F681-835F-DB4C-5371CC509EE8}"/>
              </a:ext>
            </a:extLst>
          </p:cNvPr>
          <p:cNvPicPr>
            <a:picLocks noChangeAspect="1"/>
          </p:cNvPicPr>
          <p:nvPr/>
        </p:nvPicPr>
        <p:blipFill rotWithShape="1">
          <a:blip r:embed="rId13"/>
          <a:srcRect l="-1" r="2823"/>
          <a:stretch/>
        </p:blipFill>
        <p:spPr>
          <a:xfrm>
            <a:off x="3822397" y="1760777"/>
            <a:ext cx="1706866" cy="728452"/>
          </a:xfrm>
          <a:prstGeom prst="rect">
            <a:avLst/>
          </a:prstGeom>
        </p:spPr>
      </p:pic>
      <p:sp>
        <p:nvSpPr>
          <p:cNvPr id="65" name="모서리가 둥근 직사각형 299">
            <a:extLst>
              <a:ext uri="{FF2B5EF4-FFF2-40B4-BE49-F238E27FC236}">
                <a16:creationId xmlns:a16="http://schemas.microsoft.com/office/drawing/2014/main" id="{0A43360E-83EE-1D34-B766-F4EFADAE48BF}"/>
              </a:ext>
            </a:extLst>
          </p:cNvPr>
          <p:cNvSpPr/>
          <p:nvPr/>
        </p:nvSpPr>
        <p:spPr>
          <a:xfrm>
            <a:off x="854154" y="135591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66" name="모서리가 둥근 직사각형 299">
            <a:extLst>
              <a:ext uri="{FF2B5EF4-FFF2-40B4-BE49-F238E27FC236}">
                <a16:creationId xmlns:a16="http://schemas.microsoft.com/office/drawing/2014/main" id="{81681BE4-60D4-384C-F042-BECDA8B645CC}"/>
              </a:ext>
            </a:extLst>
          </p:cNvPr>
          <p:cNvSpPr/>
          <p:nvPr/>
        </p:nvSpPr>
        <p:spPr>
          <a:xfrm>
            <a:off x="3626414" y="168705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cxnSp>
        <p:nvCxnSpPr>
          <p:cNvPr id="67" name="연결선: 꺾임 66">
            <a:extLst>
              <a:ext uri="{FF2B5EF4-FFF2-40B4-BE49-F238E27FC236}">
                <a16:creationId xmlns:a16="http://schemas.microsoft.com/office/drawing/2014/main" id="{B4B0B7E9-1FAD-7250-E980-3DBF91B93E70}"/>
              </a:ext>
            </a:extLst>
          </p:cNvPr>
          <p:cNvCxnSpPr>
            <a:cxnSpLocks/>
            <a:stCxn id="34" idx="3"/>
            <a:endCxn id="59" idx="1"/>
          </p:cNvCxnSpPr>
          <p:nvPr/>
        </p:nvCxnSpPr>
        <p:spPr>
          <a:xfrm>
            <a:off x="2900818" y="1641929"/>
            <a:ext cx="876899" cy="474842"/>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0" name="모서리가 둥근 직사각형 299">
            <a:extLst>
              <a:ext uri="{FF2B5EF4-FFF2-40B4-BE49-F238E27FC236}">
                <a16:creationId xmlns:a16="http://schemas.microsoft.com/office/drawing/2014/main" id="{A22B65DF-C050-9D2F-7FF2-07045DB96695}"/>
              </a:ext>
            </a:extLst>
          </p:cNvPr>
          <p:cNvSpPr/>
          <p:nvPr/>
        </p:nvSpPr>
        <p:spPr>
          <a:xfrm>
            <a:off x="4159199" y="2329568"/>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grpSp>
        <p:nvGrpSpPr>
          <p:cNvPr id="2" name="그룹 1">
            <a:extLst>
              <a:ext uri="{FF2B5EF4-FFF2-40B4-BE49-F238E27FC236}">
                <a16:creationId xmlns:a16="http://schemas.microsoft.com/office/drawing/2014/main" id="{9C843361-9A5E-C136-3416-E2015558F22C}"/>
              </a:ext>
            </a:extLst>
          </p:cNvPr>
          <p:cNvGrpSpPr/>
          <p:nvPr/>
        </p:nvGrpSpPr>
        <p:grpSpPr>
          <a:xfrm>
            <a:off x="5407719" y="4633226"/>
            <a:ext cx="180000" cy="180000"/>
            <a:chOff x="2687966" y="4634239"/>
            <a:chExt cx="180000" cy="180000"/>
          </a:xfrm>
        </p:grpSpPr>
        <p:sp>
          <p:nvSpPr>
            <p:cNvPr id="4" name="사각형: 둥근 모서리 3">
              <a:extLst>
                <a:ext uri="{FF2B5EF4-FFF2-40B4-BE49-F238E27FC236}">
                  <a16:creationId xmlns:a16="http://schemas.microsoft.com/office/drawing/2014/main" id="{90600443-0183-5E14-548A-B3AEAF4D6805}"/>
                </a:ext>
              </a:extLst>
            </p:cNvPr>
            <p:cNvSpPr/>
            <p:nvPr/>
          </p:nvSpPr>
          <p:spPr>
            <a:xfrm>
              <a:off x="2687966" y="463423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 name="그래픽 4" descr="핀 있는 지도 단색으로 채워진">
              <a:extLst>
                <a:ext uri="{FF2B5EF4-FFF2-40B4-BE49-F238E27FC236}">
                  <a16:creationId xmlns:a16="http://schemas.microsoft.com/office/drawing/2014/main" id="{42CF5F76-F711-AD13-B182-57F5E5291C5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2705966" y="4646329"/>
              <a:ext cx="144000" cy="144000"/>
            </a:xfrm>
            <a:prstGeom prst="rect">
              <a:avLst/>
            </a:prstGeom>
          </p:spPr>
        </p:pic>
      </p:grpSp>
      <p:grpSp>
        <p:nvGrpSpPr>
          <p:cNvPr id="6" name="그룹 5">
            <a:extLst>
              <a:ext uri="{FF2B5EF4-FFF2-40B4-BE49-F238E27FC236}">
                <a16:creationId xmlns:a16="http://schemas.microsoft.com/office/drawing/2014/main" id="{03527F27-7E28-A7C1-BB91-693D573FCBB6}"/>
              </a:ext>
            </a:extLst>
          </p:cNvPr>
          <p:cNvGrpSpPr/>
          <p:nvPr/>
        </p:nvGrpSpPr>
        <p:grpSpPr>
          <a:xfrm>
            <a:off x="2688331" y="4633226"/>
            <a:ext cx="180000" cy="180000"/>
            <a:chOff x="2687966" y="4634239"/>
            <a:chExt cx="180000" cy="180000"/>
          </a:xfrm>
        </p:grpSpPr>
        <p:sp>
          <p:nvSpPr>
            <p:cNvPr id="7" name="사각형: 둥근 모서리 6">
              <a:extLst>
                <a:ext uri="{FF2B5EF4-FFF2-40B4-BE49-F238E27FC236}">
                  <a16:creationId xmlns:a16="http://schemas.microsoft.com/office/drawing/2014/main" id="{FF784991-C285-B93E-68C0-7D3751538A76}"/>
                </a:ext>
              </a:extLst>
            </p:cNvPr>
            <p:cNvSpPr/>
            <p:nvPr/>
          </p:nvSpPr>
          <p:spPr>
            <a:xfrm>
              <a:off x="2687966" y="463423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8" name="그래픽 7" descr="핀 있는 지도 단색으로 채워진">
              <a:extLst>
                <a:ext uri="{FF2B5EF4-FFF2-40B4-BE49-F238E27FC236}">
                  <a16:creationId xmlns:a16="http://schemas.microsoft.com/office/drawing/2014/main" id="{6799E28B-437B-6616-9714-5A1A77B4CC1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2705966" y="4646329"/>
              <a:ext cx="144000" cy="144000"/>
            </a:xfrm>
            <a:prstGeom prst="rect">
              <a:avLst/>
            </a:prstGeom>
          </p:spPr>
        </p:pic>
      </p:grpSp>
      <p:sp>
        <p:nvSpPr>
          <p:cNvPr id="9" name="사각형: 둥근 모서리 8">
            <a:extLst>
              <a:ext uri="{FF2B5EF4-FFF2-40B4-BE49-F238E27FC236}">
                <a16:creationId xmlns:a16="http://schemas.microsoft.com/office/drawing/2014/main" id="{DA005EF3-CE18-38BF-BE0A-1CD1C6AD8A11}"/>
              </a:ext>
            </a:extLst>
          </p:cNvPr>
          <p:cNvSpPr/>
          <p:nvPr/>
        </p:nvSpPr>
        <p:spPr>
          <a:xfrm>
            <a:off x="5407829" y="4400075"/>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0" name="그래픽 9" descr="디스크 단색으로 채워진">
            <a:extLst>
              <a:ext uri="{FF2B5EF4-FFF2-40B4-BE49-F238E27FC236}">
                <a16:creationId xmlns:a16="http://schemas.microsoft.com/office/drawing/2014/main" id="{3EC62311-2496-83BB-3EBA-7B2F292B3D1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5425829" y="4412165"/>
            <a:ext cx="144000" cy="144000"/>
          </a:xfrm>
          <a:prstGeom prst="rect">
            <a:avLst/>
          </a:prstGeom>
        </p:spPr>
      </p:pic>
      <p:sp>
        <p:nvSpPr>
          <p:cNvPr id="11" name="사각형: 둥근 모서리 10">
            <a:extLst>
              <a:ext uri="{FF2B5EF4-FFF2-40B4-BE49-F238E27FC236}">
                <a16:creationId xmlns:a16="http://schemas.microsoft.com/office/drawing/2014/main" id="{567CC758-1020-8185-FFD8-7A2ED7DE9CF9}"/>
              </a:ext>
            </a:extLst>
          </p:cNvPr>
          <p:cNvSpPr/>
          <p:nvPr/>
        </p:nvSpPr>
        <p:spPr>
          <a:xfrm>
            <a:off x="2690455" y="4400075"/>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2" name="그래픽 11" descr="디스크 단색으로 채워진">
            <a:extLst>
              <a:ext uri="{FF2B5EF4-FFF2-40B4-BE49-F238E27FC236}">
                <a16:creationId xmlns:a16="http://schemas.microsoft.com/office/drawing/2014/main" id="{936CE9E0-DD47-36A8-0D0E-6E750CD3380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2708455" y="4412165"/>
            <a:ext cx="144000" cy="144000"/>
          </a:xfrm>
          <a:prstGeom prst="rect">
            <a:avLst/>
          </a:prstGeom>
        </p:spPr>
      </p:pic>
    </p:spTree>
    <p:extLst>
      <p:ext uri="{BB962C8B-B14F-4D97-AF65-F5344CB8AC3E}">
        <p14:creationId xmlns:p14="http://schemas.microsoft.com/office/powerpoint/2010/main" val="39544985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6045498"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웹 맵 검색</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LXPFA_SB_2D_WA_076</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272019666"/>
              </p:ext>
            </p:extLst>
          </p:nvPr>
        </p:nvGraphicFramePr>
        <p:xfrm>
          <a:off x="9563100" y="897079"/>
          <a:ext cx="2486025" cy="47369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웹맵</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아이콘</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새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웹맵</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및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웹맵</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검색을 할 수 있는 아이콘</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클릭 시 새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웹맵</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및 검색 아이콘 표시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새 </a:t>
                      </a: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웹맵</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및 검색 아이콘</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새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웹맵</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및 검색 중 선택</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새 </a:t>
                      </a: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웹맵</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클릭 시 새 </a:t>
                      </a:r>
                      <a:r>
                        <a:rPr lang="ko-KR" altLang="en-US" sz="800" b="0" kern="1200" baseline="0" dirty="0" err="1">
                          <a:solidFill>
                            <a:schemeClr val="tx1"/>
                          </a:solidFill>
                          <a:latin typeface="맑은 고딕" panose="020B0503020000020004" pitchFamily="50" charset="-127"/>
                          <a:ea typeface="+mn-ea"/>
                          <a:cs typeface="+mn-cs"/>
                          <a:sym typeface="Wingdings" pitchFamily="2" charset="2"/>
                        </a:rPr>
                        <a:t>웹맵</a:t>
                      </a:r>
                      <a:r>
                        <a:rPr lang="ko-KR" altLang="en-US" sz="800" b="0" kern="1200" baseline="0" dirty="0">
                          <a:solidFill>
                            <a:schemeClr val="tx1"/>
                          </a:solidFill>
                          <a:latin typeface="맑은 고딕" panose="020B0503020000020004" pitchFamily="50" charset="-127"/>
                          <a:ea typeface="+mn-ea"/>
                          <a:cs typeface="+mn-cs"/>
                          <a:sym typeface="Wingdings" pitchFamily="2" charset="2"/>
                        </a:rPr>
                        <a:t> 알림 팝업 표시</a:t>
                      </a:r>
                      <a:r>
                        <a:rPr lang="en-US" altLang="ko-KR" sz="800" b="0" kern="1200" baseline="0" dirty="0">
                          <a:solidFill>
                            <a:schemeClr val="tx1"/>
                          </a:solidFill>
                          <a:latin typeface="맑은 고딕" panose="020B0503020000020004" pitchFamily="50" charset="-127"/>
                          <a:ea typeface="+mn-ea"/>
                          <a:cs typeface="+mn-cs"/>
                          <a:sym typeface="Wingdings" pitchFamily="2" charset="2"/>
                        </a:rPr>
                        <a:t>(3-1</a:t>
                      </a:r>
                      <a:r>
                        <a:rPr lang="ko-KR" altLang="en-US" sz="800" b="0" kern="1200" baseline="0" dirty="0">
                          <a:solidFill>
                            <a:schemeClr val="tx1"/>
                          </a:solidFill>
                          <a:latin typeface="맑은 고딕" panose="020B0503020000020004" pitchFamily="50" charset="-127"/>
                          <a:ea typeface="+mn-ea"/>
                          <a:cs typeface="+mn-cs"/>
                          <a:sym typeface="Wingdings" pitchFamily="2" charset="2"/>
                        </a:rPr>
                        <a:t>번</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되며</a:t>
                      </a:r>
                      <a:r>
                        <a:rPr lang="en-US" altLang="ko-KR" sz="800" b="0" kern="1200" baseline="0" dirty="0">
                          <a:solidFill>
                            <a:schemeClr val="tx1"/>
                          </a:solidFill>
                          <a:latin typeface="맑은 고딕" panose="020B0503020000020004" pitchFamily="50" charset="-127"/>
                          <a:ea typeface="+mn-ea"/>
                          <a:cs typeface="+mn-cs"/>
                          <a:sym typeface="Wingdings" pitchFamily="2" charset="2"/>
                        </a:rPr>
                        <a:t>, </a:t>
                      </a:r>
                      <a:r>
                        <a:rPr lang="ko-KR" altLang="en-US" sz="800" b="0" kern="1200" baseline="0" dirty="0">
                          <a:solidFill>
                            <a:schemeClr val="tx1"/>
                          </a:solidFill>
                          <a:latin typeface="맑은 고딕" panose="020B0503020000020004" pitchFamily="50" charset="-127"/>
                          <a:ea typeface="+mn-ea"/>
                          <a:cs typeface="+mn-cs"/>
                          <a:sym typeface="Wingdings" pitchFamily="2" charset="2"/>
                        </a:rPr>
                        <a:t>확인 버튼 클릭 시 새 </a:t>
                      </a:r>
                      <a:r>
                        <a:rPr lang="ko-KR" altLang="en-US" sz="800" b="0" kern="1200" baseline="0" dirty="0" err="1">
                          <a:solidFill>
                            <a:schemeClr val="tx1"/>
                          </a:solidFill>
                          <a:latin typeface="맑은 고딕" panose="020B0503020000020004" pitchFamily="50" charset="-127"/>
                          <a:ea typeface="+mn-ea"/>
                          <a:cs typeface="+mn-cs"/>
                          <a:sym typeface="Wingdings" pitchFamily="2" charset="2"/>
                        </a:rPr>
                        <a:t>웹맵</a:t>
                      </a:r>
                      <a:r>
                        <a:rPr lang="ko-KR" altLang="en-US" sz="800" b="0" kern="1200" baseline="0" dirty="0">
                          <a:solidFill>
                            <a:schemeClr val="tx1"/>
                          </a:solidFill>
                          <a:latin typeface="맑은 고딕" panose="020B0503020000020004" pitchFamily="50" charset="-127"/>
                          <a:ea typeface="+mn-ea"/>
                          <a:cs typeface="+mn-cs"/>
                          <a:sym typeface="Wingdings" pitchFamily="2" charset="2"/>
                        </a:rPr>
                        <a:t> 표시</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mn-ea"/>
                          <a:cs typeface="+mn-cs"/>
                          <a:sym typeface="Wingdings" pitchFamily="2" charset="2"/>
                        </a:rPr>
                        <a:t>pc </a:t>
                      </a:r>
                      <a:r>
                        <a:rPr lang="ko-KR" altLang="en-US" sz="800" b="0" kern="1200" baseline="0" dirty="0">
                          <a:solidFill>
                            <a:schemeClr val="tx1"/>
                          </a:solidFill>
                          <a:latin typeface="맑은 고딕" panose="020B0503020000020004" pitchFamily="50" charset="-127"/>
                          <a:ea typeface="+mn-ea"/>
                          <a:cs typeface="+mn-cs"/>
                          <a:sym typeface="Wingdings" pitchFamily="2" charset="2"/>
                        </a:rPr>
                        <a:t>기능과 동일</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4</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검색</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클릭 시 </a:t>
                      </a:r>
                      <a:r>
                        <a:rPr lang="ko-KR" altLang="en-US" sz="800" b="0" kern="1200" baseline="0" dirty="0" err="1">
                          <a:solidFill>
                            <a:schemeClr val="tx1"/>
                          </a:solidFill>
                          <a:latin typeface="맑은 고딕" panose="020B0503020000020004" pitchFamily="50" charset="-127"/>
                          <a:ea typeface="+mn-ea"/>
                          <a:cs typeface="+mn-cs"/>
                          <a:sym typeface="Wingdings" pitchFamily="2" charset="2"/>
                        </a:rPr>
                        <a:t>웹맵에</a:t>
                      </a:r>
                      <a:r>
                        <a:rPr lang="ko-KR" altLang="en-US" sz="800" b="0" kern="1200" baseline="0" dirty="0">
                          <a:solidFill>
                            <a:schemeClr val="tx1"/>
                          </a:solidFill>
                          <a:latin typeface="맑은 고딕" panose="020B0503020000020004" pitchFamily="50" charset="-127"/>
                          <a:ea typeface="+mn-ea"/>
                          <a:cs typeface="+mn-cs"/>
                          <a:sym typeface="Wingdings" pitchFamily="2" charset="2"/>
                        </a:rPr>
                        <a:t> </a:t>
                      </a:r>
                      <a:r>
                        <a:rPr lang="ko-KR" altLang="en-US" sz="800" b="0" kern="1200" baseline="0" dirty="0" err="1">
                          <a:solidFill>
                            <a:schemeClr val="tx1"/>
                          </a:solidFill>
                          <a:latin typeface="맑은 고딕" panose="020B0503020000020004" pitchFamily="50" charset="-127"/>
                          <a:ea typeface="+mn-ea"/>
                          <a:cs typeface="+mn-cs"/>
                          <a:sym typeface="Wingdings" pitchFamily="2" charset="2"/>
                        </a:rPr>
                        <a:t>저장되어있는</a:t>
                      </a:r>
                      <a:r>
                        <a:rPr lang="ko-KR" altLang="en-US" sz="800" b="0" kern="1200" baseline="0" dirty="0">
                          <a:solidFill>
                            <a:schemeClr val="tx1"/>
                          </a:solidFill>
                          <a:latin typeface="맑은 고딕" panose="020B0503020000020004" pitchFamily="50" charset="-127"/>
                          <a:ea typeface="+mn-ea"/>
                          <a:cs typeface="+mn-cs"/>
                          <a:sym typeface="Wingdings" pitchFamily="2" charset="2"/>
                        </a:rPr>
                        <a:t> 목록 표시</a:t>
                      </a:r>
                      <a:r>
                        <a:rPr lang="en-US" altLang="ko-KR" sz="800" b="0" kern="1200" baseline="0" dirty="0">
                          <a:solidFill>
                            <a:schemeClr val="tx1"/>
                          </a:solidFill>
                          <a:latin typeface="맑은 고딕" panose="020B0503020000020004" pitchFamily="50" charset="-127"/>
                          <a:ea typeface="+mn-ea"/>
                          <a:cs typeface="+mn-cs"/>
                          <a:sym typeface="Wingdings" pitchFamily="2" charset="2"/>
                        </a:rPr>
                        <a:t>(4-1</a:t>
                      </a:r>
                      <a:r>
                        <a:rPr lang="ko-KR" altLang="en-US" sz="800" b="0" kern="1200" baseline="0" dirty="0">
                          <a:solidFill>
                            <a:schemeClr val="tx1"/>
                          </a:solidFill>
                          <a:latin typeface="맑은 고딕" panose="020B0503020000020004" pitchFamily="50" charset="-127"/>
                          <a:ea typeface="+mn-ea"/>
                          <a:cs typeface="+mn-cs"/>
                          <a:sym typeface="Wingdings" pitchFamily="2" charset="2"/>
                        </a:rPr>
                        <a:t>번</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모바일 버전에서는 목록 </a:t>
                      </a:r>
                      <a:r>
                        <a:rPr lang="en-US" altLang="ko-KR" sz="800" b="0" kern="1200" baseline="0" dirty="0">
                          <a:solidFill>
                            <a:schemeClr val="tx1"/>
                          </a:solidFill>
                          <a:latin typeface="맑은 고딕" panose="020B0503020000020004" pitchFamily="50" charset="-127"/>
                          <a:ea typeface="+mn-ea"/>
                          <a:cs typeface="+mn-cs"/>
                          <a:sym typeface="Wingdings" pitchFamily="2" charset="2"/>
                        </a:rPr>
                        <a:t>3</a:t>
                      </a:r>
                      <a:r>
                        <a:rPr lang="ko-KR" altLang="en-US" sz="800" b="0" kern="1200" baseline="0" dirty="0">
                          <a:solidFill>
                            <a:schemeClr val="tx1"/>
                          </a:solidFill>
                          <a:latin typeface="맑은 고딕" panose="020B0503020000020004" pitchFamily="50" charset="-127"/>
                          <a:ea typeface="+mn-ea"/>
                          <a:cs typeface="+mn-cs"/>
                          <a:sym typeface="Wingdings" pitchFamily="2" charset="2"/>
                        </a:rPr>
                        <a:t>개까지 보여지고</a:t>
                      </a:r>
                      <a:r>
                        <a:rPr lang="en-US" altLang="ko-KR" sz="800" b="0" kern="1200" baseline="0" dirty="0">
                          <a:solidFill>
                            <a:schemeClr val="tx1"/>
                          </a:solidFill>
                          <a:latin typeface="맑은 고딕" panose="020B0503020000020004" pitchFamily="50" charset="-127"/>
                          <a:ea typeface="+mn-ea"/>
                          <a:cs typeface="+mn-cs"/>
                          <a:sym typeface="Wingdings" pitchFamily="2" charset="2"/>
                        </a:rPr>
                        <a:t>, 3</a:t>
                      </a:r>
                      <a:r>
                        <a:rPr lang="ko-KR" altLang="en-US" sz="800" b="0" kern="1200" baseline="0" dirty="0">
                          <a:solidFill>
                            <a:schemeClr val="tx1"/>
                          </a:solidFill>
                          <a:latin typeface="맑은 고딕" panose="020B0503020000020004" pitchFamily="50" charset="-127"/>
                          <a:ea typeface="+mn-ea"/>
                          <a:cs typeface="+mn-cs"/>
                          <a:sym typeface="Wingdings" pitchFamily="2" charset="2"/>
                        </a:rPr>
                        <a:t>개를 초과할 시 페이지 넘기기 버튼 활용</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mn-ea"/>
                          <a:cs typeface="+mn-cs"/>
                          <a:sym typeface="Wingdings" pitchFamily="2" charset="2"/>
                        </a:rPr>
                        <a:t>Pc </a:t>
                      </a:r>
                      <a:r>
                        <a:rPr lang="ko-KR" altLang="en-US" sz="800" b="0" kern="1200" baseline="0" dirty="0">
                          <a:solidFill>
                            <a:schemeClr val="tx1"/>
                          </a:solidFill>
                          <a:latin typeface="맑은 고딕" panose="020B0503020000020004" pitchFamily="50" charset="-127"/>
                          <a:ea typeface="+mn-ea"/>
                          <a:cs typeface="+mn-cs"/>
                          <a:sym typeface="Wingdings" pitchFamily="2" charset="2"/>
                        </a:rPr>
                        <a:t>기능과 동일</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pSp>
        <p:nvGrpSpPr>
          <p:cNvPr id="3" name="그룹 2">
            <a:extLst>
              <a:ext uri="{FF2B5EF4-FFF2-40B4-BE49-F238E27FC236}">
                <a16:creationId xmlns:a16="http://schemas.microsoft.com/office/drawing/2014/main" id="{AC4D1112-FD6D-C8BC-7F4C-71BD33220064}"/>
              </a:ext>
            </a:extLst>
          </p:cNvPr>
          <p:cNvGrpSpPr/>
          <p:nvPr/>
        </p:nvGrpSpPr>
        <p:grpSpPr>
          <a:xfrm>
            <a:off x="299922" y="1463915"/>
            <a:ext cx="1945368" cy="4221254"/>
            <a:chOff x="4779484" y="1018145"/>
            <a:chExt cx="1945368" cy="4221254"/>
          </a:xfrm>
        </p:grpSpPr>
        <p:sp>
          <p:nvSpPr>
            <p:cNvPr id="14" name="사각형: 둥근 모서리 13">
              <a:extLst>
                <a:ext uri="{FF2B5EF4-FFF2-40B4-BE49-F238E27FC236}">
                  <a16:creationId xmlns:a16="http://schemas.microsoft.com/office/drawing/2014/main" id="{3881ED50-2CE6-B23B-5432-31CED9B309A9}"/>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 name="그림 14">
              <a:extLst>
                <a:ext uri="{FF2B5EF4-FFF2-40B4-BE49-F238E27FC236}">
                  <a16:creationId xmlns:a16="http://schemas.microsoft.com/office/drawing/2014/main" id="{2FB4B14A-495B-7992-C708-9E40693A7B52}"/>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16" name="사각형: 둥근 모서리 15">
              <a:extLst>
                <a:ext uri="{FF2B5EF4-FFF2-40B4-BE49-F238E27FC236}">
                  <a16:creationId xmlns:a16="http://schemas.microsoft.com/office/drawing/2014/main" id="{3F8CD1F9-61CB-D46E-8A25-8CE5033C0A66}"/>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7" name="그래픽 16" descr="햄버거 메뉴 아이콘 단색으로 채워진">
              <a:extLst>
                <a:ext uri="{FF2B5EF4-FFF2-40B4-BE49-F238E27FC236}">
                  <a16:creationId xmlns:a16="http://schemas.microsoft.com/office/drawing/2014/main" id="{6E8175EE-9E67-6EB0-6D4F-7DF41A1AC6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8" name="그래픽 17" descr="돋보기 단색으로 채워진">
              <a:extLst>
                <a:ext uri="{FF2B5EF4-FFF2-40B4-BE49-F238E27FC236}">
                  <a16:creationId xmlns:a16="http://schemas.microsoft.com/office/drawing/2014/main" id="{7A67FEE1-060A-AC06-C67D-26B4324066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9" name="직사각형 18">
              <a:extLst>
                <a:ext uri="{FF2B5EF4-FFF2-40B4-BE49-F238E27FC236}">
                  <a16:creationId xmlns:a16="http://schemas.microsoft.com/office/drawing/2014/main" id="{14F35A4E-2BAA-7A3E-80BE-61D0795EAAA2}"/>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20" name="타원 19">
              <a:extLst>
                <a:ext uri="{FF2B5EF4-FFF2-40B4-BE49-F238E27FC236}">
                  <a16:creationId xmlns:a16="http://schemas.microsoft.com/office/drawing/2014/main" id="{A0E148D2-7EEB-D801-95AD-249656FDA174}"/>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1" name="그래픽 20" descr="연필 단색으로 채워진">
              <a:extLst>
                <a:ext uri="{FF2B5EF4-FFF2-40B4-BE49-F238E27FC236}">
                  <a16:creationId xmlns:a16="http://schemas.microsoft.com/office/drawing/2014/main" id="{D8E9AA43-F562-C144-A684-8742BE9FD5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23" name="직선 연결선 22">
              <a:extLst>
                <a:ext uri="{FF2B5EF4-FFF2-40B4-BE49-F238E27FC236}">
                  <a16:creationId xmlns:a16="http://schemas.microsoft.com/office/drawing/2014/main" id="{E0EE9A45-5AAE-041D-611D-84FCA989595D}"/>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C173F4C1-CC09-BFF5-A390-7D2472724058}"/>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45158FC1-48FA-AC34-040B-F4BF81DCF038}"/>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사각형: 둥근 모서리 25">
              <a:extLst>
                <a:ext uri="{FF2B5EF4-FFF2-40B4-BE49-F238E27FC236}">
                  <a16:creationId xmlns:a16="http://schemas.microsoft.com/office/drawing/2014/main" id="{A7C96FA5-CBB2-B0C1-A8E3-ABE126A244EF}"/>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7" name="그룹 26">
              <a:extLst>
                <a:ext uri="{FF2B5EF4-FFF2-40B4-BE49-F238E27FC236}">
                  <a16:creationId xmlns:a16="http://schemas.microsoft.com/office/drawing/2014/main" id="{FDA9F86D-A807-5BD9-FE51-65794CD23970}"/>
                </a:ext>
              </a:extLst>
            </p:cNvPr>
            <p:cNvGrpSpPr/>
            <p:nvPr/>
          </p:nvGrpSpPr>
          <p:grpSpPr>
            <a:xfrm>
              <a:off x="6466436" y="4679226"/>
              <a:ext cx="180000" cy="180000"/>
              <a:chOff x="4586056" y="2102346"/>
              <a:chExt cx="180000" cy="180000"/>
            </a:xfrm>
          </p:grpSpPr>
          <p:sp>
            <p:nvSpPr>
              <p:cNvPr id="31" name="사각형: 둥근 모서리 30">
                <a:extLst>
                  <a:ext uri="{FF2B5EF4-FFF2-40B4-BE49-F238E27FC236}">
                    <a16:creationId xmlns:a16="http://schemas.microsoft.com/office/drawing/2014/main" id="{026D0F1E-B81C-190E-7389-DF2498ECFEBA}"/>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2" name="그래픽 31" descr="대상 단색으로 채워진">
                <a:extLst>
                  <a:ext uri="{FF2B5EF4-FFF2-40B4-BE49-F238E27FC236}">
                    <a16:creationId xmlns:a16="http://schemas.microsoft.com/office/drawing/2014/main" id="{0C6D9C26-794E-D268-E5D5-109F5F4E95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28" name="그룹 27">
              <a:extLst>
                <a:ext uri="{FF2B5EF4-FFF2-40B4-BE49-F238E27FC236}">
                  <a16:creationId xmlns:a16="http://schemas.microsoft.com/office/drawing/2014/main" id="{374D6232-6873-F1A1-2674-F375F630D64D}"/>
                </a:ext>
              </a:extLst>
            </p:cNvPr>
            <p:cNvGrpSpPr/>
            <p:nvPr/>
          </p:nvGrpSpPr>
          <p:grpSpPr>
            <a:xfrm>
              <a:off x="6461741" y="4434938"/>
              <a:ext cx="180000" cy="180000"/>
              <a:chOff x="4586056" y="2607766"/>
              <a:chExt cx="180000" cy="180000"/>
            </a:xfrm>
          </p:grpSpPr>
          <p:sp>
            <p:nvSpPr>
              <p:cNvPr id="29" name="사각형: 둥근 모서리 28">
                <a:extLst>
                  <a:ext uri="{FF2B5EF4-FFF2-40B4-BE49-F238E27FC236}">
                    <a16:creationId xmlns:a16="http://schemas.microsoft.com/office/drawing/2014/main" id="{97F69CE6-1498-F109-1C7D-14260D1C89F6}"/>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0" name="그래픽 29" descr="세계 단색으로 채워진">
                <a:extLst>
                  <a:ext uri="{FF2B5EF4-FFF2-40B4-BE49-F238E27FC236}">
                    <a16:creationId xmlns:a16="http://schemas.microsoft.com/office/drawing/2014/main" id="{46E642C4-88C8-872F-16C4-BAF24CF918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grpSp>
        <p:nvGrpSpPr>
          <p:cNvPr id="35" name="그룹 34">
            <a:extLst>
              <a:ext uri="{FF2B5EF4-FFF2-40B4-BE49-F238E27FC236}">
                <a16:creationId xmlns:a16="http://schemas.microsoft.com/office/drawing/2014/main" id="{222193F9-68AD-7E82-B103-7CB517E23FA1}"/>
              </a:ext>
            </a:extLst>
          </p:cNvPr>
          <p:cNvGrpSpPr/>
          <p:nvPr/>
        </p:nvGrpSpPr>
        <p:grpSpPr>
          <a:xfrm>
            <a:off x="2557672" y="1463915"/>
            <a:ext cx="1945368" cy="4221254"/>
            <a:chOff x="4779484" y="1018145"/>
            <a:chExt cx="1945368" cy="4221254"/>
          </a:xfrm>
        </p:grpSpPr>
        <p:sp>
          <p:nvSpPr>
            <p:cNvPr id="39" name="사각형: 둥근 모서리 38">
              <a:extLst>
                <a:ext uri="{FF2B5EF4-FFF2-40B4-BE49-F238E27FC236}">
                  <a16:creationId xmlns:a16="http://schemas.microsoft.com/office/drawing/2014/main" id="{7A7121E3-FE68-8E1B-E7A6-A2BAC01437D0}"/>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0" name="그림 39">
              <a:extLst>
                <a:ext uri="{FF2B5EF4-FFF2-40B4-BE49-F238E27FC236}">
                  <a16:creationId xmlns:a16="http://schemas.microsoft.com/office/drawing/2014/main" id="{4BCE4FB0-30EB-F49E-DF94-FDB6ED003A60}"/>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41" name="사각형: 둥근 모서리 40">
              <a:extLst>
                <a:ext uri="{FF2B5EF4-FFF2-40B4-BE49-F238E27FC236}">
                  <a16:creationId xmlns:a16="http://schemas.microsoft.com/office/drawing/2014/main" id="{C49482EF-2D00-D58D-EA58-1A8FF3B952B7}"/>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2" name="그래픽 41" descr="햄버거 메뉴 아이콘 단색으로 채워진">
              <a:extLst>
                <a:ext uri="{FF2B5EF4-FFF2-40B4-BE49-F238E27FC236}">
                  <a16:creationId xmlns:a16="http://schemas.microsoft.com/office/drawing/2014/main" id="{028D5003-7368-B7A8-8EE2-39088EE77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43" name="그래픽 42" descr="돋보기 단색으로 채워진">
              <a:extLst>
                <a:ext uri="{FF2B5EF4-FFF2-40B4-BE49-F238E27FC236}">
                  <a16:creationId xmlns:a16="http://schemas.microsoft.com/office/drawing/2014/main" id="{AD0383BB-E13F-312E-D0C5-CAD62EC13D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44" name="직사각형 43">
              <a:extLst>
                <a:ext uri="{FF2B5EF4-FFF2-40B4-BE49-F238E27FC236}">
                  <a16:creationId xmlns:a16="http://schemas.microsoft.com/office/drawing/2014/main" id="{88672F95-7E36-2D4D-3EEE-845A8F3A416F}"/>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서울시 영등포구 </a:t>
              </a:r>
              <a:r>
                <a:rPr lang="ko-KR" altLang="en-US" sz="600" dirty="0" err="1">
                  <a:solidFill>
                    <a:schemeClr val="tx1">
                      <a:lumMod val="50000"/>
                      <a:lumOff val="50000"/>
                    </a:schemeClr>
                  </a:solidFill>
                </a:rPr>
                <a:t>당산로</a:t>
              </a:r>
              <a:r>
                <a:rPr lang="en-US" altLang="ko-KR" sz="600" dirty="0">
                  <a:solidFill>
                    <a:schemeClr val="tx1">
                      <a:lumMod val="50000"/>
                      <a:lumOff val="50000"/>
                    </a:schemeClr>
                  </a:solidFill>
                </a:rPr>
                <a:t>49</a:t>
              </a:r>
              <a:r>
                <a:rPr lang="ko-KR" altLang="en-US" sz="600" dirty="0">
                  <a:solidFill>
                    <a:schemeClr val="tx1">
                      <a:lumMod val="50000"/>
                      <a:lumOff val="50000"/>
                    </a:schemeClr>
                  </a:solidFill>
                </a:rPr>
                <a:t>길 </a:t>
              </a:r>
              <a:r>
                <a:rPr lang="en-US" altLang="ko-KR" sz="600" dirty="0">
                  <a:solidFill>
                    <a:schemeClr val="tx1">
                      <a:lumMod val="50000"/>
                      <a:lumOff val="50000"/>
                    </a:schemeClr>
                  </a:solidFill>
                </a:rPr>
                <a:t>14</a:t>
              </a:r>
              <a:endParaRPr lang="ko-KR" altLang="en-US" sz="600" dirty="0">
                <a:solidFill>
                  <a:schemeClr val="tx1">
                    <a:lumMod val="50000"/>
                    <a:lumOff val="50000"/>
                  </a:schemeClr>
                </a:solidFill>
              </a:endParaRPr>
            </a:p>
          </p:txBody>
        </p:sp>
        <p:sp>
          <p:nvSpPr>
            <p:cNvPr id="46" name="타원 45">
              <a:extLst>
                <a:ext uri="{FF2B5EF4-FFF2-40B4-BE49-F238E27FC236}">
                  <a16:creationId xmlns:a16="http://schemas.microsoft.com/office/drawing/2014/main" id="{DDAF963B-12A5-74DA-6D6A-3BA645A3AEFE}"/>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7" name="그래픽 46" descr="연필 단색으로 채워진">
              <a:extLst>
                <a:ext uri="{FF2B5EF4-FFF2-40B4-BE49-F238E27FC236}">
                  <a16:creationId xmlns:a16="http://schemas.microsoft.com/office/drawing/2014/main" id="{EF11D9CD-E68A-4764-83B3-80FFEDF143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49" name="직선 연결선 48">
              <a:extLst>
                <a:ext uri="{FF2B5EF4-FFF2-40B4-BE49-F238E27FC236}">
                  <a16:creationId xmlns:a16="http://schemas.microsoft.com/office/drawing/2014/main" id="{3776DB08-E516-4D58-C720-2BDE9665B6E7}"/>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B43B6B18-F700-16C0-0EF6-072AE917D425}"/>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0CE9D2DD-F61B-CB8D-DF82-9A8DC07CB83C}"/>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사각형: 둥근 모서리 51">
              <a:extLst>
                <a:ext uri="{FF2B5EF4-FFF2-40B4-BE49-F238E27FC236}">
                  <a16:creationId xmlns:a16="http://schemas.microsoft.com/office/drawing/2014/main" id="{6552BBA7-3E00-431B-7305-6AC990F4421C}"/>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53" name="그룹 52">
              <a:extLst>
                <a:ext uri="{FF2B5EF4-FFF2-40B4-BE49-F238E27FC236}">
                  <a16:creationId xmlns:a16="http://schemas.microsoft.com/office/drawing/2014/main" id="{68516DB5-FF68-C038-8614-B3108ACEDA53}"/>
                </a:ext>
              </a:extLst>
            </p:cNvPr>
            <p:cNvGrpSpPr/>
            <p:nvPr/>
          </p:nvGrpSpPr>
          <p:grpSpPr>
            <a:xfrm>
              <a:off x="6466436" y="4679226"/>
              <a:ext cx="180000" cy="180000"/>
              <a:chOff x="4586056" y="2102346"/>
              <a:chExt cx="180000" cy="180000"/>
            </a:xfrm>
          </p:grpSpPr>
          <p:sp>
            <p:nvSpPr>
              <p:cNvPr id="57" name="사각형: 둥근 모서리 56">
                <a:extLst>
                  <a:ext uri="{FF2B5EF4-FFF2-40B4-BE49-F238E27FC236}">
                    <a16:creationId xmlns:a16="http://schemas.microsoft.com/office/drawing/2014/main" id="{2D357298-C735-A91B-5DDF-A44BB489ADC0}"/>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8" name="그래픽 57" descr="대상 단색으로 채워진">
                <a:extLst>
                  <a:ext uri="{FF2B5EF4-FFF2-40B4-BE49-F238E27FC236}">
                    <a16:creationId xmlns:a16="http://schemas.microsoft.com/office/drawing/2014/main" id="{2232FBCA-5AB2-71B9-1A4E-965E21BD84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54" name="그룹 53">
              <a:extLst>
                <a:ext uri="{FF2B5EF4-FFF2-40B4-BE49-F238E27FC236}">
                  <a16:creationId xmlns:a16="http://schemas.microsoft.com/office/drawing/2014/main" id="{661479CC-5DAE-EEB0-4B62-0F96184AC458}"/>
                </a:ext>
              </a:extLst>
            </p:cNvPr>
            <p:cNvGrpSpPr/>
            <p:nvPr/>
          </p:nvGrpSpPr>
          <p:grpSpPr>
            <a:xfrm>
              <a:off x="6461741" y="4434938"/>
              <a:ext cx="180000" cy="180000"/>
              <a:chOff x="4586056" y="2607766"/>
              <a:chExt cx="180000" cy="180000"/>
            </a:xfrm>
          </p:grpSpPr>
          <p:sp>
            <p:nvSpPr>
              <p:cNvPr id="55" name="사각형: 둥근 모서리 54">
                <a:extLst>
                  <a:ext uri="{FF2B5EF4-FFF2-40B4-BE49-F238E27FC236}">
                    <a16:creationId xmlns:a16="http://schemas.microsoft.com/office/drawing/2014/main" id="{94F5FEB5-9859-5638-9CE0-A67A51634036}"/>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6" name="그래픽 55" descr="세계 단색으로 채워진">
                <a:extLst>
                  <a:ext uri="{FF2B5EF4-FFF2-40B4-BE49-F238E27FC236}">
                    <a16:creationId xmlns:a16="http://schemas.microsoft.com/office/drawing/2014/main" id="{D9329B81-2275-F00B-F95A-940C7B2F20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2" name="직사각형 1">
            <a:extLst>
              <a:ext uri="{FF2B5EF4-FFF2-40B4-BE49-F238E27FC236}">
                <a16:creationId xmlns:a16="http://schemas.microsoft.com/office/drawing/2014/main" id="{85BE90A3-24AE-5845-5168-D76ABF796006}"/>
              </a:ext>
            </a:extLst>
          </p:cNvPr>
          <p:cNvSpPr/>
          <p:nvPr/>
        </p:nvSpPr>
        <p:spPr>
          <a:xfrm>
            <a:off x="1956018" y="4600636"/>
            <a:ext cx="237114" cy="236643"/>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모서리가 둥근 직사각형 299">
            <a:extLst>
              <a:ext uri="{FF2B5EF4-FFF2-40B4-BE49-F238E27FC236}">
                <a16:creationId xmlns:a16="http://schemas.microsoft.com/office/drawing/2014/main" id="{3E68E536-E5DB-D6A0-10C5-29C5DF1BB0B0}"/>
              </a:ext>
            </a:extLst>
          </p:cNvPr>
          <p:cNvSpPr/>
          <p:nvPr/>
        </p:nvSpPr>
        <p:spPr>
          <a:xfrm>
            <a:off x="1753380" y="452522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5" name="사각형: 둥근 모서리 4">
            <a:extLst>
              <a:ext uri="{FF2B5EF4-FFF2-40B4-BE49-F238E27FC236}">
                <a16:creationId xmlns:a16="http://schemas.microsoft.com/office/drawing/2014/main" id="{C111E338-D06F-5E22-B4F0-76261E521551}"/>
              </a:ext>
            </a:extLst>
          </p:cNvPr>
          <p:cNvSpPr/>
          <p:nvPr/>
        </p:nvSpPr>
        <p:spPr>
          <a:xfrm>
            <a:off x="3603748" y="4525225"/>
            <a:ext cx="593500" cy="355483"/>
          </a:xfrm>
          <a:prstGeom prst="roundRect">
            <a:avLst>
              <a:gd name="adj" fmla="val 317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sp>
        <p:nvSpPr>
          <p:cNvPr id="6" name="이등변 삼각형 5">
            <a:extLst>
              <a:ext uri="{FF2B5EF4-FFF2-40B4-BE49-F238E27FC236}">
                <a16:creationId xmlns:a16="http://schemas.microsoft.com/office/drawing/2014/main" id="{4F2AF56C-59E6-15D8-4DD3-4F3231E791E5}"/>
              </a:ext>
            </a:extLst>
          </p:cNvPr>
          <p:cNvSpPr/>
          <p:nvPr/>
        </p:nvSpPr>
        <p:spPr>
          <a:xfrm rot="5400000">
            <a:off x="4168418" y="4711590"/>
            <a:ext cx="53034" cy="45719"/>
          </a:xfrm>
          <a:prstGeom prst="triangle">
            <a:avLst/>
          </a:prstGeom>
          <a:solidFill>
            <a:srgbClr val="E7E6E6"/>
          </a:solidFill>
          <a:ln>
            <a:solidFill>
              <a:srgbClr val="E7E6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연결선: 꺾임 9">
            <a:extLst>
              <a:ext uri="{FF2B5EF4-FFF2-40B4-BE49-F238E27FC236}">
                <a16:creationId xmlns:a16="http://schemas.microsoft.com/office/drawing/2014/main" id="{4BC193DA-D7A2-8801-8AA9-47C3FD705955}"/>
              </a:ext>
            </a:extLst>
          </p:cNvPr>
          <p:cNvCxnSpPr>
            <a:cxnSpLocks/>
            <a:stCxn id="2" idx="3"/>
            <a:endCxn id="5" idx="1"/>
          </p:cNvCxnSpPr>
          <p:nvPr/>
        </p:nvCxnSpPr>
        <p:spPr>
          <a:xfrm flipV="1">
            <a:off x="2193132" y="4702967"/>
            <a:ext cx="1410616" cy="15991"/>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1" name="그룹 10">
            <a:extLst>
              <a:ext uri="{FF2B5EF4-FFF2-40B4-BE49-F238E27FC236}">
                <a16:creationId xmlns:a16="http://schemas.microsoft.com/office/drawing/2014/main" id="{1DEE7A76-21BD-31A9-CB16-AB869E5231A3}"/>
              </a:ext>
            </a:extLst>
          </p:cNvPr>
          <p:cNvGrpSpPr/>
          <p:nvPr/>
        </p:nvGrpSpPr>
        <p:grpSpPr>
          <a:xfrm>
            <a:off x="4244624" y="4633226"/>
            <a:ext cx="180000" cy="180000"/>
            <a:chOff x="2687966" y="4634239"/>
            <a:chExt cx="180000" cy="180000"/>
          </a:xfrm>
        </p:grpSpPr>
        <p:sp>
          <p:nvSpPr>
            <p:cNvPr id="36" name="사각형: 둥근 모서리 35">
              <a:extLst>
                <a:ext uri="{FF2B5EF4-FFF2-40B4-BE49-F238E27FC236}">
                  <a16:creationId xmlns:a16="http://schemas.microsoft.com/office/drawing/2014/main" id="{157658F7-C100-5E75-179F-600B68176AEE}"/>
                </a:ext>
              </a:extLst>
            </p:cNvPr>
            <p:cNvSpPr/>
            <p:nvPr/>
          </p:nvSpPr>
          <p:spPr>
            <a:xfrm>
              <a:off x="2687966" y="463423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7" name="그래픽 36" descr="핀 있는 지도 단색으로 채워진">
              <a:extLst>
                <a:ext uri="{FF2B5EF4-FFF2-40B4-BE49-F238E27FC236}">
                  <a16:creationId xmlns:a16="http://schemas.microsoft.com/office/drawing/2014/main" id="{A85BAE3A-68AA-79C6-4C72-58BDF92A42E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705966" y="4646329"/>
              <a:ext cx="144000" cy="144000"/>
            </a:xfrm>
            <a:prstGeom prst="rect">
              <a:avLst/>
            </a:prstGeom>
          </p:spPr>
        </p:pic>
      </p:grpSp>
      <p:grpSp>
        <p:nvGrpSpPr>
          <p:cNvPr id="48" name="그룹 47">
            <a:extLst>
              <a:ext uri="{FF2B5EF4-FFF2-40B4-BE49-F238E27FC236}">
                <a16:creationId xmlns:a16="http://schemas.microsoft.com/office/drawing/2014/main" id="{3B11A035-2E01-0F5A-531D-F83F7D1570FB}"/>
              </a:ext>
            </a:extLst>
          </p:cNvPr>
          <p:cNvGrpSpPr/>
          <p:nvPr/>
        </p:nvGrpSpPr>
        <p:grpSpPr>
          <a:xfrm>
            <a:off x="1982782" y="4633226"/>
            <a:ext cx="180000" cy="180000"/>
            <a:chOff x="2687966" y="4634239"/>
            <a:chExt cx="180000" cy="180000"/>
          </a:xfrm>
        </p:grpSpPr>
        <p:sp>
          <p:nvSpPr>
            <p:cNvPr id="59" name="사각형: 둥근 모서리 58">
              <a:extLst>
                <a:ext uri="{FF2B5EF4-FFF2-40B4-BE49-F238E27FC236}">
                  <a16:creationId xmlns:a16="http://schemas.microsoft.com/office/drawing/2014/main" id="{8C7417FD-B056-D47E-9E82-D2182E91129F}"/>
                </a:ext>
              </a:extLst>
            </p:cNvPr>
            <p:cNvSpPr/>
            <p:nvPr/>
          </p:nvSpPr>
          <p:spPr>
            <a:xfrm>
              <a:off x="2687966" y="463423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0" name="그래픽 59" descr="핀 있는 지도 단색으로 채워진">
              <a:extLst>
                <a:ext uri="{FF2B5EF4-FFF2-40B4-BE49-F238E27FC236}">
                  <a16:creationId xmlns:a16="http://schemas.microsoft.com/office/drawing/2014/main" id="{B7A4446B-0B06-CFF1-C12B-43491BEFA18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705966" y="4646329"/>
              <a:ext cx="144000" cy="144000"/>
            </a:xfrm>
            <a:prstGeom prst="rect">
              <a:avLst/>
            </a:prstGeom>
          </p:spPr>
        </p:pic>
      </p:grpSp>
      <p:pic>
        <p:nvPicPr>
          <p:cNvPr id="63" name="그림 62">
            <a:extLst>
              <a:ext uri="{FF2B5EF4-FFF2-40B4-BE49-F238E27FC236}">
                <a16:creationId xmlns:a16="http://schemas.microsoft.com/office/drawing/2014/main" id="{1E12711D-4197-7C6F-491D-9FA3BCE02ABD}"/>
              </a:ext>
            </a:extLst>
          </p:cNvPr>
          <p:cNvPicPr>
            <a:picLocks noChangeAspect="1"/>
          </p:cNvPicPr>
          <p:nvPr/>
        </p:nvPicPr>
        <p:blipFill>
          <a:blip r:embed="rId15">
            <a:grayscl/>
          </a:blip>
          <a:stretch>
            <a:fillRect/>
          </a:stretch>
        </p:blipFill>
        <p:spPr>
          <a:xfrm>
            <a:off x="3656683" y="4568781"/>
            <a:ext cx="490140" cy="266785"/>
          </a:xfrm>
          <a:prstGeom prst="rect">
            <a:avLst/>
          </a:prstGeom>
        </p:spPr>
      </p:pic>
      <p:sp>
        <p:nvSpPr>
          <p:cNvPr id="9" name="모서리가 둥근 직사각형 299">
            <a:extLst>
              <a:ext uri="{FF2B5EF4-FFF2-40B4-BE49-F238E27FC236}">
                <a16:creationId xmlns:a16="http://schemas.microsoft.com/office/drawing/2014/main" id="{A2F88657-DFFF-7789-14FC-DA5A09FCC5DF}"/>
              </a:ext>
            </a:extLst>
          </p:cNvPr>
          <p:cNvSpPr/>
          <p:nvPr/>
        </p:nvSpPr>
        <p:spPr>
          <a:xfrm>
            <a:off x="3482334" y="442670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grpSp>
        <p:nvGrpSpPr>
          <p:cNvPr id="100" name="그룹 99">
            <a:extLst>
              <a:ext uri="{FF2B5EF4-FFF2-40B4-BE49-F238E27FC236}">
                <a16:creationId xmlns:a16="http://schemas.microsoft.com/office/drawing/2014/main" id="{DDFEC559-9FBE-A892-5B89-4824AEC70C73}"/>
              </a:ext>
            </a:extLst>
          </p:cNvPr>
          <p:cNvGrpSpPr/>
          <p:nvPr/>
        </p:nvGrpSpPr>
        <p:grpSpPr>
          <a:xfrm>
            <a:off x="4815422" y="1463915"/>
            <a:ext cx="1945368" cy="4221254"/>
            <a:chOff x="4779484" y="1018145"/>
            <a:chExt cx="1945368" cy="4221254"/>
          </a:xfrm>
        </p:grpSpPr>
        <p:sp>
          <p:nvSpPr>
            <p:cNvPr id="101" name="사각형: 둥근 모서리 100">
              <a:extLst>
                <a:ext uri="{FF2B5EF4-FFF2-40B4-BE49-F238E27FC236}">
                  <a16:creationId xmlns:a16="http://schemas.microsoft.com/office/drawing/2014/main" id="{A1D6933A-53C8-9B79-7118-2F4B65D46C54}"/>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2" name="그림 101">
              <a:extLst>
                <a:ext uri="{FF2B5EF4-FFF2-40B4-BE49-F238E27FC236}">
                  <a16:creationId xmlns:a16="http://schemas.microsoft.com/office/drawing/2014/main" id="{C7F7BFE1-6A39-49EE-1765-F2DC90FF04D4}"/>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103" name="사각형: 둥근 모서리 102">
              <a:extLst>
                <a:ext uri="{FF2B5EF4-FFF2-40B4-BE49-F238E27FC236}">
                  <a16:creationId xmlns:a16="http://schemas.microsoft.com/office/drawing/2014/main" id="{6E675E56-565A-BF73-FCFF-B1CCFBDE9335}"/>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10" name="그래픽 109" descr="햄버거 메뉴 아이콘 단색으로 채워진">
              <a:extLst>
                <a:ext uri="{FF2B5EF4-FFF2-40B4-BE49-F238E27FC236}">
                  <a16:creationId xmlns:a16="http://schemas.microsoft.com/office/drawing/2014/main" id="{ACD2FCF2-7A36-7186-54C3-9411AA5944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11" name="그래픽 110" descr="돋보기 단색으로 채워진">
              <a:extLst>
                <a:ext uri="{FF2B5EF4-FFF2-40B4-BE49-F238E27FC236}">
                  <a16:creationId xmlns:a16="http://schemas.microsoft.com/office/drawing/2014/main" id="{74BCCEAA-13F1-18B2-6925-5262345584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12" name="직사각형 111">
              <a:extLst>
                <a:ext uri="{FF2B5EF4-FFF2-40B4-BE49-F238E27FC236}">
                  <a16:creationId xmlns:a16="http://schemas.microsoft.com/office/drawing/2014/main" id="{9348740D-99BE-A7F4-3096-37B70FE2527E}"/>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서울시 영등포구 </a:t>
              </a:r>
              <a:r>
                <a:rPr lang="ko-KR" altLang="en-US" sz="600" dirty="0" err="1">
                  <a:solidFill>
                    <a:schemeClr val="tx1">
                      <a:lumMod val="50000"/>
                      <a:lumOff val="50000"/>
                    </a:schemeClr>
                  </a:solidFill>
                </a:rPr>
                <a:t>당산로</a:t>
              </a:r>
              <a:r>
                <a:rPr lang="en-US" altLang="ko-KR" sz="600" dirty="0">
                  <a:solidFill>
                    <a:schemeClr val="tx1">
                      <a:lumMod val="50000"/>
                      <a:lumOff val="50000"/>
                    </a:schemeClr>
                  </a:solidFill>
                </a:rPr>
                <a:t>49</a:t>
              </a:r>
              <a:r>
                <a:rPr lang="ko-KR" altLang="en-US" sz="600" dirty="0">
                  <a:solidFill>
                    <a:schemeClr val="tx1">
                      <a:lumMod val="50000"/>
                      <a:lumOff val="50000"/>
                    </a:schemeClr>
                  </a:solidFill>
                </a:rPr>
                <a:t>길 </a:t>
              </a:r>
              <a:r>
                <a:rPr lang="en-US" altLang="ko-KR" sz="600" dirty="0">
                  <a:solidFill>
                    <a:schemeClr val="tx1">
                      <a:lumMod val="50000"/>
                      <a:lumOff val="50000"/>
                    </a:schemeClr>
                  </a:solidFill>
                </a:rPr>
                <a:t>14</a:t>
              </a:r>
              <a:endParaRPr lang="ko-KR" altLang="en-US" sz="600" dirty="0">
                <a:solidFill>
                  <a:schemeClr val="tx1">
                    <a:lumMod val="50000"/>
                    <a:lumOff val="50000"/>
                  </a:schemeClr>
                </a:solidFill>
              </a:endParaRPr>
            </a:p>
          </p:txBody>
        </p:sp>
        <p:sp>
          <p:nvSpPr>
            <p:cNvPr id="113" name="타원 112">
              <a:extLst>
                <a:ext uri="{FF2B5EF4-FFF2-40B4-BE49-F238E27FC236}">
                  <a16:creationId xmlns:a16="http://schemas.microsoft.com/office/drawing/2014/main" id="{912E8CDE-1693-20B3-DC0F-5DF20C280254}"/>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14" name="그래픽 113" descr="연필 단색으로 채워진">
              <a:extLst>
                <a:ext uri="{FF2B5EF4-FFF2-40B4-BE49-F238E27FC236}">
                  <a16:creationId xmlns:a16="http://schemas.microsoft.com/office/drawing/2014/main" id="{FFB724BD-DE9F-2B4C-4619-6EBDC15388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115" name="직선 연결선 114">
              <a:extLst>
                <a:ext uri="{FF2B5EF4-FFF2-40B4-BE49-F238E27FC236}">
                  <a16:creationId xmlns:a16="http://schemas.microsoft.com/office/drawing/2014/main" id="{5FD1A192-CDE9-81B7-3832-4911D7EF59B4}"/>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id="{07476A61-5854-D9A6-3BA8-181A3847E690}"/>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1DFCE4E4-1A1E-E1F4-19ED-CFA6DAAEEFF0}"/>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사각형: 둥근 모서리 117">
              <a:extLst>
                <a:ext uri="{FF2B5EF4-FFF2-40B4-BE49-F238E27FC236}">
                  <a16:creationId xmlns:a16="http://schemas.microsoft.com/office/drawing/2014/main" id="{C542DFA2-63B2-BC5A-09A2-C7ED80F10F23}"/>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119" name="그룹 118">
              <a:extLst>
                <a:ext uri="{FF2B5EF4-FFF2-40B4-BE49-F238E27FC236}">
                  <a16:creationId xmlns:a16="http://schemas.microsoft.com/office/drawing/2014/main" id="{D20F8756-443B-EEFC-9986-2CCEDC8B0068}"/>
                </a:ext>
              </a:extLst>
            </p:cNvPr>
            <p:cNvGrpSpPr/>
            <p:nvPr/>
          </p:nvGrpSpPr>
          <p:grpSpPr>
            <a:xfrm>
              <a:off x="6466436" y="4679226"/>
              <a:ext cx="180000" cy="180000"/>
              <a:chOff x="4586056" y="2102346"/>
              <a:chExt cx="180000" cy="180000"/>
            </a:xfrm>
          </p:grpSpPr>
          <p:sp>
            <p:nvSpPr>
              <p:cNvPr id="123" name="사각형: 둥근 모서리 122">
                <a:extLst>
                  <a:ext uri="{FF2B5EF4-FFF2-40B4-BE49-F238E27FC236}">
                    <a16:creationId xmlns:a16="http://schemas.microsoft.com/office/drawing/2014/main" id="{71ECFD0F-2F6D-40F0-71AC-D67C86E43FE8}"/>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24" name="그래픽 123" descr="대상 단색으로 채워진">
                <a:extLst>
                  <a:ext uri="{FF2B5EF4-FFF2-40B4-BE49-F238E27FC236}">
                    <a16:creationId xmlns:a16="http://schemas.microsoft.com/office/drawing/2014/main" id="{900BE2C4-A270-5611-289E-9D515B269F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120" name="그룹 119">
              <a:extLst>
                <a:ext uri="{FF2B5EF4-FFF2-40B4-BE49-F238E27FC236}">
                  <a16:creationId xmlns:a16="http://schemas.microsoft.com/office/drawing/2014/main" id="{BD1091FE-6225-81B7-E10C-79CCE5ED9E23}"/>
                </a:ext>
              </a:extLst>
            </p:cNvPr>
            <p:cNvGrpSpPr/>
            <p:nvPr/>
          </p:nvGrpSpPr>
          <p:grpSpPr>
            <a:xfrm>
              <a:off x="6461741" y="4434938"/>
              <a:ext cx="180000" cy="180000"/>
              <a:chOff x="4586056" y="2607766"/>
              <a:chExt cx="180000" cy="180000"/>
            </a:xfrm>
          </p:grpSpPr>
          <p:sp>
            <p:nvSpPr>
              <p:cNvPr id="121" name="사각형: 둥근 모서리 120">
                <a:extLst>
                  <a:ext uri="{FF2B5EF4-FFF2-40B4-BE49-F238E27FC236}">
                    <a16:creationId xmlns:a16="http://schemas.microsoft.com/office/drawing/2014/main" id="{D0ED7D3B-132F-1E6B-FC9B-1B7FB3FDCF6B}"/>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22" name="그래픽 121" descr="세계 단색으로 채워진">
                <a:extLst>
                  <a:ext uri="{FF2B5EF4-FFF2-40B4-BE49-F238E27FC236}">
                    <a16:creationId xmlns:a16="http://schemas.microsoft.com/office/drawing/2014/main" id="{26052134-C869-08FA-B076-2F78F83722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125" name="사각형: 둥근 모서리 124">
            <a:extLst>
              <a:ext uri="{FF2B5EF4-FFF2-40B4-BE49-F238E27FC236}">
                <a16:creationId xmlns:a16="http://schemas.microsoft.com/office/drawing/2014/main" id="{E1942462-11E6-FC8C-B807-FF2D04A3AB5D}"/>
              </a:ext>
            </a:extLst>
          </p:cNvPr>
          <p:cNvSpPr/>
          <p:nvPr/>
        </p:nvSpPr>
        <p:spPr>
          <a:xfrm>
            <a:off x="5861498" y="4525225"/>
            <a:ext cx="593500" cy="355483"/>
          </a:xfrm>
          <a:prstGeom prst="roundRect">
            <a:avLst>
              <a:gd name="adj" fmla="val 317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sp>
        <p:nvSpPr>
          <p:cNvPr id="126" name="이등변 삼각형 125">
            <a:extLst>
              <a:ext uri="{FF2B5EF4-FFF2-40B4-BE49-F238E27FC236}">
                <a16:creationId xmlns:a16="http://schemas.microsoft.com/office/drawing/2014/main" id="{AED82ED2-A052-AFD7-99F1-DDCA8DD840F5}"/>
              </a:ext>
            </a:extLst>
          </p:cNvPr>
          <p:cNvSpPr/>
          <p:nvPr/>
        </p:nvSpPr>
        <p:spPr>
          <a:xfrm rot="5400000">
            <a:off x="6426168" y="4711590"/>
            <a:ext cx="53034" cy="45719"/>
          </a:xfrm>
          <a:prstGeom prst="triangle">
            <a:avLst/>
          </a:prstGeom>
          <a:solidFill>
            <a:srgbClr val="E7E6E6"/>
          </a:solidFill>
          <a:ln>
            <a:solidFill>
              <a:srgbClr val="E7E6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7" name="그룹 126">
            <a:extLst>
              <a:ext uri="{FF2B5EF4-FFF2-40B4-BE49-F238E27FC236}">
                <a16:creationId xmlns:a16="http://schemas.microsoft.com/office/drawing/2014/main" id="{CEFFD3D0-B971-66E3-BDAE-56FF36E4632C}"/>
              </a:ext>
            </a:extLst>
          </p:cNvPr>
          <p:cNvGrpSpPr/>
          <p:nvPr/>
        </p:nvGrpSpPr>
        <p:grpSpPr>
          <a:xfrm>
            <a:off x="6502374" y="4633226"/>
            <a:ext cx="180000" cy="180000"/>
            <a:chOff x="2687966" y="4634239"/>
            <a:chExt cx="180000" cy="180000"/>
          </a:xfrm>
        </p:grpSpPr>
        <p:sp>
          <p:nvSpPr>
            <p:cNvPr id="1024" name="사각형: 둥근 모서리 1023">
              <a:extLst>
                <a:ext uri="{FF2B5EF4-FFF2-40B4-BE49-F238E27FC236}">
                  <a16:creationId xmlns:a16="http://schemas.microsoft.com/office/drawing/2014/main" id="{D04A1C71-C2D0-E2A4-EEE0-C9A6D83791C6}"/>
                </a:ext>
              </a:extLst>
            </p:cNvPr>
            <p:cNvSpPr/>
            <p:nvPr/>
          </p:nvSpPr>
          <p:spPr>
            <a:xfrm>
              <a:off x="2687966" y="463423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025" name="그래픽 1024" descr="핀 있는 지도 단색으로 채워진">
              <a:extLst>
                <a:ext uri="{FF2B5EF4-FFF2-40B4-BE49-F238E27FC236}">
                  <a16:creationId xmlns:a16="http://schemas.microsoft.com/office/drawing/2014/main" id="{E5AE732F-882F-F21A-BB3D-85EC7798945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705966" y="4646329"/>
              <a:ext cx="144000" cy="144000"/>
            </a:xfrm>
            <a:prstGeom prst="rect">
              <a:avLst/>
            </a:prstGeom>
          </p:spPr>
        </p:pic>
      </p:grpSp>
      <p:pic>
        <p:nvPicPr>
          <p:cNvPr id="1031" name="그림 1030">
            <a:extLst>
              <a:ext uri="{FF2B5EF4-FFF2-40B4-BE49-F238E27FC236}">
                <a16:creationId xmlns:a16="http://schemas.microsoft.com/office/drawing/2014/main" id="{E1C1564B-954D-A2CA-C885-D37881CC1B9A}"/>
              </a:ext>
            </a:extLst>
          </p:cNvPr>
          <p:cNvPicPr>
            <a:picLocks noChangeAspect="1"/>
          </p:cNvPicPr>
          <p:nvPr/>
        </p:nvPicPr>
        <p:blipFill>
          <a:blip r:embed="rId16"/>
          <a:stretch>
            <a:fillRect/>
          </a:stretch>
        </p:blipFill>
        <p:spPr>
          <a:xfrm>
            <a:off x="5083293" y="2746515"/>
            <a:ext cx="1439205" cy="977371"/>
          </a:xfrm>
          <a:prstGeom prst="rect">
            <a:avLst/>
          </a:prstGeom>
        </p:spPr>
      </p:pic>
      <p:grpSp>
        <p:nvGrpSpPr>
          <p:cNvPr id="1033" name="그룹 1032">
            <a:extLst>
              <a:ext uri="{FF2B5EF4-FFF2-40B4-BE49-F238E27FC236}">
                <a16:creationId xmlns:a16="http://schemas.microsoft.com/office/drawing/2014/main" id="{9122D265-C13C-3788-CB8A-BF1FE138D4E5}"/>
              </a:ext>
            </a:extLst>
          </p:cNvPr>
          <p:cNvGrpSpPr/>
          <p:nvPr/>
        </p:nvGrpSpPr>
        <p:grpSpPr>
          <a:xfrm>
            <a:off x="7077529" y="1463915"/>
            <a:ext cx="1945368" cy="4221254"/>
            <a:chOff x="4779484" y="1018145"/>
            <a:chExt cx="1945368" cy="4221254"/>
          </a:xfrm>
        </p:grpSpPr>
        <p:sp>
          <p:nvSpPr>
            <p:cNvPr id="1034" name="사각형: 둥근 모서리 1033">
              <a:extLst>
                <a:ext uri="{FF2B5EF4-FFF2-40B4-BE49-F238E27FC236}">
                  <a16:creationId xmlns:a16="http://schemas.microsoft.com/office/drawing/2014/main" id="{A38C9189-343A-7C07-0A04-9C1FEB12FB2A}"/>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35" name="그림 1034">
              <a:extLst>
                <a:ext uri="{FF2B5EF4-FFF2-40B4-BE49-F238E27FC236}">
                  <a16:creationId xmlns:a16="http://schemas.microsoft.com/office/drawing/2014/main" id="{845280F5-0FD2-628B-9A4D-2C9E5439DEC5}"/>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1036" name="사각형: 둥근 모서리 1035">
              <a:extLst>
                <a:ext uri="{FF2B5EF4-FFF2-40B4-BE49-F238E27FC236}">
                  <a16:creationId xmlns:a16="http://schemas.microsoft.com/office/drawing/2014/main" id="{281B9BC5-B04B-F036-3ECD-B30A262C6BD3}"/>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037" name="그래픽 1036" descr="햄버거 메뉴 아이콘 단색으로 채워진">
              <a:extLst>
                <a:ext uri="{FF2B5EF4-FFF2-40B4-BE49-F238E27FC236}">
                  <a16:creationId xmlns:a16="http://schemas.microsoft.com/office/drawing/2014/main" id="{D936D4E3-5D6D-60D7-E8D1-00F2A20BA2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038" name="그래픽 1037" descr="돋보기 단색으로 채워진">
              <a:extLst>
                <a:ext uri="{FF2B5EF4-FFF2-40B4-BE49-F238E27FC236}">
                  <a16:creationId xmlns:a16="http://schemas.microsoft.com/office/drawing/2014/main" id="{E523DE8F-B459-A03D-93AD-D5BF01942B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039" name="직사각형 1038">
              <a:extLst>
                <a:ext uri="{FF2B5EF4-FFF2-40B4-BE49-F238E27FC236}">
                  <a16:creationId xmlns:a16="http://schemas.microsoft.com/office/drawing/2014/main" id="{AA2FB2D6-6013-8C95-A675-4722DC296BCD}"/>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서울시 영등포구 </a:t>
              </a:r>
              <a:r>
                <a:rPr lang="ko-KR" altLang="en-US" sz="600" dirty="0" err="1">
                  <a:solidFill>
                    <a:schemeClr val="tx1">
                      <a:lumMod val="50000"/>
                      <a:lumOff val="50000"/>
                    </a:schemeClr>
                  </a:solidFill>
                </a:rPr>
                <a:t>당산로</a:t>
              </a:r>
              <a:r>
                <a:rPr lang="en-US" altLang="ko-KR" sz="600" dirty="0">
                  <a:solidFill>
                    <a:schemeClr val="tx1">
                      <a:lumMod val="50000"/>
                      <a:lumOff val="50000"/>
                    </a:schemeClr>
                  </a:solidFill>
                </a:rPr>
                <a:t>49</a:t>
              </a:r>
              <a:r>
                <a:rPr lang="ko-KR" altLang="en-US" sz="600" dirty="0">
                  <a:solidFill>
                    <a:schemeClr val="tx1">
                      <a:lumMod val="50000"/>
                      <a:lumOff val="50000"/>
                    </a:schemeClr>
                  </a:solidFill>
                </a:rPr>
                <a:t>길 </a:t>
              </a:r>
              <a:r>
                <a:rPr lang="en-US" altLang="ko-KR" sz="600" dirty="0">
                  <a:solidFill>
                    <a:schemeClr val="tx1">
                      <a:lumMod val="50000"/>
                      <a:lumOff val="50000"/>
                    </a:schemeClr>
                  </a:solidFill>
                </a:rPr>
                <a:t>14</a:t>
              </a:r>
              <a:endParaRPr lang="ko-KR" altLang="en-US" sz="600" dirty="0">
                <a:solidFill>
                  <a:schemeClr val="tx1">
                    <a:lumMod val="50000"/>
                    <a:lumOff val="50000"/>
                  </a:schemeClr>
                </a:solidFill>
              </a:endParaRPr>
            </a:p>
          </p:txBody>
        </p:sp>
        <p:sp>
          <p:nvSpPr>
            <p:cNvPr id="1040" name="타원 1039">
              <a:extLst>
                <a:ext uri="{FF2B5EF4-FFF2-40B4-BE49-F238E27FC236}">
                  <a16:creationId xmlns:a16="http://schemas.microsoft.com/office/drawing/2014/main" id="{E5A5C479-5CC7-C072-2754-EB4D6E7C13CE}"/>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041" name="그래픽 1040" descr="연필 단색으로 채워진">
              <a:extLst>
                <a:ext uri="{FF2B5EF4-FFF2-40B4-BE49-F238E27FC236}">
                  <a16:creationId xmlns:a16="http://schemas.microsoft.com/office/drawing/2014/main" id="{48D179AF-B6A1-F02E-558D-38D2FA63DA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1042" name="직선 연결선 1041">
              <a:extLst>
                <a:ext uri="{FF2B5EF4-FFF2-40B4-BE49-F238E27FC236}">
                  <a16:creationId xmlns:a16="http://schemas.microsoft.com/office/drawing/2014/main" id="{AFDDC289-3E75-E96E-56DA-426EB660052C}"/>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3" name="직선 연결선 1042">
              <a:extLst>
                <a:ext uri="{FF2B5EF4-FFF2-40B4-BE49-F238E27FC236}">
                  <a16:creationId xmlns:a16="http://schemas.microsoft.com/office/drawing/2014/main" id="{43C6038F-7CFC-5646-BDF3-C4226CC92FC2}"/>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4" name="직선 연결선 1043">
              <a:extLst>
                <a:ext uri="{FF2B5EF4-FFF2-40B4-BE49-F238E27FC236}">
                  <a16:creationId xmlns:a16="http://schemas.microsoft.com/office/drawing/2014/main" id="{A5579EE4-48E1-4750-BBC3-37F5B9DA6778}"/>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45" name="사각형: 둥근 모서리 1044">
              <a:extLst>
                <a:ext uri="{FF2B5EF4-FFF2-40B4-BE49-F238E27FC236}">
                  <a16:creationId xmlns:a16="http://schemas.microsoft.com/office/drawing/2014/main" id="{51C21CE2-545E-D17F-2917-AE41A9CB777E}"/>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1046" name="그룹 1045">
              <a:extLst>
                <a:ext uri="{FF2B5EF4-FFF2-40B4-BE49-F238E27FC236}">
                  <a16:creationId xmlns:a16="http://schemas.microsoft.com/office/drawing/2014/main" id="{B38FDAAF-6E3A-9FDB-F924-9B54F23E7FD5}"/>
                </a:ext>
              </a:extLst>
            </p:cNvPr>
            <p:cNvGrpSpPr/>
            <p:nvPr/>
          </p:nvGrpSpPr>
          <p:grpSpPr>
            <a:xfrm>
              <a:off x="6466436" y="4679226"/>
              <a:ext cx="180000" cy="180000"/>
              <a:chOff x="4586056" y="2102346"/>
              <a:chExt cx="180000" cy="180000"/>
            </a:xfrm>
          </p:grpSpPr>
          <p:sp>
            <p:nvSpPr>
              <p:cNvPr id="1050" name="사각형: 둥근 모서리 1049">
                <a:extLst>
                  <a:ext uri="{FF2B5EF4-FFF2-40B4-BE49-F238E27FC236}">
                    <a16:creationId xmlns:a16="http://schemas.microsoft.com/office/drawing/2014/main" id="{59E144BC-4DD1-A464-7F48-648253E68DE5}"/>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051" name="그래픽 1050" descr="대상 단색으로 채워진">
                <a:extLst>
                  <a:ext uri="{FF2B5EF4-FFF2-40B4-BE49-F238E27FC236}">
                    <a16:creationId xmlns:a16="http://schemas.microsoft.com/office/drawing/2014/main" id="{0D25DDFF-8F3E-46FD-F5B0-A844177F6D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1047" name="그룹 1046">
              <a:extLst>
                <a:ext uri="{FF2B5EF4-FFF2-40B4-BE49-F238E27FC236}">
                  <a16:creationId xmlns:a16="http://schemas.microsoft.com/office/drawing/2014/main" id="{85485B65-A2F7-6C96-F076-A93E6E5FED2C}"/>
                </a:ext>
              </a:extLst>
            </p:cNvPr>
            <p:cNvGrpSpPr/>
            <p:nvPr/>
          </p:nvGrpSpPr>
          <p:grpSpPr>
            <a:xfrm>
              <a:off x="6461741" y="4434938"/>
              <a:ext cx="180000" cy="180000"/>
              <a:chOff x="4586056" y="2607766"/>
              <a:chExt cx="180000" cy="180000"/>
            </a:xfrm>
          </p:grpSpPr>
          <p:sp>
            <p:nvSpPr>
              <p:cNvPr id="1048" name="사각형: 둥근 모서리 1047">
                <a:extLst>
                  <a:ext uri="{FF2B5EF4-FFF2-40B4-BE49-F238E27FC236}">
                    <a16:creationId xmlns:a16="http://schemas.microsoft.com/office/drawing/2014/main" id="{93E5155B-51C5-E2D4-252E-B2CE6A5DACA3}"/>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049" name="그래픽 1048" descr="세계 단색으로 채워진">
                <a:extLst>
                  <a:ext uri="{FF2B5EF4-FFF2-40B4-BE49-F238E27FC236}">
                    <a16:creationId xmlns:a16="http://schemas.microsoft.com/office/drawing/2014/main" id="{1BB5F94E-6C38-D4E7-AE34-0A914210188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1052" name="사각형: 둥근 모서리 1051">
            <a:extLst>
              <a:ext uri="{FF2B5EF4-FFF2-40B4-BE49-F238E27FC236}">
                <a16:creationId xmlns:a16="http://schemas.microsoft.com/office/drawing/2014/main" id="{21AC3E87-209C-24C8-0CDE-993A970E5E93}"/>
              </a:ext>
            </a:extLst>
          </p:cNvPr>
          <p:cNvSpPr/>
          <p:nvPr/>
        </p:nvSpPr>
        <p:spPr>
          <a:xfrm>
            <a:off x="8123605" y="4525225"/>
            <a:ext cx="593500" cy="355483"/>
          </a:xfrm>
          <a:prstGeom prst="roundRect">
            <a:avLst>
              <a:gd name="adj" fmla="val 317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sp>
        <p:nvSpPr>
          <p:cNvPr id="1053" name="이등변 삼각형 1052">
            <a:extLst>
              <a:ext uri="{FF2B5EF4-FFF2-40B4-BE49-F238E27FC236}">
                <a16:creationId xmlns:a16="http://schemas.microsoft.com/office/drawing/2014/main" id="{D522BCAC-2F10-7572-30DF-533406A2E6DF}"/>
              </a:ext>
            </a:extLst>
          </p:cNvPr>
          <p:cNvSpPr/>
          <p:nvPr/>
        </p:nvSpPr>
        <p:spPr>
          <a:xfrm rot="5400000">
            <a:off x="8688275" y="4711590"/>
            <a:ext cx="53034" cy="45719"/>
          </a:xfrm>
          <a:prstGeom prst="triangle">
            <a:avLst/>
          </a:prstGeom>
          <a:solidFill>
            <a:srgbClr val="E7E6E6"/>
          </a:solidFill>
          <a:ln>
            <a:solidFill>
              <a:srgbClr val="E7E6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54" name="그룹 1053">
            <a:extLst>
              <a:ext uri="{FF2B5EF4-FFF2-40B4-BE49-F238E27FC236}">
                <a16:creationId xmlns:a16="http://schemas.microsoft.com/office/drawing/2014/main" id="{4B0A20C9-4100-F29C-7BCB-E89E3C2DE6C0}"/>
              </a:ext>
            </a:extLst>
          </p:cNvPr>
          <p:cNvGrpSpPr/>
          <p:nvPr/>
        </p:nvGrpSpPr>
        <p:grpSpPr>
          <a:xfrm>
            <a:off x="8764481" y="4633226"/>
            <a:ext cx="180000" cy="180000"/>
            <a:chOff x="2687966" y="4634239"/>
            <a:chExt cx="180000" cy="180000"/>
          </a:xfrm>
        </p:grpSpPr>
        <p:sp>
          <p:nvSpPr>
            <p:cNvPr id="1055" name="사각형: 둥근 모서리 1054">
              <a:extLst>
                <a:ext uri="{FF2B5EF4-FFF2-40B4-BE49-F238E27FC236}">
                  <a16:creationId xmlns:a16="http://schemas.microsoft.com/office/drawing/2014/main" id="{ED4909C2-F893-D83E-C91E-05D6B2D8687C}"/>
                </a:ext>
              </a:extLst>
            </p:cNvPr>
            <p:cNvSpPr/>
            <p:nvPr/>
          </p:nvSpPr>
          <p:spPr>
            <a:xfrm>
              <a:off x="2687966" y="463423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056" name="그래픽 1055" descr="핀 있는 지도 단색으로 채워진">
              <a:extLst>
                <a:ext uri="{FF2B5EF4-FFF2-40B4-BE49-F238E27FC236}">
                  <a16:creationId xmlns:a16="http://schemas.microsoft.com/office/drawing/2014/main" id="{9BEE593B-0A6D-8A4E-56D3-B2964BC7B03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705966" y="4646329"/>
              <a:ext cx="144000" cy="144000"/>
            </a:xfrm>
            <a:prstGeom prst="rect">
              <a:avLst/>
            </a:prstGeom>
          </p:spPr>
        </p:pic>
      </p:grpSp>
      <p:pic>
        <p:nvPicPr>
          <p:cNvPr id="1065" name="그림 1064">
            <a:extLst>
              <a:ext uri="{FF2B5EF4-FFF2-40B4-BE49-F238E27FC236}">
                <a16:creationId xmlns:a16="http://schemas.microsoft.com/office/drawing/2014/main" id="{6FE36E5D-4CDE-D4E7-4285-20BFF3FE548C}"/>
              </a:ext>
            </a:extLst>
          </p:cNvPr>
          <p:cNvPicPr>
            <a:picLocks noChangeAspect="1"/>
          </p:cNvPicPr>
          <p:nvPr/>
        </p:nvPicPr>
        <p:blipFill>
          <a:blip r:embed="rId17"/>
          <a:stretch>
            <a:fillRect/>
          </a:stretch>
        </p:blipFill>
        <p:spPr>
          <a:xfrm>
            <a:off x="5908023" y="4559307"/>
            <a:ext cx="510234" cy="285731"/>
          </a:xfrm>
          <a:prstGeom prst="rect">
            <a:avLst/>
          </a:prstGeom>
        </p:spPr>
      </p:pic>
      <p:sp>
        <p:nvSpPr>
          <p:cNvPr id="1029" name="모서리가 둥근 직사각형 299">
            <a:extLst>
              <a:ext uri="{FF2B5EF4-FFF2-40B4-BE49-F238E27FC236}">
                <a16:creationId xmlns:a16="http://schemas.microsoft.com/office/drawing/2014/main" id="{276C9531-2269-ECDC-8AFD-22C881301864}"/>
              </a:ext>
            </a:extLst>
          </p:cNvPr>
          <p:cNvSpPr/>
          <p:nvPr/>
        </p:nvSpPr>
        <p:spPr>
          <a:xfrm>
            <a:off x="5751117" y="442670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pic>
        <p:nvPicPr>
          <p:cNvPr id="1067" name="그림 1066">
            <a:extLst>
              <a:ext uri="{FF2B5EF4-FFF2-40B4-BE49-F238E27FC236}">
                <a16:creationId xmlns:a16="http://schemas.microsoft.com/office/drawing/2014/main" id="{401A1F64-EF1E-E398-96E7-A0E5E8F7C395}"/>
              </a:ext>
            </a:extLst>
          </p:cNvPr>
          <p:cNvPicPr>
            <a:picLocks noChangeAspect="1"/>
          </p:cNvPicPr>
          <p:nvPr/>
        </p:nvPicPr>
        <p:blipFill>
          <a:blip r:embed="rId18"/>
          <a:stretch>
            <a:fillRect/>
          </a:stretch>
        </p:blipFill>
        <p:spPr>
          <a:xfrm>
            <a:off x="8150282" y="4568781"/>
            <a:ext cx="539269" cy="273136"/>
          </a:xfrm>
          <a:prstGeom prst="rect">
            <a:avLst/>
          </a:prstGeom>
        </p:spPr>
      </p:pic>
      <p:sp>
        <p:nvSpPr>
          <p:cNvPr id="1068" name="모서리가 둥근 직사각형 299">
            <a:extLst>
              <a:ext uri="{FF2B5EF4-FFF2-40B4-BE49-F238E27FC236}">
                <a16:creationId xmlns:a16="http://schemas.microsoft.com/office/drawing/2014/main" id="{11A4094F-9A52-50C4-E61B-16237F70A5A6}"/>
              </a:ext>
            </a:extLst>
          </p:cNvPr>
          <p:cNvSpPr/>
          <p:nvPr/>
        </p:nvSpPr>
        <p:spPr>
          <a:xfrm>
            <a:off x="5039357" y="263851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3-1</a:t>
            </a:r>
            <a:endParaRPr lang="ko-KR" altLang="en-US" sz="750" b="1" dirty="0"/>
          </a:p>
        </p:txBody>
      </p:sp>
      <p:sp>
        <p:nvSpPr>
          <p:cNvPr id="1069" name="직사각형 1068">
            <a:extLst>
              <a:ext uri="{FF2B5EF4-FFF2-40B4-BE49-F238E27FC236}">
                <a16:creationId xmlns:a16="http://schemas.microsoft.com/office/drawing/2014/main" id="{4D686963-ABC6-84A0-24FB-000B248A4381}"/>
              </a:ext>
            </a:extLst>
          </p:cNvPr>
          <p:cNvSpPr/>
          <p:nvPr/>
        </p:nvSpPr>
        <p:spPr>
          <a:xfrm>
            <a:off x="7072701" y="2125751"/>
            <a:ext cx="1954074" cy="3594193"/>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0" name="직사각형 1069">
            <a:extLst>
              <a:ext uri="{FF2B5EF4-FFF2-40B4-BE49-F238E27FC236}">
                <a16:creationId xmlns:a16="http://schemas.microsoft.com/office/drawing/2014/main" id="{E9ED1100-AC40-1A52-8DB7-212C234B6F99}"/>
              </a:ext>
            </a:extLst>
          </p:cNvPr>
          <p:cNvSpPr/>
          <p:nvPr/>
        </p:nvSpPr>
        <p:spPr>
          <a:xfrm>
            <a:off x="7073172" y="1938934"/>
            <a:ext cx="1949254" cy="186818"/>
          </a:xfrm>
          <a:prstGeom prst="rect">
            <a:avLst/>
          </a:prstGeom>
          <a:solidFill>
            <a:srgbClr val="8FAB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72" name="그래픽 1071" descr="닫기 단색으로 채워진">
            <a:extLst>
              <a:ext uri="{FF2B5EF4-FFF2-40B4-BE49-F238E27FC236}">
                <a16:creationId xmlns:a16="http://schemas.microsoft.com/office/drawing/2014/main" id="{8451314C-9C9A-8EAD-94FA-107BC8D8977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37652" y="1965145"/>
            <a:ext cx="134396" cy="134396"/>
          </a:xfrm>
          <a:prstGeom prst="rect">
            <a:avLst/>
          </a:prstGeom>
        </p:spPr>
      </p:pic>
      <p:sp>
        <p:nvSpPr>
          <p:cNvPr id="1073" name="직사각형 1072">
            <a:extLst>
              <a:ext uri="{FF2B5EF4-FFF2-40B4-BE49-F238E27FC236}">
                <a16:creationId xmlns:a16="http://schemas.microsoft.com/office/drawing/2014/main" id="{31C6E087-4124-AA83-6226-C7EFC280754D}"/>
              </a:ext>
            </a:extLst>
          </p:cNvPr>
          <p:cNvSpPr/>
          <p:nvPr/>
        </p:nvSpPr>
        <p:spPr>
          <a:xfrm>
            <a:off x="7378671" y="1973710"/>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b="1" dirty="0" err="1">
                <a:solidFill>
                  <a:schemeClr val="bg1"/>
                </a:solidFill>
              </a:rPr>
              <a:t>웹맵</a:t>
            </a:r>
            <a:r>
              <a:rPr lang="ko-KR" altLang="en-US" sz="600" b="1" dirty="0">
                <a:solidFill>
                  <a:schemeClr val="bg1"/>
                </a:solidFill>
              </a:rPr>
              <a:t> 검색</a:t>
            </a:r>
          </a:p>
        </p:txBody>
      </p:sp>
      <p:sp>
        <p:nvSpPr>
          <p:cNvPr id="1074" name="사각형: 둥근 모서리 1073">
            <a:extLst>
              <a:ext uri="{FF2B5EF4-FFF2-40B4-BE49-F238E27FC236}">
                <a16:creationId xmlns:a16="http://schemas.microsoft.com/office/drawing/2014/main" id="{825D57A3-E51B-6D78-CB76-CCF439F32677}"/>
              </a:ext>
            </a:extLst>
          </p:cNvPr>
          <p:cNvSpPr/>
          <p:nvPr/>
        </p:nvSpPr>
        <p:spPr>
          <a:xfrm>
            <a:off x="7070955" y="2134698"/>
            <a:ext cx="648000" cy="143341"/>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600" b="1" dirty="0"/>
              <a:t>전체</a:t>
            </a:r>
          </a:p>
        </p:txBody>
      </p:sp>
      <p:sp>
        <p:nvSpPr>
          <p:cNvPr id="1075" name="사각형: 둥근 모서리 1074">
            <a:extLst>
              <a:ext uri="{FF2B5EF4-FFF2-40B4-BE49-F238E27FC236}">
                <a16:creationId xmlns:a16="http://schemas.microsoft.com/office/drawing/2014/main" id="{CE900008-0FD4-8E13-D817-6DD9EBDD3E56}"/>
              </a:ext>
            </a:extLst>
          </p:cNvPr>
          <p:cNvSpPr/>
          <p:nvPr/>
        </p:nvSpPr>
        <p:spPr>
          <a:xfrm>
            <a:off x="7724196" y="2134698"/>
            <a:ext cx="648000" cy="143341"/>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600" b="1" dirty="0"/>
              <a:t>내 </a:t>
            </a:r>
            <a:r>
              <a:rPr lang="ko-KR" altLang="en-US" sz="600" b="1" dirty="0" err="1"/>
              <a:t>웹맵</a:t>
            </a:r>
            <a:endParaRPr lang="ko-KR" altLang="en-US" sz="600" b="1" dirty="0"/>
          </a:p>
        </p:txBody>
      </p:sp>
      <p:sp>
        <p:nvSpPr>
          <p:cNvPr id="1076" name="사각형: 둥근 모서리 1075">
            <a:extLst>
              <a:ext uri="{FF2B5EF4-FFF2-40B4-BE49-F238E27FC236}">
                <a16:creationId xmlns:a16="http://schemas.microsoft.com/office/drawing/2014/main" id="{D43DDA60-0FAE-C5CB-8520-D2A9145A6D97}"/>
              </a:ext>
            </a:extLst>
          </p:cNvPr>
          <p:cNvSpPr/>
          <p:nvPr/>
        </p:nvSpPr>
        <p:spPr>
          <a:xfrm>
            <a:off x="8377436" y="2134607"/>
            <a:ext cx="648000" cy="143341"/>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600" b="1" dirty="0"/>
              <a:t>공유 </a:t>
            </a:r>
            <a:r>
              <a:rPr lang="ko-KR" altLang="en-US" sz="600" b="1" dirty="0" err="1"/>
              <a:t>웹맵</a:t>
            </a:r>
            <a:endParaRPr lang="ko-KR" altLang="en-US" sz="600" b="1" dirty="0"/>
          </a:p>
        </p:txBody>
      </p:sp>
      <p:grpSp>
        <p:nvGrpSpPr>
          <p:cNvPr id="1085" name="그룹 1084">
            <a:extLst>
              <a:ext uri="{FF2B5EF4-FFF2-40B4-BE49-F238E27FC236}">
                <a16:creationId xmlns:a16="http://schemas.microsoft.com/office/drawing/2014/main" id="{A8D39A7B-FCA9-3AEF-4D53-CA5B0322B076}"/>
              </a:ext>
            </a:extLst>
          </p:cNvPr>
          <p:cNvGrpSpPr/>
          <p:nvPr/>
        </p:nvGrpSpPr>
        <p:grpSpPr>
          <a:xfrm>
            <a:off x="7106053" y="2307482"/>
            <a:ext cx="1846220" cy="98914"/>
            <a:chOff x="6773294" y="2589423"/>
            <a:chExt cx="1846220" cy="98914"/>
          </a:xfrm>
        </p:grpSpPr>
        <p:sp>
          <p:nvSpPr>
            <p:cNvPr id="1077" name="직사각형 1076">
              <a:extLst>
                <a:ext uri="{FF2B5EF4-FFF2-40B4-BE49-F238E27FC236}">
                  <a16:creationId xmlns:a16="http://schemas.microsoft.com/office/drawing/2014/main" id="{46CC6104-EE4F-F5AE-9216-4A470ACED607}"/>
                </a:ext>
              </a:extLst>
            </p:cNvPr>
            <p:cNvSpPr/>
            <p:nvPr/>
          </p:nvSpPr>
          <p:spPr>
            <a:xfrm>
              <a:off x="6773294" y="2589423"/>
              <a:ext cx="1846220" cy="98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dirty="0">
                  <a:solidFill>
                    <a:schemeClr val="bg1">
                      <a:lumMod val="50000"/>
                    </a:schemeClr>
                  </a:solidFill>
                </a:rPr>
                <a:t>전체 </a:t>
              </a:r>
              <a:r>
                <a:rPr lang="en-US" altLang="ko-KR" sz="500" dirty="0">
                  <a:solidFill>
                    <a:schemeClr val="bg1">
                      <a:lumMod val="50000"/>
                    </a:schemeClr>
                  </a:solidFill>
                </a:rPr>
                <a:t>24</a:t>
              </a:r>
              <a:r>
                <a:rPr lang="ko-KR" altLang="en-US" sz="500" dirty="0">
                  <a:solidFill>
                    <a:schemeClr val="bg1">
                      <a:lumMod val="50000"/>
                    </a:schemeClr>
                  </a:solidFill>
                </a:rPr>
                <a:t>건  전체공유 </a:t>
              </a:r>
              <a:r>
                <a:rPr lang="en-US" altLang="ko-KR" sz="500" dirty="0">
                  <a:solidFill>
                    <a:schemeClr val="bg1">
                      <a:lumMod val="50000"/>
                    </a:schemeClr>
                  </a:solidFill>
                </a:rPr>
                <a:t>0</a:t>
              </a:r>
              <a:r>
                <a:rPr lang="ko-KR" altLang="en-US" sz="500" dirty="0">
                  <a:solidFill>
                    <a:schemeClr val="bg1">
                      <a:lumMod val="50000"/>
                    </a:schemeClr>
                  </a:solidFill>
                </a:rPr>
                <a:t>건  부분공유 </a:t>
              </a:r>
              <a:r>
                <a:rPr lang="en-US" altLang="ko-KR" sz="500" dirty="0">
                  <a:solidFill>
                    <a:schemeClr val="bg1">
                      <a:lumMod val="50000"/>
                    </a:schemeClr>
                  </a:solidFill>
                </a:rPr>
                <a:t>8</a:t>
              </a:r>
              <a:r>
                <a:rPr lang="ko-KR" altLang="en-US" sz="500" dirty="0">
                  <a:solidFill>
                    <a:schemeClr val="bg1">
                      <a:lumMod val="50000"/>
                    </a:schemeClr>
                  </a:solidFill>
                </a:rPr>
                <a:t>건  </a:t>
              </a:r>
              <a:r>
                <a:rPr lang="ko-KR" altLang="en-US" sz="500" dirty="0" err="1">
                  <a:solidFill>
                    <a:schemeClr val="bg1">
                      <a:lumMod val="50000"/>
                    </a:schemeClr>
                  </a:solidFill>
                </a:rPr>
                <a:t>비공유</a:t>
              </a:r>
              <a:r>
                <a:rPr lang="ko-KR" altLang="en-US" sz="500" dirty="0">
                  <a:solidFill>
                    <a:schemeClr val="bg1">
                      <a:lumMod val="50000"/>
                    </a:schemeClr>
                  </a:solidFill>
                </a:rPr>
                <a:t> </a:t>
              </a:r>
              <a:r>
                <a:rPr lang="en-US" altLang="ko-KR" sz="500" dirty="0">
                  <a:solidFill>
                    <a:schemeClr val="bg1">
                      <a:lumMod val="50000"/>
                    </a:schemeClr>
                  </a:solidFill>
                </a:rPr>
                <a:t>16</a:t>
              </a:r>
              <a:r>
                <a:rPr lang="ko-KR" altLang="en-US" sz="500" dirty="0">
                  <a:solidFill>
                    <a:schemeClr val="bg1">
                      <a:lumMod val="50000"/>
                    </a:schemeClr>
                  </a:solidFill>
                </a:rPr>
                <a:t>건</a:t>
              </a:r>
            </a:p>
          </p:txBody>
        </p:sp>
        <p:cxnSp>
          <p:nvCxnSpPr>
            <p:cNvPr id="1079" name="직선 연결선 1078">
              <a:extLst>
                <a:ext uri="{FF2B5EF4-FFF2-40B4-BE49-F238E27FC236}">
                  <a16:creationId xmlns:a16="http://schemas.microsoft.com/office/drawing/2014/main" id="{F86A9421-47D6-69B9-2D13-BEEF607C2466}"/>
                </a:ext>
              </a:extLst>
            </p:cNvPr>
            <p:cNvCxnSpPr>
              <a:cxnSpLocks/>
            </p:cNvCxnSpPr>
            <p:nvPr/>
          </p:nvCxnSpPr>
          <p:spPr>
            <a:xfrm>
              <a:off x="7077075" y="2608870"/>
              <a:ext cx="0" cy="5928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83" name="사각형: 둥근 모서리 1082">
            <a:extLst>
              <a:ext uri="{FF2B5EF4-FFF2-40B4-BE49-F238E27FC236}">
                <a16:creationId xmlns:a16="http://schemas.microsoft.com/office/drawing/2014/main" id="{8FA87285-8178-F771-B4E3-86568790A9E0}"/>
              </a:ext>
            </a:extLst>
          </p:cNvPr>
          <p:cNvSpPr/>
          <p:nvPr/>
        </p:nvSpPr>
        <p:spPr>
          <a:xfrm>
            <a:off x="7134261" y="2436469"/>
            <a:ext cx="1737787" cy="120392"/>
          </a:xfrm>
          <a:prstGeom prst="roundRect">
            <a:avLst>
              <a:gd name="adj" fmla="val 7298"/>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084" name="그래픽 1083" descr="돋보기 단색으로 채워진">
            <a:extLst>
              <a:ext uri="{FF2B5EF4-FFF2-40B4-BE49-F238E27FC236}">
                <a16:creationId xmlns:a16="http://schemas.microsoft.com/office/drawing/2014/main" id="{70581E9D-8EC8-B272-C5FD-1BA482A6B71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47013" y="2450659"/>
            <a:ext cx="102773" cy="102773"/>
          </a:xfrm>
          <a:prstGeom prst="rect">
            <a:avLst/>
          </a:prstGeom>
        </p:spPr>
      </p:pic>
      <p:pic>
        <p:nvPicPr>
          <p:cNvPr id="1087" name="그림 1086">
            <a:extLst>
              <a:ext uri="{FF2B5EF4-FFF2-40B4-BE49-F238E27FC236}">
                <a16:creationId xmlns:a16="http://schemas.microsoft.com/office/drawing/2014/main" id="{C16A4820-A4F8-6491-F6C6-6D951481185B}"/>
              </a:ext>
            </a:extLst>
          </p:cNvPr>
          <p:cNvPicPr>
            <a:picLocks noChangeAspect="1"/>
          </p:cNvPicPr>
          <p:nvPr/>
        </p:nvPicPr>
        <p:blipFill>
          <a:blip r:embed="rId23"/>
          <a:stretch>
            <a:fillRect/>
          </a:stretch>
        </p:blipFill>
        <p:spPr>
          <a:xfrm>
            <a:off x="7122309" y="2600693"/>
            <a:ext cx="1765076" cy="2475504"/>
          </a:xfrm>
          <a:prstGeom prst="rect">
            <a:avLst/>
          </a:prstGeom>
        </p:spPr>
      </p:pic>
      <p:grpSp>
        <p:nvGrpSpPr>
          <p:cNvPr id="1099" name="그룹 1098">
            <a:extLst>
              <a:ext uri="{FF2B5EF4-FFF2-40B4-BE49-F238E27FC236}">
                <a16:creationId xmlns:a16="http://schemas.microsoft.com/office/drawing/2014/main" id="{4DDAB09E-DA8B-BAEA-B3E8-FA75D68BA1DA}"/>
              </a:ext>
            </a:extLst>
          </p:cNvPr>
          <p:cNvGrpSpPr/>
          <p:nvPr/>
        </p:nvGrpSpPr>
        <p:grpSpPr>
          <a:xfrm>
            <a:off x="7708204" y="5543411"/>
            <a:ext cx="630453" cy="86985"/>
            <a:chOff x="7278121" y="3628475"/>
            <a:chExt cx="731269" cy="100895"/>
          </a:xfrm>
        </p:grpSpPr>
        <p:pic>
          <p:nvPicPr>
            <p:cNvPr id="1091" name="그래픽 1090" descr="왼쪽 캐럿 단색으로 채워진">
              <a:extLst>
                <a:ext uri="{FF2B5EF4-FFF2-40B4-BE49-F238E27FC236}">
                  <a16:creationId xmlns:a16="http://schemas.microsoft.com/office/drawing/2014/main" id="{CA6A5C28-F2AE-A47B-893C-597100D9566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278121" y="3636713"/>
              <a:ext cx="92657" cy="92657"/>
            </a:xfrm>
            <a:prstGeom prst="rect">
              <a:avLst/>
            </a:prstGeom>
          </p:spPr>
        </p:pic>
        <p:pic>
          <p:nvPicPr>
            <p:cNvPr id="1093" name="그래픽 1092" descr="오른쪽 캐럿 단색으로 채워진">
              <a:extLst>
                <a:ext uri="{FF2B5EF4-FFF2-40B4-BE49-F238E27FC236}">
                  <a16:creationId xmlns:a16="http://schemas.microsoft.com/office/drawing/2014/main" id="{5CF96E14-8F9D-81BF-D83C-CAED7A58293D}"/>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916733" y="3634703"/>
              <a:ext cx="92657" cy="92657"/>
            </a:xfrm>
            <a:prstGeom prst="rect">
              <a:avLst/>
            </a:prstGeom>
          </p:spPr>
        </p:pic>
        <p:pic>
          <p:nvPicPr>
            <p:cNvPr id="1094" name="그래픽 1093" descr="왼쪽 캐럿 단색으로 채워진">
              <a:extLst>
                <a:ext uri="{FF2B5EF4-FFF2-40B4-BE49-F238E27FC236}">
                  <a16:creationId xmlns:a16="http://schemas.microsoft.com/office/drawing/2014/main" id="{6FA8B9E4-9152-793A-0CF6-C81C48B58AE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298522" y="3636713"/>
              <a:ext cx="92657" cy="92657"/>
            </a:xfrm>
            <a:prstGeom prst="rect">
              <a:avLst/>
            </a:prstGeom>
          </p:spPr>
        </p:pic>
        <p:pic>
          <p:nvPicPr>
            <p:cNvPr id="1095" name="그래픽 1094" descr="오른쪽 캐럿 단색으로 채워진">
              <a:extLst>
                <a:ext uri="{FF2B5EF4-FFF2-40B4-BE49-F238E27FC236}">
                  <a16:creationId xmlns:a16="http://schemas.microsoft.com/office/drawing/2014/main" id="{0D955B63-A282-FA5C-6ACE-36BF1B8B390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897868" y="3634703"/>
              <a:ext cx="92657" cy="92657"/>
            </a:xfrm>
            <a:prstGeom prst="rect">
              <a:avLst/>
            </a:prstGeom>
          </p:spPr>
        </p:pic>
        <p:pic>
          <p:nvPicPr>
            <p:cNvPr id="1096" name="그래픽 1095" descr="오른쪽 캐럿 단색으로 채워진">
              <a:extLst>
                <a:ext uri="{FF2B5EF4-FFF2-40B4-BE49-F238E27FC236}">
                  <a16:creationId xmlns:a16="http://schemas.microsoft.com/office/drawing/2014/main" id="{E7F58084-D4E2-EFDA-45CF-795F1C77E4E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842107" y="3634703"/>
              <a:ext cx="92657" cy="92657"/>
            </a:xfrm>
            <a:prstGeom prst="rect">
              <a:avLst/>
            </a:prstGeom>
          </p:spPr>
        </p:pic>
        <p:pic>
          <p:nvPicPr>
            <p:cNvPr id="1097" name="그래픽 1096" descr="왼쪽 캐럿 단색으로 채워진">
              <a:extLst>
                <a:ext uri="{FF2B5EF4-FFF2-40B4-BE49-F238E27FC236}">
                  <a16:creationId xmlns:a16="http://schemas.microsoft.com/office/drawing/2014/main" id="{0F3931A2-0D09-159C-FAE2-6F84FAFA05A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348945" y="3636713"/>
              <a:ext cx="92657" cy="92657"/>
            </a:xfrm>
            <a:prstGeom prst="rect">
              <a:avLst/>
            </a:prstGeom>
          </p:spPr>
        </p:pic>
        <p:sp>
          <p:nvSpPr>
            <p:cNvPr id="1098" name="직사각형 1097">
              <a:extLst>
                <a:ext uri="{FF2B5EF4-FFF2-40B4-BE49-F238E27FC236}">
                  <a16:creationId xmlns:a16="http://schemas.microsoft.com/office/drawing/2014/main" id="{62DBC6BB-FBE6-AFCE-A4B7-C34D789FD2F3}"/>
                </a:ext>
              </a:extLst>
            </p:cNvPr>
            <p:cNvSpPr/>
            <p:nvPr/>
          </p:nvSpPr>
          <p:spPr>
            <a:xfrm>
              <a:off x="7447142" y="3628475"/>
              <a:ext cx="391175" cy="98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1"/>
                  </a:solidFill>
                </a:rPr>
                <a:t>1</a:t>
              </a:r>
              <a:r>
                <a:rPr lang="en-US" altLang="ko-KR" sz="400" dirty="0">
                  <a:solidFill>
                    <a:schemeClr val="bg1">
                      <a:lumMod val="50000"/>
                    </a:schemeClr>
                  </a:solidFill>
                </a:rPr>
                <a:t>  2  3  4  5</a:t>
              </a:r>
              <a:endParaRPr lang="ko-KR" altLang="en-US" sz="400" dirty="0">
                <a:solidFill>
                  <a:schemeClr val="bg1">
                    <a:lumMod val="50000"/>
                  </a:schemeClr>
                </a:solidFill>
              </a:endParaRPr>
            </a:p>
          </p:txBody>
        </p:sp>
      </p:grpSp>
      <p:sp>
        <p:nvSpPr>
          <p:cNvPr id="1100" name="모서리가 둥근 직사각형 299">
            <a:extLst>
              <a:ext uri="{FF2B5EF4-FFF2-40B4-BE49-F238E27FC236}">
                <a16:creationId xmlns:a16="http://schemas.microsoft.com/office/drawing/2014/main" id="{54277CC0-A0A8-BD29-37B3-0A17E0C850EA}"/>
              </a:ext>
            </a:extLst>
          </p:cNvPr>
          <p:cNvSpPr/>
          <p:nvPr/>
        </p:nvSpPr>
        <p:spPr>
          <a:xfrm>
            <a:off x="6969529" y="181278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4-1</a:t>
            </a:r>
            <a:endParaRPr lang="ko-KR" altLang="en-US" sz="750" b="1" dirty="0"/>
          </a:p>
        </p:txBody>
      </p:sp>
      <p:sp>
        <p:nvSpPr>
          <p:cNvPr id="7" name="사각형: 둥근 모서리 6">
            <a:extLst>
              <a:ext uri="{FF2B5EF4-FFF2-40B4-BE49-F238E27FC236}">
                <a16:creationId xmlns:a16="http://schemas.microsoft.com/office/drawing/2014/main" id="{E048151B-3492-B253-FB49-6BD3A97F08C8}"/>
              </a:ext>
            </a:extLst>
          </p:cNvPr>
          <p:cNvSpPr/>
          <p:nvPr/>
        </p:nvSpPr>
        <p:spPr>
          <a:xfrm>
            <a:off x="4246748" y="4400075"/>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8" name="그래픽 7" descr="디스크 단색으로 채워진">
            <a:extLst>
              <a:ext uri="{FF2B5EF4-FFF2-40B4-BE49-F238E27FC236}">
                <a16:creationId xmlns:a16="http://schemas.microsoft.com/office/drawing/2014/main" id="{44D4ED86-BC3E-7D60-65B9-F1013CD80EE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4264748" y="4412165"/>
            <a:ext cx="144000" cy="144000"/>
          </a:xfrm>
          <a:prstGeom prst="rect">
            <a:avLst/>
          </a:prstGeom>
        </p:spPr>
      </p:pic>
      <p:sp>
        <p:nvSpPr>
          <p:cNvPr id="12" name="사각형: 둥근 모서리 11">
            <a:extLst>
              <a:ext uri="{FF2B5EF4-FFF2-40B4-BE49-F238E27FC236}">
                <a16:creationId xmlns:a16="http://schemas.microsoft.com/office/drawing/2014/main" id="{A29BE079-33D2-62E9-CD30-77A1413BCA1E}"/>
              </a:ext>
            </a:extLst>
          </p:cNvPr>
          <p:cNvSpPr/>
          <p:nvPr/>
        </p:nvSpPr>
        <p:spPr>
          <a:xfrm>
            <a:off x="1979791" y="4400075"/>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3" name="그래픽 12" descr="디스크 단색으로 채워진">
            <a:extLst>
              <a:ext uri="{FF2B5EF4-FFF2-40B4-BE49-F238E27FC236}">
                <a16:creationId xmlns:a16="http://schemas.microsoft.com/office/drawing/2014/main" id="{D7EF9DBE-DFD8-58F2-E11B-27CA46E7002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1997791" y="4412165"/>
            <a:ext cx="144000" cy="144000"/>
          </a:xfrm>
          <a:prstGeom prst="rect">
            <a:avLst/>
          </a:prstGeom>
        </p:spPr>
      </p:pic>
      <p:sp>
        <p:nvSpPr>
          <p:cNvPr id="22" name="사각형: 둥근 모서리 21">
            <a:extLst>
              <a:ext uri="{FF2B5EF4-FFF2-40B4-BE49-F238E27FC236}">
                <a16:creationId xmlns:a16="http://schemas.microsoft.com/office/drawing/2014/main" id="{E3D18597-DE01-CF9E-3386-B4924268C683}"/>
              </a:ext>
            </a:extLst>
          </p:cNvPr>
          <p:cNvSpPr/>
          <p:nvPr/>
        </p:nvSpPr>
        <p:spPr>
          <a:xfrm>
            <a:off x="6497679" y="4400075"/>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3" name="그래픽 32" descr="디스크 단색으로 채워진">
            <a:extLst>
              <a:ext uri="{FF2B5EF4-FFF2-40B4-BE49-F238E27FC236}">
                <a16:creationId xmlns:a16="http://schemas.microsoft.com/office/drawing/2014/main" id="{B596F302-03B0-F255-E494-57DA5F787EB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6515679" y="4412165"/>
            <a:ext cx="144000" cy="144000"/>
          </a:xfrm>
          <a:prstGeom prst="rect">
            <a:avLst/>
          </a:prstGeom>
        </p:spPr>
      </p:pic>
      <p:sp>
        <p:nvSpPr>
          <p:cNvPr id="61" name="모서리가 둥근 직사각형 299">
            <a:extLst>
              <a:ext uri="{FF2B5EF4-FFF2-40B4-BE49-F238E27FC236}">
                <a16:creationId xmlns:a16="http://schemas.microsoft.com/office/drawing/2014/main" id="{FE58F678-10AD-47ED-CDEB-25A520DCF717}"/>
              </a:ext>
            </a:extLst>
          </p:cNvPr>
          <p:cNvSpPr/>
          <p:nvPr/>
        </p:nvSpPr>
        <p:spPr>
          <a:xfrm>
            <a:off x="6121532" y="436226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a:t>
            </a:r>
            <a:endParaRPr lang="ko-KR" altLang="en-US" sz="750" b="1" dirty="0"/>
          </a:p>
        </p:txBody>
      </p:sp>
      <p:sp>
        <p:nvSpPr>
          <p:cNvPr id="62" name="사각형: 둥근 모서리 61">
            <a:extLst>
              <a:ext uri="{FF2B5EF4-FFF2-40B4-BE49-F238E27FC236}">
                <a16:creationId xmlns:a16="http://schemas.microsoft.com/office/drawing/2014/main" id="{4B79E92D-BD69-4140-2384-67D8ED60DDDD}"/>
              </a:ext>
            </a:extLst>
          </p:cNvPr>
          <p:cNvSpPr/>
          <p:nvPr/>
        </p:nvSpPr>
        <p:spPr>
          <a:xfrm>
            <a:off x="8944481" y="2716420"/>
            <a:ext cx="36000" cy="1282525"/>
          </a:xfrm>
          <a:prstGeom prst="roundRect">
            <a:avLst>
              <a:gd name="adj" fmla="val 50000"/>
            </a:avLst>
          </a:prstGeom>
          <a:solidFill>
            <a:srgbClr val="436A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4" name="그림 63">
            <a:extLst>
              <a:ext uri="{FF2B5EF4-FFF2-40B4-BE49-F238E27FC236}">
                <a16:creationId xmlns:a16="http://schemas.microsoft.com/office/drawing/2014/main" id="{C6A7DD49-888F-D2EE-B8DB-03F2FF45E29C}"/>
              </a:ext>
            </a:extLst>
          </p:cNvPr>
          <p:cNvPicPr>
            <a:picLocks noChangeAspect="1"/>
          </p:cNvPicPr>
          <p:nvPr/>
        </p:nvPicPr>
        <p:blipFill rotWithShape="1">
          <a:blip r:embed="rId23"/>
          <a:srcRect b="87334"/>
          <a:stretch/>
        </p:blipFill>
        <p:spPr>
          <a:xfrm>
            <a:off x="7122309" y="5140921"/>
            <a:ext cx="1765076" cy="313541"/>
          </a:xfrm>
          <a:prstGeom prst="rect">
            <a:avLst/>
          </a:prstGeom>
        </p:spPr>
      </p:pic>
      <p:cxnSp>
        <p:nvCxnSpPr>
          <p:cNvPr id="66" name="연결선: 꺾임 65">
            <a:extLst>
              <a:ext uri="{FF2B5EF4-FFF2-40B4-BE49-F238E27FC236}">
                <a16:creationId xmlns:a16="http://schemas.microsoft.com/office/drawing/2014/main" id="{A7840C1B-ED10-9FB7-B7BC-E85CC2771239}"/>
              </a:ext>
            </a:extLst>
          </p:cNvPr>
          <p:cNvCxnSpPr>
            <a:cxnSpLocks/>
            <a:stCxn id="61" idx="3"/>
            <a:endCxn id="1087" idx="1"/>
          </p:cNvCxnSpPr>
          <p:nvPr/>
        </p:nvCxnSpPr>
        <p:spPr>
          <a:xfrm flipV="1">
            <a:off x="6337532" y="3838445"/>
            <a:ext cx="784777" cy="631818"/>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1214288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975010"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저장</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LXPFA_SB_2D_WA_077</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1810991991"/>
              </p:ext>
            </p:extLst>
          </p:nvPr>
        </p:nvGraphicFramePr>
        <p:xfrm>
          <a:off x="9563100" y="897079"/>
          <a:ext cx="2486025" cy="38225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저장 아이콘</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설정한 웹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맵을</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저장할 수 있는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저장 방법 선택</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기존 내용 그대로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저정할</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지 다른 이름으로 저장할 지 선택하는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pSp>
        <p:nvGrpSpPr>
          <p:cNvPr id="3" name="그룹 2">
            <a:extLst>
              <a:ext uri="{FF2B5EF4-FFF2-40B4-BE49-F238E27FC236}">
                <a16:creationId xmlns:a16="http://schemas.microsoft.com/office/drawing/2014/main" id="{AC4D1112-FD6D-C8BC-7F4C-71BD33220064}"/>
              </a:ext>
            </a:extLst>
          </p:cNvPr>
          <p:cNvGrpSpPr/>
          <p:nvPr/>
        </p:nvGrpSpPr>
        <p:grpSpPr>
          <a:xfrm>
            <a:off x="1001379" y="1463915"/>
            <a:ext cx="1945368" cy="4221254"/>
            <a:chOff x="4779484" y="1018145"/>
            <a:chExt cx="1945368" cy="4221254"/>
          </a:xfrm>
        </p:grpSpPr>
        <p:sp>
          <p:nvSpPr>
            <p:cNvPr id="14" name="사각형: 둥근 모서리 13">
              <a:extLst>
                <a:ext uri="{FF2B5EF4-FFF2-40B4-BE49-F238E27FC236}">
                  <a16:creationId xmlns:a16="http://schemas.microsoft.com/office/drawing/2014/main" id="{3881ED50-2CE6-B23B-5432-31CED9B309A9}"/>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 name="그림 14">
              <a:extLst>
                <a:ext uri="{FF2B5EF4-FFF2-40B4-BE49-F238E27FC236}">
                  <a16:creationId xmlns:a16="http://schemas.microsoft.com/office/drawing/2014/main" id="{2FB4B14A-495B-7992-C708-9E40693A7B52}"/>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16" name="사각형: 둥근 모서리 15">
              <a:extLst>
                <a:ext uri="{FF2B5EF4-FFF2-40B4-BE49-F238E27FC236}">
                  <a16:creationId xmlns:a16="http://schemas.microsoft.com/office/drawing/2014/main" id="{3F8CD1F9-61CB-D46E-8A25-8CE5033C0A66}"/>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7" name="그래픽 16" descr="햄버거 메뉴 아이콘 단색으로 채워진">
              <a:extLst>
                <a:ext uri="{FF2B5EF4-FFF2-40B4-BE49-F238E27FC236}">
                  <a16:creationId xmlns:a16="http://schemas.microsoft.com/office/drawing/2014/main" id="{6E8175EE-9E67-6EB0-6D4F-7DF41A1AC6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8" name="그래픽 17" descr="돋보기 단색으로 채워진">
              <a:extLst>
                <a:ext uri="{FF2B5EF4-FFF2-40B4-BE49-F238E27FC236}">
                  <a16:creationId xmlns:a16="http://schemas.microsoft.com/office/drawing/2014/main" id="{7A67FEE1-060A-AC06-C67D-26B4324066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9" name="직사각형 18">
              <a:extLst>
                <a:ext uri="{FF2B5EF4-FFF2-40B4-BE49-F238E27FC236}">
                  <a16:creationId xmlns:a16="http://schemas.microsoft.com/office/drawing/2014/main" id="{14F35A4E-2BAA-7A3E-80BE-61D0795EAAA2}"/>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20" name="타원 19">
              <a:extLst>
                <a:ext uri="{FF2B5EF4-FFF2-40B4-BE49-F238E27FC236}">
                  <a16:creationId xmlns:a16="http://schemas.microsoft.com/office/drawing/2014/main" id="{A0E148D2-7EEB-D801-95AD-249656FDA174}"/>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1" name="그래픽 20" descr="연필 단색으로 채워진">
              <a:extLst>
                <a:ext uri="{FF2B5EF4-FFF2-40B4-BE49-F238E27FC236}">
                  <a16:creationId xmlns:a16="http://schemas.microsoft.com/office/drawing/2014/main" id="{D8E9AA43-F562-C144-A684-8742BE9FD5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23" name="직선 연결선 22">
              <a:extLst>
                <a:ext uri="{FF2B5EF4-FFF2-40B4-BE49-F238E27FC236}">
                  <a16:creationId xmlns:a16="http://schemas.microsoft.com/office/drawing/2014/main" id="{E0EE9A45-5AAE-041D-611D-84FCA989595D}"/>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C173F4C1-CC09-BFF5-A390-7D2472724058}"/>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45158FC1-48FA-AC34-040B-F4BF81DCF038}"/>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사각형: 둥근 모서리 25">
              <a:extLst>
                <a:ext uri="{FF2B5EF4-FFF2-40B4-BE49-F238E27FC236}">
                  <a16:creationId xmlns:a16="http://schemas.microsoft.com/office/drawing/2014/main" id="{A7C96FA5-CBB2-B0C1-A8E3-ABE126A244EF}"/>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7" name="그룹 26">
              <a:extLst>
                <a:ext uri="{FF2B5EF4-FFF2-40B4-BE49-F238E27FC236}">
                  <a16:creationId xmlns:a16="http://schemas.microsoft.com/office/drawing/2014/main" id="{FDA9F86D-A807-5BD9-FE51-65794CD23970}"/>
                </a:ext>
              </a:extLst>
            </p:cNvPr>
            <p:cNvGrpSpPr/>
            <p:nvPr/>
          </p:nvGrpSpPr>
          <p:grpSpPr>
            <a:xfrm>
              <a:off x="6466436" y="4679226"/>
              <a:ext cx="180000" cy="180000"/>
              <a:chOff x="4586056" y="2102346"/>
              <a:chExt cx="180000" cy="180000"/>
            </a:xfrm>
          </p:grpSpPr>
          <p:sp>
            <p:nvSpPr>
              <p:cNvPr id="31" name="사각형: 둥근 모서리 30">
                <a:extLst>
                  <a:ext uri="{FF2B5EF4-FFF2-40B4-BE49-F238E27FC236}">
                    <a16:creationId xmlns:a16="http://schemas.microsoft.com/office/drawing/2014/main" id="{026D0F1E-B81C-190E-7389-DF2498ECFEBA}"/>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2" name="그래픽 31" descr="대상 단색으로 채워진">
                <a:extLst>
                  <a:ext uri="{FF2B5EF4-FFF2-40B4-BE49-F238E27FC236}">
                    <a16:creationId xmlns:a16="http://schemas.microsoft.com/office/drawing/2014/main" id="{0C6D9C26-794E-D268-E5D5-109F5F4E95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28" name="그룹 27">
              <a:extLst>
                <a:ext uri="{FF2B5EF4-FFF2-40B4-BE49-F238E27FC236}">
                  <a16:creationId xmlns:a16="http://schemas.microsoft.com/office/drawing/2014/main" id="{374D6232-6873-F1A1-2674-F375F630D64D}"/>
                </a:ext>
              </a:extLst>
            </p:cNvPr>
            <p:cNvGrpSpPr/>
            <p:nvPr/>
          </p:nvGrpSpPr>
          <p:grpSpPr>
            <a:xfrm>
              <a:off x="6461741" y="4434938"/>
              <a:ext cx="180000" cy="180000"/>
              <a:chOff x="4586056" y="2607766"/>
              <a:chExt cx="180000" cy="180000"/>
            </a:xfrm>
          </p:grpSpPr>
          <p:sp>
            <p:nvSpPr>
              <p:cNvPr id="29" name="사각형: 둥근 모서리 28">
                <a:extLst>
                  <a:ext uri="{FF2B5EF4-FFF2-40B4-BE49-F238E27FC236}">
                    <a16:creationId xmlns:a16="http://schemas.microsoft.com/office/drawing/2014/main" id="{97F69CE6-1498-F109-1C7D-14260D1C89F6}"/>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0" name="그래픽 29" descr="세계 단색으로 채워진">
                <a:extLst>
                  <a:ext uri="{FF2B5EF4-FFF2-40B4-BE49-F238E27FC236}">
                    <a16:creationId xmlns:a16="http://schemas.microsoft.com/office/drawing/2014/main" id="{46E642C4-88C8-872F-16C4-BAF24CF918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grpSp>
        <p:nvGrpSpPr>
          <p:cNvPr id="35" name="그룹 34">
            <a:extLst>
              <a:ext uri="{FF2B5EF4-FFF2-40B4-BE49-F238E27FC236}">
                <a16:creationId xmlns:a16="http://schemas.microsoft.com/office/drawing/2014/main" id="{222193F9-68AD-7E82-B103-7CB517E23FA1}"/>
              </a:ext>
            </a:extLst>
          </p:cNvPr>
          <p:cNvGrpSpPr/>
          <p:nvPr/>
        </p:nvGrpSpPr>
        <p:grpSpPr>
          <a:xfrm>
            <a:off x="3720767" y="1463915"/>
            <a:ext cx="1945368" cy="4221254"/>
            <a:chOff x="4779484" y="1018145"/>
            <a:chExt cx="1945368" cy="4221254"/>
          </a:xfrm>
        </p:grpSpPr>
        <p:sp>
          <p:nvSpPr>
            <p:cNvPr id="39" name="사각형: 둥근 모서리 38">
              <a:extLst>
                <a:ext uri="{FF2B5EF4-FFF2-40B4-BE49-F238E27FC236}">
                  <a16:creationId xmlns:a16="http://schemas.microsoft.com/office/drawing/2014/main" id="{7A7121E3-FE68-8E1B-E7A6-A2BAC01437D0}"/>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0" name="그림 39">
              <a:extLst>
                <a:ext uri="{FF2B5EF4-FFF2-40B4-BE49-F238E27FC236}">
                  <a16:creationId xmlns:a16="http://schemas.microsoft.com/office/drawing/2014/main" id="{4BCE4FB0-30EB-F49E-DF94-FDB6ED003A60}"/>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41" name="사각형: 둥근 모서리 40">
              <a:extLst>
                <a:ext uri="{FF2B5EF4-FFF2-40B4-BE49-F238E27FC236}">
                  <a16:creationId xmlns:a16="http://schemas.microsoft.com/office/drawing/2014/main" id="{C49482EF-2D00-D58D-EA58-1A8FF3B952B7}"/>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2" name="그래픽 41" descr="햄버거 메뉴 아이콘 단색으로 채워진">
              <a:extLst>
                <a:ext uri="{FF2B5EF4-FFF2-40B4-BE49-F238E27FC236}">
                  <a16:creationId xmlns:a16="http://schemas.microsoft.com/office/drawing/2014/main" id="{028D5003-7368-B7A8-8EE2-39088EE77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43" name="그래픽 42" descr="돋보기 단색으로 채워진">
              <a:extLst>
                <a:ext uri="{FF2B5EF4-FFF2-40B4-BE49-F238E27FC236}">
                  <a16:creationId xmlns:a16="http://schemas.microsoft.com/office/drawing/2014/main" id="{AD0383BB-E13F-312E-D0C5-CAD62EC13D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44" name="직사각형 43">
              <a:extLst>
                <a:ext uri="{FF2B5EF4-FFF2-40B4-BE49-F238E27FC236}">
                  <a16:creationId xmlns:a16="http://schemas.microsoft.com/office/drawing/2014/main" id="{88672F95-7E36-2D4D-3EEE-845A8F3A416F}"/>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서울시 영등포구 </a:t>
              </a:r>
              <a:r>
                <a:rPr lang="ko-KR" altLang="en-US" sz="600" dirty="0" err="1">
                  <a:solidFill>
                    <a:schemeClr val="tx1">
                      <a:lumMod val="50000"/>
                      <a:lumOff val="50000"/>
                    </a:schemeClr>
                  </a:solidFill>
                </a:rPr>
                <a:t>당산로</a:t>
              </a:r>
              <a:r>
                <a:rPr lang="en-US" altLang="ko-KR" sz="600" dirty="0">
                  <a:solidFill>
                    <a:schemeClr val="tx1">
                      <a:lumMod val="50000"/>
                      <a:lumOff val="50000"/>
                    </a:schemeClr>
                  </a:solidFill>
                </a:rPr>
                <a:t>49</a:t>
              </a:r>
              <a:r>
                <a:rPr lang="ko-KR" altLang="en-US" sz="600" dirty="0">
                  <a:solidFill>
                    <a:schemeClr val="tx1">
                      <a:lumMod val="50000"/>
                      <a:lumOff val="50000"/>
                    </a:schemeClr>
                  </a:solidFill>
                </a:rPr>
                <a:t>길 </a:t>
              </a:r>
              <a:r>
                <a:rPr lang="en-US" altLang="ko-KR" sz="600" dirty="0">
                  <a:solidFill>
                    <a:schemeClr val="tx1">
                      <a:lumMod val="50000"/>
                      <a:lumOff val="50000"/>
                    </a:schemeClr>
                  </a:solidFill>
                </a:rPr>
                <a:t>14</a:t>
              </a:r>
              <a:endParaRPr lang="ko-KR" altLang="en-US" sz="600" dirty="0">
                <a:solidFill>
                  <a:schemeClr val="tx1">
                    <a:lumMod val="50000"/>
                    <a:lumOff val="50000"/>
                  </a:schemeClr>
                </a:solidFill>
              </a:endParaRPr>
            </a:p>
          </p:txBody>
        </p:sp>
        <p:sp>
          <p:nvSpPr>
            <p:cNvPr id="46" name="타원 45">
              <a:extLst>
                <a:ext uri="{FF2B5EF4-FFF2-40B4-BE49-F238E27FC236}">
                  <a16:creationId xmlns:a16="http://schemas.microsoft.com/office/drawing/2014/main" id="{DDAF963B-12A5-74DA-6D6A-3BA645A3AEFE}"/>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7" name="그래픽 46" descr="연필 단색으로 채워진">
              <a:extLst>
                <a:ext uri="{FF2B5EF4-FFF2-40B4-BE49-F238E27FC236}">
                  <a16:creationId xmlns:a16="http://schemas.microsoft.com/office/drawing/2014/main" id="{EF11D9CD-E68A-4764-83B3-80FFEDF143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49" name="직선 연결선 48">
              <a:extLst>
                <a:ext uri="{FF2B5EF4-FFF2-40B4-BE49-F238E27FC236}">
                  <a16:creationId xmlns:a16="http://schemas.microsoft.com/office/drawing/2014/main" id="{3776DB08-E516-4D58-C720-2BDE9665B6E7}"/>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B43B6B18-F700-16C0-0EF6-072AE917D425}"/>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0CE9D2DD-F61B-CB8D-DF82-9A8DC07CB83C}"/>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사각형: 둥근 모서리 51">
              <a:extLst>
                <a:ext uri="{FF2B5EF4-FFF2-40B4-BE49-F238E27FC236}">
                  <a16:creationId xmlns:a16="http://schemas.microsoft.com/office/drawing/2014/main" id="{6552BBA7-3E00-431B-7305-6AC990F4421C}"/>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53" name="그룹 52">
              <a:extLst>
                <a:ext uri="{FF2B5EF4-FFF2-40B4-BE49-F238E27FC236}">
                  <a16:creationId xmlns:a16="http://schemas.microsoft.com/office/drawing/2014/main" id="{68516DB5-FF68-C038-8614-B3108ACEDA53}"/>
                </a:ext>
              </a:extLst>
            </p:cNvPr>
            <p:cNvGrpSpPr/>
            <p:nvPr/>
          </p:nvGrpSpPr>
          <p:grpSpPr>
            <a:xfrm>
              <a:off x="6466436" y="4679226"/>
              <a:ext cx="180000" cy="180000"/>
              <a:chOff x="4586056" y="2102346"/>
              <a:chExt cx="180000" cy="180000"/>
            </a:xfrm>
          </p:grpSpPr>
          <p:sp>
            <p:nvSpPr>
              <p:cNvPr id="57" name="사각형: 둥근 모서리 56">
                <a:extLst>
                  <a:ext uri="{FF2B5EF4-FFF2-40B4-BE49-F238E27FC236}">
                    <a16:creationId xmlns:a16="http://schemas.microsoft.com/office/drawing/2014/main" id="{2D357298-C735-A91B-5DDF-A44BB489ADC0}"/>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8" name="그래픽 57" descr="대상 단색으로 채워진">
                <a:extLst>
                  <a:ext uri="{FF2B5EF4-FFF2-40B4-BE49-F238E27FC236}">
                    <a16:creationId xmlns:a16="http://schemas.microsoft.com/office/drawing/2014/main" id="{2232FBCA-5AB2-71B9-1A4E-965E21BD84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54" name="그룹 53">
              <a:extLst>
                <a:ext uri="{FF2B5EF4-FFF2-40B4-BE49-F238E27FC236}">
                  <a16:creationId xmlns:a16="http://schemas.microsoft.com/office/drawing/2014/main" id="{661479CC-5DAE-EEB0-4B62-0F96184AC458}"/>
                </a:ext>
              </a:extLst>
            </p:cNvPr>
            <p:cNvGrpSpPr/>
            <p:nvPr/>
          </p:nvGrpSpPr>
          <p:grpSpPr>
            <a:xfrm>
              <a:off x="6461741" y="4434938"/>
              <a:ext cx="180000" cy="180000"/>
              <a:chOff x="4586056" y="2607766"/>
              <a:chExt cx="180000" cy="180000"/>
            </a:xfrm>
          </p:grpSpPr>
          <p:sp>
            <p:nvSpPr>
              <p:cNvPr id="55" name="사각형: 둥근 모서리 54">
                <a:extLst>
                  <a:ext uri="{FF2B5EF4-FFF2-40B4-BE49-F238E27FC236}">
                    <a16:creationId xmlns:a16="http://schemas.microsoft.com/office/drawing/2014/main" id="{94F5FEB5-9859-5638-9CE0-A67A51634036}"/>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6" name="그래픽 55" descr="세계 단색으로 채워진">
                <a:extLst>
                  <a:ext uri="{FF2B5EF4-FFF2-40B4-BE49-F238E27FC236}">
                    <a16:creationId xmlns:a16="http://schemas.microsoft.com/office/drawing/2014/main" id="{D9329B81-2275-F00B-F95A-940C7B2F20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2" name="직사각형 1">
            <a:extLst>
              <a:ext uri="{FF2B5EF4-FFF2-40B4-BE49-F238E27FC236}">
                <a16:creationId xmlns:a16="http://schemas.microsoft.com/office/drawing/2014/main" id="{85BE90A3-24AE-5845-5168-D76ABF796006}"/>
              </a:ext>
            </a:extLst>
          </p:cNvPr>
          <p:cNvSpPr/>
          <p:nvPr/>
        </p:nvSpPr>
        <p:spPr>
          <a:xfrm>
            <a:off x="2657475" y="4376529"/>
            <a:ext cx="237114" cy="236643"/>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모서리가 둥근 직사각형 299">
            <a:extLst>
              <a:ext uri="{FF2B5EF4-FFF2-40B4-BE49-F238E27FC236}">
                <a16:creationId xmlns:a16="http://schemas.microsoft.com/office/drawing/2014/main" id="{3E68E536-E5DB-D6A0-10C5-29C5DF1BB0B0}"/>
              </a:ext>
            </a:extLst>
          </p:cNvPr>
          <p:cNvSpPr/>
          <p:nvPr/>
        </p:nvSpPr>
        <p:spPr>
          <a:xfrm>
            <a:off x="2454837" y="422577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6" name="이등변 삼각형 5">
            <a:extLst>
              <a:ext uri="{FF2B5EF4-FFF2-40B4-BE49-F238E27FC236}">
                <a16:creationId xmlns:a16="http://schemas.microsoft.com/office/drawing/2014/main" id="{4F2AF56C-59E6-15D8-4DD3-4F3231E791E5}"/>
              </a:ext>
            </a:extLst>
          </p:cNvPr>
          <p:cNvSpPr/>
          <p:nvPr/>
        </p:nvSpPr>
        <p:spPr>
          <a:xfrm rot="5400000">
            <a:off x="5331513" y="4953434"/>
            <a:ext cx="53034" cy="45719"/>
          </a:xfrm>
          <a:prstGeom prst="triangle">
            <a:avLst/>
          </a:prstGeom>
          <a:solidFill>
            <a:srgbClr val="E7E6E6"/>
          </a:solidFill>
          <a:ln>
            <a:solidFill>
              <a:srgbClr val="E7E6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연결선: 꺾임 9">
            <a:extLst>
              <a:ext uri="{FF2B5EF4-FFF2-40B4-BE49-F238E27FC236}">
                <a16:creationId xmlns:a16="http://schemas.microsoft.com/office/drawing/2014/main" id="{4BC193DA-D7A2-8801-8AA9-47C3FD705955}"/>
              </a:ext>
            </a:extLst>
          </p:cNvPr>
          <p:cNvCxnSpPr>
            <a:cxnSpLocks/>
            <a:stCxn id="2" idx="3"/>
            <a:endCxn id="68" idx="1"/>
          </p:cNvCxnSpPr>
          <p:nvPr/>
        </p:nvCxnSpPr>
        <p:spPr>
          <a:xfrm>
            <a:off x="2894589" y="4494851"/>
            <a:ext cx="1669458" cy="35831"/>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 name="모서리가 둥근 직사각형 299">
            <a:extLst>
              <a:ext uri="{FF2B5EF4-FFF2-40B4-BE49-F238E27FC236}">
                <a16:creationId xmlns:a16="http://schemas.microsoft.com/office/drawing/2014/main" id="{A2F88657-DFFF-7789-14FC-DA5A09FCC5DF}"/>
              </a:ext>
            </a:extLst>
          </p:cNvPr>
          <p:cNvSpPr/>
          <p:nvPr/>
        </p:nvSpPr>
        <p:spPr>
          <a:xfrm>
            <a:off x="4413739" y="420858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grpSp>
        <p:nvGrpSpPr>
          <p:cNvPr id="11" name="그룹 10">
            <a:extLst>
              <a:ext uri="{FF2B5EF4-FFF2-40B4-BE49-F238E27FC236}">
                <a16:creationId xmlns:a16="http://schemas.microsoft.com/office/drawing/2014/main" id="{171B1AD5-68B5-47CE-7F20-A5D8C422F7B0}"/>
              </a:ext>
            </a:extLst>
          </p:cNvPr>
          <p:cNvGrpSpPr/>
          <p:nvPr/>
        </p:nvGrpSpPr>
        <p:grpSpPr>
          <a:xfrm>
            <a:off x="5407719" y="4633226"/>
            <a:ext cx="180000" cy="180000"/>
            <a:chOff x="2687966" y="4634239"/>
            <a:chExt cx="180000" cy="180000"/>
          </a:xfrm>
        </p:grpSpPr>
        <p:sp>
          <p:nvSpPr>
            <p:cNvPr id="36" name="사각형: 둥근 모서리 35">
              <a:extLst>
                <a:ext uri="{FF2B5EF4-FFF2-40B4-BE49-F238E27FC236}">
                  <a16:creationId xmlns:a16="http://schemas.microsoft.com/office/drawing/2014/main" id="{1A4E64D7-FE4B-81FC-D152-DC2815965828}"/>
                </a:ext>
              </a:extLst>
            </p:cNvPr>
            <p:cNvSpPr/>
            <p:nvPr/>
          </p:nvSpPr>
          <p:spPr>
            <a:xfrm>
              <a:off x="2687966" y="463423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7" name="그래픽 36" descr="핀 있는 지도 단색으로 채워진">
              <a:extLst>
                <a:ext uri="{FF2B5EF4-FFF2-40B4-BE49-F238E27FC236}">
                  <a16:creationId xmlns:a16="http://schemas.microsoft.com/office/drawing/2014/main" id="{FD68543D-2A09-4268-67A8-32993BD35D2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705966" y="4646329"/>
              <a:ext cx="144000" cy="144000"/>
            </a:xfrm>
            <a:prstGeom prst="rect">
              <a:avLst/>
            </a:prstGeom>
          </p:spPr>
        </p:pic>
      </p:grpSp>
      <p:grpSp>
        <p:nvGrpSpPr>
          <p:cNvPr id="48" name="그룹 47">
            <a:extLst>
              <a:ext uri="{FF2B5EF4-FFF2-40B4-BE49-F238E27FC236}">
                <a16:creationId xmlns:a16="http://schemas.microsoft.com/office/drawing/2014/main" id="{9DB6D2FE-F44A-2F48-397C-AA177F0637E5}"/>
              </a:ext>
            </a:extLst>
          </p:cNvPr>
          <p:cNvGrpSpPr/>
          <p:nvPr/>
        </p:nvGrpSpPr>
        <p:grpSpPr>
          <a:xfrm>
            <a:off x="2682416" y="4633226"/>
            <a:ext cx="180000" cy="180000"/>
            <a:chOff x="2687966" y="4634239"/>
            <a:chExt cx="180000" cy="180000"/>
          </a:xfrm>
        </p:grpSpPr>
        <p:sp>
          <p:nvSpPr>
            <p:cNvPr id="59" name="사각형: 둥근 모서리 58">
              <a:extLst>
                <a:ext uri="{FF2B5EF4-FFF2-40B4-BE49-F238E27FC236}">
                  <a16:creationId xmlns:a16="http://schemas.microsoft.com/office/drawing/2014/main" id="{FD0A3102-89CF-4877-4531-E26BF0441977}"/>
                </a:ext>
              </a:extLst>
            </p:cNvPr>
            <p:cNvSpPr/>
            <p:nvPr/>
          </p:nvSpPr>
          <p:spPr>
            <a:xfrm>
              <a:off x="2687966" y="463423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0" name="그래픽 59" descr="핀 있는 지도 단색으로 채워진">
              <a:extLst>
                <a:ext uri="{FF2B5EF4-FFF2-40B4-BE49-F238E27FC236}">
                  <a16:creationId xmlns:a16="http://schemas.microsoft.com/office/drawing/2014/main" id="{FBF4C184-86B9-27F6-834A-E61505F8066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713586" y="4646329"/>
              <a:ext cx="144000" cy="144000"/>
            </a:xfrm>
            <a:prstGeom prst="rect">
              <a:avLst/>
            </a:prstGeom>
          </p:spPr>
        </p:pic>
      </p:grpSp>
      <p:sp>
        <p:nvSpPr>
          <p:cNvPr id="61" name="사각형: 둥근 모서리 60">
            <a:extLst>
              <a:ext uri="{FF2B5EF4-FFF2-40B4-BE49-F238E27FC236}">
                <a16:creationId xmlns:a16="http://schemas.microsoft.com/office/drawing/2014/main" id="{F1B037D9-EE06-E078-1717-9E0F55873C78}"/>
              </a:ext>
            </a:extLst>
          </p:cNvPr>
          <p:cNvSpPr/>
          <p:nvPr/>
        </p:nvSpPr>
        <p:spPr>
          <a:xfrm>
            <a:off x="5403024" y="4400075"/>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2" name="그래픽 61" descr="디스크 단색으로 채워진">
            <a:extLst>
              <a:ext uri="{FF2B5EF4-FFF2-40B4-BE49-F238E27FC236}">
                <a16:creationId xmlns:a16="http://schemas.microsoft.com/office/drawing/2014/main" id="{5CFF8E8C-7191-5D2E-158D-922D0B8ACD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5421024" y="4412165"/>
            <a:ext cx="144000" cy="144000"/>
          </a:xfrm>
          <a:prstGeom prst="rect">
            <a:avLst/>
          </a:prstGeom>
        </p:spPr>
      </p:pic>
      <p:sp>
        <p:nvSpPr>
          <p:cNvPr id="63" name="사각형: 둥근 모서리 62">
            <a:extLst>
              <a:ext uri="{FF2B5EF4-FFF2-40B4-BE49-F238E27FC236}">
                <a16:creationId xmlns:a16="http://schemas.microsoft.com/office/drawing/2014/main" id="{32947C0F-4765-AC96-9CA2-18AB966FBF8C}"/>
              </a:ext>
            </a:extLst>
          </p:cNvPr>
          <p:cNvSpPr/>
          <p:nvPr/>
        </p:nvSpPr>
        <p:spPr>
          <a:xfrm>
            <a:off x="2679462" y="4400075"/>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4" name="그래픽 63" descr="디스크 단색으로 채워진">
            <a:extLst>
              <a:ext uri="{FF2B5EF4-FFF2-40B4-BE49-F238E27FC236}">
                <a16:creationId xmlns:a16="http://schemas.microsoft.com/office/drawing/2014/main" id="{696F55AF-9C69-F5C2-8A12-E03E1CBAA95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2697462" y="4412165"/>
            <a:ext cx="144000" cy="144000"/>
          </a:xfrm>
          <a:prstGeom prst="rect">
            <a:avLst/>
          </a:prstGeom>
        </p:spPr>
      </p:pic>
      <p:sp>
        <p:nvSpPr>
          <p:cNvPr id="68" name="사각형: 둥근 모서리 67">
            <a:extLst>
              <a:ext uri="{FF2B5EF4-FFF2-40B4-BE49-F238E27FC236}">
                <a16:creationId xmlns:a16="http://schemas.microsoft.com/office/drawing/2014/main" id="{171F9E72-E02B-26FF-9DCE-6F083C629F63}"/>
              </a:ext>
            </a:extLst>
          </p:cNvPr>
          <p:cNvSpPr/>
          <p:nvPr/>
        </p:nvSpPr>
        <p:spPr>
          <a:xfrm>
            <a:off x="4564047" y="4398876"/>
            <a:ext cx="821425" cy="263612"/>
          </a:xfrm>
          <a:prstGeom prst="roundRect">
            <a:avLst>
              <a:gd name="adj" fmla="val 317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9" name="그래픽 68" descr="디스크 단색으로 채워진">
            <a:extLst>
              <a:ext uri="{FF2B5EF4-FFF2-40B4-BE49-F238E27FC236}">
                <a16:creationId xmlns:a16="http://schemas.microsoft.com/office/drawing/2014/main" id="{B30D6D0E-2F1E-4F58-B537-AE012823227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4618029" y="4412165"/>
            <a:ext cx="144000" cy="144000"/>
          </a:xfrm>
          <a:prstGeom prst="rect">
            <a:avLst/>
          </a:prstGeom>
        </p:spPr>
      </p:pic>
      <p:sp>
        <p:nvSpPr>
          <p:cNvPr id="70" name="사각형: 둥근 모서리 69">
            <a:extLst>
              <a:ext uri="{FF2B5EF4-FFF2-40B4-BE49-F238E27FC236}">
                <a16:creationId xmlns:a16="http://schemas.microsoft.com/office/drawing/2014/main" id="{E24F8078-9C19-0378-0E4B-0B2C7C0467CE}"/>
              </a:ext>
            </a:extLst>
          </p:cNvPr>
          <p:cNvSpPr/>
          <p:nvPr/>
        </p:nvSpPr>
        <p:spPr>
          <a:xfrm>
            <a:off x="4534606" y="4546310"/>
            <a:ext cx="310846"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dirty="0">
                <a:solidFill>
                  <a:schemeClr val="tx1">
                    <a:lumMod val="50000"/>
                    <a:lumOff val="50000"/>
                  </a:schemeClr>
                </a:solidFill>
              </a:rPr>
              <a:t>저장</a:t>
            </a:r>
          </a:p>
        </p:txBody>
      </p:sp>
      <p:pic>
        <p:nvPicPr>
          <p:cNvPr id="71" name="그래픽 70" descr="열린 폴더 단색으로 채워진">
            <a:extLst>
              <a:ext uri="{FF2B5EF4-FFF2-40B4-BE49-F238E27FC236}">
                <a16:creationId xmlns:a16="http://schemas.microsoft.com/office/drawing/2014/main" id="{0C644FA7-56E0-42F6-DAFC-297AFCC79BC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5121878" y="4412165"/>
            <a:ext cx="144000" cy="144000"/>
          </a:xfrm>
          <a:prstGeom prst="rect">
            <a:avLst/>
          </a:prstGeom>
        </p:spPr>
      </p:pic>
      <p:sp>
        <p:nvSpPr>
          <p:cNvPr id="72" name="사각형: 둥근 모서리 71">
            <a:extLst>
              <a:ext uri="{FF2B5EF4-FFF2-40B4-BE49-F238E27FC236}">
                <a16:creationId xmlns:a16="http://schemas.microsoft.com/office/drawing/2014/main" id="{52900C16-FAD4-2879-DBBE-5B58DBE60738}"/>
              </a:ext>
            </a:extLst>
          </p:cNvPr>
          <p:cNvSpPr/>
          <p:nvPr/>
        </p:nvSpPr>
        <p:spPr>
          <a:xfrm>
            <a:off x="4801984" y="4546310"/>
            <a:ext cx="578906"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a:solidFill>
                  <a:schemeClr val="tx1">
                    <a:lumMod val="50000"/>
                    <a:lumOff val="50000"/>
                  </a:schemeClr>
                </a:solidFill>
              </a:rPr>
              <a:t>다른 이름으로 저장</a:t>
            </a:r>
            <a:endParaRPr lang="ko-KR" altLang="en-US" sz="500" dirty="0">
              <a:solidFill>
                <a:schemeClr val="tx1">
                  <a:lumMod val="50000"/>
                  <a:lumOff val="50000"/>
                </a:schemeClr>
              </a:solidFill>
            </a:endParaRPr>
          </a:p>
        </p:txBody>
      </p:sp>
      <p:pic>
        <p:nvPicPr>
          <p:cNvPr id="73" name="그래픽 72" descr="열린 폴더 윤곽선">
            <a:extLst>
              <a:ext uri="{FF2B5EF4-FFF2-40B4-BE49-F238E27FC236}">
                <a16:creationId xmlns:a16="http://schemas.microsoft.com/office/drawing/2014/main" id="{9EE56AB2-6E82-3530-F385-B199396E2AC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4902759" y="4412165"/>
            <a:ext cx="144000" cy="144000"/>
          </a:xfrm>
          <a:prstGeom prst="rect">
            <a:avLst/>
          </a:prstGeom>
        </p:spPr>
      </p:pic>
      <p:pic>
        <p:nvPicPr>
          <p:cNvPr id="75" name="그래픽 74" descr="조금 굽은 화살표 단색으로 채워진">
            <a:extLst>
              <a:ext uri="{FF2B5EF4-FFF2-40B4-BE49-F238E27FC236}">
                <a16:creationId xmlns:a16="http://schemas.microsoft.com/office/drawing/2014/main" id="{F21D7FCB-50E5-1ACF-C8EE-F5858B20598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032854" y="4448067"/>
            <a:ext cx="86691" cy="86691"/>
          </a:xfrm>
          <a:prstGeom prst="rect">
            <a:avLst/>
          </a:prstGeom>
        </p:spPr>
      </p:pic>
    </p:spTree>
    <p:extLst>
      <p:ext uri="{BB962C8B-B14F-4D97-AF65-F5344CB8AC3E}">
        <p14:creationId xmlns:p14="http://schemas.microsoft.com/office/powerpoint/2010/main" val="1976131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3" y="129737"/>
            <a:ext cx="5467554" cy="196463"/>
          </a:xfrm>
        </p:spPr>
        <p:txBody>
          <a:bodyPr/>
          <a:lstStyle/>
          <a:p>
            <a:r>
              <a:rPr lang="ko-KR" altLang="en-US" dirty="0">
                <a:latin typeface="맑은 고딕" panose="020B0503020000020004" pitchFamily="50" charset="-127"/>
              </a:rPr>
              <a:t>신규 템플릿 구축</a:t>
            </a:r>
            <a:r>
              <a:rPr lang="en-US" altLang="ko-KR" dirty="0">
                <a:latin typeface="맑은 고딕" panose="020B0503020000020004" pitchFamily="50" charset="-127"/>
              </a:rPr>
              <a:t>_</a:t>
            </a:r>
            <a:r>
              <a:rPr lang="ko-KR" altLang="en-US" dirty="0">
                <a:latin typeface="맑은 고딕" panose="020B0503020000020004" pitchFamily="50" charset="-127"/>
              </a:rPr>
              <a:t>비교 템플릿</a:t>
            </a:r>
            <a:r>
              <a:rPr lang="en-US" altLang="ko-KR" dirty="0">
                <a:latin typeface="맑은 고딕" panose="020B0503020000020004" pitchFamily="50" charset="-127"/>
              </a:rPr>
              <a:t>_</a:t>
            </a:r>
            <a:r>
              <a:rPr lang="ko-KR" altLang="en-US" dirty="0">
                <a:latin typeface="맑은 고딕" panose="020B0503020000020004" pitchFamily="50" charset="-127"/>
              </a:rPr>
              <a:t>위젯 설정</a:t>
            </a:r>
            <a:r>
              <a:rPr lang="en-US" altLang="ko-KR" dirty="0">
                <a:latin typeface="맑은 고딕" panose="020B0503020000020004" pitchFamily="50" charset="-127"/>
              </a:rPr>
              <a:t>(LXPFA_SFR_013_2D_001)</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LXPFA_SB_2D_WA_005</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a:t>박선영</a:t>
            </a:r>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2023-05-02</a:t>
            </a:r>
            <a:endParaRPr lang="ko-KR" altLang="en-US" dirty="0"/>
          </a:p>
        </p:txBody>
      </p:sp>
      <p:graphicFrame>
        <p:nvGraphicFramePr>
          <p:cNvPr id="63" name="표 62">
            <a:extLst>
              <a:ext uri="{FF2B5EF4-FFF2-40B4-BE49-F238E27FC236}">
                <a16:creationId xmlns:a16="http://schemas.microsoft.com/office/drawing/2014/main" id="{208B5C22-B24C-0065-6B49-9E831B744193}"/>
              </a:ext>
            </a:extLst>
          </p:cNvPr>
          <p:cNvGraphicFramePr>
            <a:graphicFrameLocks noGrp="1"/>
          </p:cNvGraphicFramePr>
          <p:nvPr>
            <p:extLst>
              <p:ext uri="{D42A27DB-BD31-4B8C-83A1-F6EECF244321}">
                <p14:modId xmlns:p14="http://schemas.microsoft.com/office/powerpoint/2010/main" val="1688030309"/>
              </p:ext>
            </p:extLst>
          </p:nvPr>
        </p:nvGraphicFramePr>
        <p:xfrm>
          <a:off x="9563100" y="897079"/>
          <a:ext cx="2486025" cy="1714435"/>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비교</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0" baseline="0" dirty="0">
                          <a:latin typeface="맑은 고딕" panose="020B0503020000020004" pitchFamily="50" charset="-127"/>
                          <a:ea typeface="+mn-ea"/>
                        </a:rPr>
                        <a:t>2</a:t>
                      </a:r>
                      <a:r>
                        <a:rPr lang="ko-KR" altLang="en-US" sz="800" b="0" baseline="0" dirty="0">
                          <a:latin typeface="맑은 고딕" panose="020B0503020000020004" pitchFamily="50" charset="-127"/>
                          <a:ea typeface="+mn-ea"/>
                        </a:rPr>
                        <a:t>개의 </a:t>
                      </a:r>
                      <a:r>
                        <a:rPr lang="ko-KR" altLang="en-US" sz="800" b="0" baseline="0" dirty="0" err="1">
                          <a:latin typeface="맑은 고딕" panose="020B0503020000020004" pitchFamily="50" charset="-127"/>
                          <a:ea typeface="+mn-ea"/>
                        </a:rPr>
                        <a:t>맵을</a:t>
                      </a:r>
                      <a:r>
                        <a:rPr lang="ko-KR" altLang="en-US" sz="800" b="0" baseline="0" dirty="0">
                          <a:latin typeface="맑은 고딕" panose="020B0503020000020004" pitchFamily="50" charset="-127"/>
                          <a:ea typeface="+mn-ea"/>
                        </a:rPr>
                        <a:t> 연결하여 비교하거나 각 </a:t>
                      </a:r>
                      <a:r>
                        <a:rPr lang="ko-KR" altLang="en-US" sz="800" b="0" baseline="0" dirty="0" err="1">
                          <a:latin typeface="맑은 고딕" panose="020B0503020000020004" pitchFamily="50" charset="-127"/>
                          <a:ea typeface="+mn-ea"/>
                        </a:rPr>
                        <a:t>맵을</a:t>
                      </a:r>
                      <a:r>
                        <a:rPr lang="ko-KR" altLang="en-US" sz="800" b="0" baseline="0" dirty="0">
                          <a:latin typeface="맑은 고딕" panose="020B0503020000020004" pitchFamily="50" charset="-127"/>
                          <a:ea typeface="+mn-ea"/>
                        </a:rPr>
                        <a:t> </a:t>
                      </a:r>
                      <a:r>
                        <a:rPr lang="ko-KR" altLang="en-US" sz="800" b="0" baseline="0" dirty="0" err="1">
                          <a:latin typeface="맑은 고딕" panose="020B0503020000020004" pitchFamily="50" charset="-127"/>
                          <a:ea typeface="+mn-ea"/>
                        </a:rPr>
                        <a:t>개별적으로탐색할</a:t>
                      </a:r>
                      <a:r>
                        <a:rPr lang="ko-KR" altLang="en-US" sz="800" b="0" baseline="0" dirty="0">
                          <a:latin typeface="맑은 고딕" panose="020B0503020000020004" pitchFamily="50" charset="-127"/>
                          <a:ea typeface="+mn-ea"/>
                        </a:rPr>
                        <a:t>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pic>
        <p:nvPicPr>
          <p:cNvPr id="3" name="그림 2">
            <a:extLst>
              <a:ext uri="{FF2B5EF4-FFF2-40B4-BE49-F238E27FC236}">
                <a16:creationId xmlns:a16="http://schemas.microsoft.com/office/drawing/2014/main" id="{2A3A7443-F148-1D45-BBA6-2213C9E203DD}"/>
              </a:ext>
            </a:extLst>
          </p:cNvPr>
          <p:cNvPicPr>
            <a:picLocks noChangeAspect="1"/>
          </p:cNvPicPr>
          <p:nvPr/>
        </p:nvPicPr>
        <p:blipFill rotWithShape="1">
          <a:blip r:embed="rId2"/>
          <a:srcRect r="16808"/>
          <a:stretch/>
        </p:blipFill>
        <p:spPr>
          <a:xfrm>
            <a:off x="142875" y="915144"/>
            <a:ext cx="9319907" cy="5469978"/>
          </a:xfrm>
          <a:prstGeom prst="rect">
            <a:avLst/>
          </a:prstGeom>
        </p:spPr>
      </p:pic>
      <p:sp>
        <p:nvSpPr>
          <p:cNvPr id="12" name="직사각형 11">
            <a:extLst>
              <a:ext uri="{FF2B5EF4-FFF2-40B4-BE49-F238E27FC236}">
                <a16:creationId xmlns:a16="http://schemas.microsoft.com/office/drawing/2014/main" id="{A055E0F4-A9DC-BB64-C143-350F7F91886B}"/>
              </a:ext>
            </a:extLst>
          </p:cNvPr>
          <p:cNvSpPr/>
          <p:nvPr/>
        </p:nvSpPr>
        <p:spPr>
          <a:xfrm>
            <a:off x="795872" y="928867"/>
            <a:ext cx="736599" cy="169277"/>
          </a:xfrm>
          <a:prstGeom prst="rect">
            <a:avLst/>
          </a:prstGeom>
          <a:solidFill>
            <a:srgbClr val="2F5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2434A5D3-51B4-2EFA-3285-16AD70B59974}"/>
              </a:ext>
            </a:extLst>
          </p:cNvPr>
          <p:cNvSpPr txBox="1"/>
          <p:nvPr/>
        </p:nvSpPr>
        <p:spPr>
          <a:xfrm>
            <a:off x="724750" y="919407"/>
            <a:ext cx="635000" cy="184666"/>
          </a:xfrm>
          <a:prstGeom prst="rect">
            <a:avLst/>
          </a:prstGeom>
          <a:noFill/>
        </p:spPr>
        <p:txBody>
          <a:bodyPr wrap="square" rtlCol="0">
            <a:spAutoFit/>
          </a:bodyPr>
          <a:lstStyle/>
          <a:p>
            <a:r>
              <a:rPr lang="en-US" altLang="ko-KR" sz="600" b="1" dirty="0">
                <a:solidFill>
                  <a:schemeClr val="bg1"/>
                </a:solidFill>
              </a:rPr>
              <a:t>(</a:t>
            </a:r>
            <a:r>
              <a:rPr lang="ko-KR" altLang="en-US" sz="600" b="1" dirty="0">
                <a:solidFill>
                  <a:schemeClr val="bg1"/>
                </a:solidFill>
              </a:rPr>
              <a:t>비교</a:t>
            </a:r>
            <a:r>
              <a:rPr lang="en-US" altLang="ko-KR" sz="600" b="1" dirty="0">
                <a:solidFill>
                  <a:schemeClr val="bg1"/>
                </a:solidFill>
              </a:rPr>
              <a:t>)</a:t>
            </a:r>
            <a:endParaRPr lang="ko-KR" altLang="en-US" sz="600" b="1" dirty="0">
              <a:solidFill>
                <a:schemeClr val="bg1"/>
              </a:solidFill>
            </a:endParaRPr>
          </a:p>
        </p:txBody>
      </p:sp>
      <p:sp>
        <p:nvSpPr>
          <p:cNvPr id="34" name="직사각형 33">
            <a:extLst>
              <a:ext uri="{FF2B5EF4-FFF2-40B4-BE49-F238E27FC236}">
                <a16:creationId xmlns:a16="http://schemas.microsoft.com/office/drawing/2014/main" id="{224AE4DC-3B23-C527-FDCD-A4B9E1A25E6F}"/>
              </a:ext>
            </a:extLst>
          </p:cNvPr>
          <p:cNvSpPr/>
          <p:nvPr/>
        </p:nvSpPr>
        <p:spPr>
          <a:xfrm>
            <a:off x="458790" y="1149551"/>
            <a:ext cx="1536698" cy="253934"/>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사각형: 둥근 모서리 25">
            <a:extLst>
              <a:ext uri="{FF2B5EF4-FFF2-40B4-BE49-F238E27FC236}">
                <a16:creationId xmlns:a16="http://schemas.microsoft.com/office/drawing/2014/main" id="{7B8361B8-E977-9B79-F4E3-D51B21E46A93}"/>
              </a:ext>
            </a:extLst>
          </p:cNvPr>
          <p:cNvSpPr/>
          <p:nvPr/>
        </p:nvSpPr>
        <p:spPr>
          <a:xfrm>
            <a:off x="1222109" y="1172419"/>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테마</a:t>
            </a:r>
          </a:p>
        </p:txBody>
      </p:sp>
      <p:sp>
        <p:nvSpPr>
          <p:cNvPr id="28" name="사각형: 둥근 모서리 27">
            <a:extLst>
              <a:ext uri="{FF2B5EF4-FFF2-40B4-BE49-F238E27FC236}">
                <a16:creationId xmlns:a16="http://schemas.microsoft.com/office/drawing/2014/main" id="{C806665F-7657-4AF4-0B4E-B11623804280}"/>
              </a:ext>
            </a:extLst>
          </p:cNvPr>
          <p:cNvSpPr/>
          <p:nvPr/>
        </p:nvSpPr>
        <p:spPr>
          <a:xfrm>
            <a:off x="1599668" y="1172419"/>
            <a:ext cx="373595" cy="160204"/>
          </a:xfrm>
          <a:prstGeom prst="roundRect">
            <a:avLst>
              <a:gd name="adj" fmla="val 12208"/>
            </a:avLst>
          </a:prstGeom>
          <a:solidFill>
            <a:srgbClr val="2F5597"/>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위젯</a:t>
            </a:r>
          </a:p>
        </p:txBody>
      </p:sp>
      <p:sp>
        <p:nvSpPr>
          <p:cNvPr id="29" name="사각형: 둥근 모서리 28">
            <a:extLst>
              <a:ext uri="{FF2B5EF4-FFF2-40B4-BE49-F238E27FC236}">
                <a16:creationId xmlns:a16="http://schemas.microsoft.com/office/drawing/2014/main" id="{34074365-2C77-E6EF-2C38-CB1987796F0A}"/>
              </a:ext>
            </a:extLst>
          </p:cNvPr>
          <p:cNvSpPr/>
          <p:nvPr/>
        </p:nvSpPr>
        <p:spPr>
          <a:xfrm>
            <a:off x="456191" y="1172419"/>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메인</a:t>
            </a:r>
          </a:p>
        </p:txBody>
      </p:sp>
      <p:sp>
        <p:nvSpPr>
          <p:cNvPr id="33" name="사각형: 둥근 모서리 32">
            <a:extLst>
              <a:ext uri="{FF2B5EF4-FFF2-40B4-BE49-F238E27FC236}">
                <a16:creationId xmlns:a16="http://schemas.microsoft.com/office/drawing/2014/main" id="{FE0EC759-FE3B-0F2F-1DB3-C47D7E153AF3}"/>
              </a:ext>
            </a:extLst>
          </p:cNvPr>
          <p:cNvSpPr/>
          <p:nvPr/>
        </p:nvSpPr>
        <p:spPr>
          <a:xfrm>
            <a:off x="837190" y="1172419"/>
            <a:ext cx="373595" cy="160204"/>
          </a:xfrm>
          <a:prstGeom prst="roundRect">
            <a:avLst>
              <a:gd name="adj" fmla="val 12208"/>
            </a:avLst>
          </a:prstGeom>
          <a:solidFill>
            <a:schemeClr val="bg1"/>
          </a:solidFill>
          <a:ln w="3175">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rgbClr val="2F5597"/>
                </a:solidFill>
              </a:rPr>
              <a:t>레이아웃</a:t>
            </a:r>
          </a:p>
        </p:txBody>
      </p:sp>
      <p:sp>
        <p:nvSpPr>
          <p:cNvPr id="6" name="직사각형 5">
            <a:extLst>
              <a:ext uri="{FF2B5EF4-FFF2-40B4-BE49-F238E27FC236}">
                <a16:creationId xmlns:a16="http://schemas.microsoft.com/office/drawing/2014/main" id="{31B1AF5B-E30C-2C76-E055-CAE795464224}"/>
              </a:ext>
            </a:extLst>
          </p:cNvPr>
          <p:cNvSpPr/>
          <p:nvPr/>
        </p:nvSpPr>
        <p:spPr>
          <a:xfrm>
            <a:off x="456190" y="3250544"/>
            <a:ext cx="1536697" cy="1801213"/>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D68C4540-2664-C502-3F8F-E84470245BF6}"/>
              </a:ext>
            </a:extLst>
          </p:cNvPr>
          <p:cNvSpPr/>
          <p:nvPr/>
        </p:nvSpPr>
        <p:spPr>
          <a:xfrm>
            <a:off x="453591" y="1413733"/>
            <a:ext cx="1519672" cy="130615"/>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22D1682F-8087-9579-2CAB-1294E8C07080}"/>
              </a:ext>
            </a:extLst>
          </p:cNvPr>
          <p:cNvGraphicFramePr>
            <a:graphicFrameLocks noGrp="1"/>
          </p:cNvGraphicFramePr>
          <p:nvPr>
            <p:extLst>
              <p:ext uri="{D42A27DB-BD31-4B8C-83A1-F6EECF244321}">
                <p14:modId xmlns:p14="http://schemas.microsoft.com/office/powerpoint/2010/main" val="3435602167"/>
              </p:ext>
            </p:extLst>
          </p:nvPr>
        </p:nvGraphicFramePr>
        <p:xfrm>
          <a:off x="9563100" y="897079"/>
          <a:ext cx="2486025" cy="2203359"/>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180923">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비교</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0" baseline="0" dirty="0">
                          <a:latin typeface="맑은 고딕" panose="020B0503020000020004" pitchFamily="50" charset="-127"/>
                          <a:ea typeface="+mn-ea"/>
                        </a:rPr>
                        <a:t>2</a:t>
                      </a:r>
                      <a:r>
                        <a:rPr lang="ko-KR" altLang="en-US" sz="800" b="0" baseline="0" dirty="0">
                          <a:latin typeface="맑은 고딕" panose="020B0503020000020004" pitchFamily="50" charset="-127"/>
                          <a:ea typeface="+mn-ea"/>
                        </a:rPr>
                        <a:t>개의 </a:t>
                      </a:r>
                      <a:r>
                        <a:rPr lang="ko-KR" altLang="en-US" sz="800" b="0" baseline="0" dirty="0" err="1">
                          <a:latin typeface="맑은 고딕" panose="020B0503020000020004" pitchFamily="50" charset="-127"/>
                          <a:ea typeface="+mn-ea"/>
                        </a:rPr>
                        <a:t>맵을</a:t>
                      </a:r>
                      <a:r>
                        <a:rPr lang="ko-KR" altLang="en-US" sz="800" b="0" baseline="0" dirty="0">
                          <a:latin typeface="맑은 고딕" panose="020B0503020000020004" pitchFamily="50" charset="-127"/>
                          <a:ea typeface="+mn-ea"/>
                        </a:rPr>
                        <a:t> 연결하여 비교하거나 각 </a:t>
                      </a:r>
                      <a:r>
                        <a:rPr lang="ko-KR" altLang="en-US" sz="800" b="0" baseline="0" dirty="0" err="1">
                          <a:latin typeface="맑은 고딕" panose="020B0503020000020004" pitchFamily="50" charset="-127"/>
                          <a:ea typeface="+mn-ea"/>
                        </a:rPr>
                        <a:t>맵을</a:t>
                      </a:r>
                      <a:r>
                        <a:rPr lang="ko-KR" altLang="en-US" sz="800" b="0" baseline="0" dirty="0">
                          <a:latin typeface="맑은 고딕" panose="020B0503020000020004" pitchFamily="50" charset="-127"/>
                          <a:ea typeface="+mn-ea"/>
                        </a:rPr>
                        <a:t> </a:t>
                      </a:r>
                      <a:r>
                        <a:rPr lang="ko-KR" altLang="en-US" sz="800" b="0" baseline="0" dirty="0" err="1">
                          <a:latin typeface="맑은 고딕" panose="020B0503020000020004" pitchFamily="50" charset="-127"/>
                          <a:ea typeface="+mn-ea"/>
                        </a:rPr>
                        <a:t>개별적으로탐색할</a:t>
                      </a:r>
                      <a:r>
                        <a:rPr lang="ko-KR" altLang="en-US" sz="800" b="0" baseline="0" dirty="0">
                          <a:latin typeface="맑은 고딕" panose="020B0503020000020004" pitchFamily="50" charset="-127"/>
                          <a:ea typeface="+mn-ea"/>
                        </a:rPr>
                        <a:t> 수 있는 템플릿</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위젯</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ko-KR" altLang="en-US" sz="800" b="0" baseline="0" dirty="0" err="1">
                          <a:solidFill>
                            <a:schemeClr val="tx1"/>
                          </a:solidFill>
                          <a:latin typeface="맑은 고딕" panose="020B0503020000020004" pitchFamily="50" charset="-127"/>
                          <a:ea typeface="맑은 고딕" panose="020B0503020000020004" pitchFamily="50" charset="-127"/>
                          <a:sym typeface="Wingdings" pitchFamily="2" charset="2"/>
                        </a:rPr>
                        <a:t>웹앱</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&gt;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상세설정 </a:t>
                      </a:r>
                      <a:r>
                        <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rPr>
                        <a:t>&gt; </a:t>
                      </a:r>
                      <a:r>
                        <a:rPr lang="ko-KR" altLang="en-US" sz="800" b="0" baseline="0" dirty="0">
                          <a:solidFill>
                            <a:schemeClr val="tx1"/>
                          </a:solidFill>
                          <a:latin typeface="맑은 고딕" panose="020B0503020000020004" pitchFamily="50" charset="-127"/>
                          <a:ea typeface="맑은 고딕" panose="020B0503020000020004" pitchFamily="50" charset="-127"/>
                          <a:sym typeface="Wingdings" pitchFamily="2" charset="2"/>
                        </a:rPr>
                        <a:t>위젯</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위젯 정보 설정</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84476432"/>
                  </a:ext>
                </a:extLst>
              </a:tr>
              <a:tr h="174138">
                <a:tc vMerge="1">
                  <a:txBody>
                    <a:bodyPr/>
                    <a:lstStyle/>
                    <a:p>
                      <a:pPr latinLnBrk="1"/>
                      <a:endParaRPr lang="ko-KR" altLang="en-US"/>
                    </a:p>
                  </a:txBody>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기존 기능과 동일</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6547118"/>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pSp>
        <p:nvGrpSpPr>
          <p:cNvPr id="11" name="그룹 10">
            <a:extLst>
              <a:ext uri="{FF2B5EF4-FFF2-40B4-BE49-F238E27FC236}">
                <a16:creationId xmlns:a16="http://schemas.microsoft.com/office/drawing/2014/main" id="{E2DD73FE-CD09-E476-C1F8-44B875B53A6C}"/>
              </a:ext>
            </a:extLst>
          </p:cNvPr>
          <p:cNvGrpSpPr/>
          <p:nvPr/>
        </p:nvGrpSpPr>
        <p:grpSpPr>
          <a:xfrm>
            <a:off x="341880" y="1407992"/>
            <a:ext cx="109171" cy="1853831"/>
            <a:chOff x="8472854" y="3429000"/>
            <a:chExt cx="109171" cy="259517"/>
          </a:xfrm>
        </p:grpSpPr>
        <p:cxnSp>
          <p:nvCxnSpPr>
            <p:cNvPr id="15" name="직선 연결선 14">
              <a:extLst>
                <a:ext uri="{FF2B5EF4-FFF2-40B4-BE49-F238E27FC236}">
                  <a16:creationId xmlns:a16="http://schemas.microsoft.com/office/drawing/2014/main" id="{771A6017-A82B-FF38-94E9-9090C24C1005}"/>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372F6F4B-2100-66F1-E47B-67A563A9E03F}"/>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415B07CF-42E1-655F-1757-967B4E771D8A}"/>
                </a:ext>
              </a:extLst>
            </p:cNvPr>
            <p:cNvCxnSpPr>
              <a:cxnSpLocks/>
            </p:cNvCxnSpPr>
            <p:nvPr/>
          </p:nvCxnSpPr>
          <p:spPr>
            <a:xfrm>
              <a:off x="8519819"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모서리가 둥근 직사각형 299">
            <a:extLst>
              <a:ext uri="{FF2B5EF4-FFF2-40B4-BE49-F238E27FC236}">
                <a16:creationId xmlns:a16="http://schemas.microsoft.com/office/drawing/2014/main" id="{8A10E3C2-E31E-1344-17C8-B6155688AFC8}"/>
              </a:ext>
            </a:extLst>
          </p:cNvPr>
          <p:cNvSpPr/>
          <p:nvPr/>
        </p:nvSpPr>
        <p:spPr>
          <a:xfrm>
            <a:off x="1487704" y="104991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5" name="직사각형 4">
            <a:extLst>
              <a:ext uri="{FF2B5EF4-FFF2-40B4-BE49-F238E27FC236}">
                <a16:creationId xmlns:a16="http://schemas.microsoft.com/office/drawing/2014/main" id="{46E5A354-0FB4-E286-C989-BAB9670BAC8C}"/>
              </a:ext>
            </a:extLst>
          </p:cNvPr>
          <p:cNvSpPr/>
          <p:nvPr/>
        </p:nvSpPr>
        <p:spPr>
          <a:xfrm>
            <a:off x="4267200" y="1214249"/>
            <a:ext cx="2583180" cy="5026326"/>
          </a:xfrm>
          <a:prstGeom prst="rect">
            <a:avLst/>
          </a:prstGeom>
          <a:solidFill>
            <a:srgbClr val="F6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D171143-F8E5-F45B-62DF-34E18C1827E5}"/>
              </a:ext>
            </a:extLst>
          </p:cNvPr>
          <p:cNvSpPr/>
          <p:nvPr/>
        </p:nvSpPr>
        <p:spPr>
          <a:xfrm>
            <a:off x="6864991" y="1214249"/>
            <a:ext cx="2597791" cy="50263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CC743C46-634E-6194-7E50-39E6B7825DE4}"/>
              </a:ext>
            </a:extLst>
          </p:cNvPr>
          <p:cNvSpPr txBox="1"/>
          <p:nvPr/>
        </p:nvSpPr>
        <p:spPr>
          <a:xfrm>
            <a:off x="5109512" y="3726073"/>
            <a:ext cx="910007" cy="200055"/>
          </a:xfrm>
          <a:prstGeom prst="rect">
            <a:avLst/>
          </a:prstGeom>
          <a:noFill/>
        </p:spPr>
        <p:txBody>
          <a:bodyPr wrap="square" rtlCol="0">
            <a:spAutoFit/>
          </a:bodyPr>
          <a:lstStyle/>
          <a:p>
            <a:pPr algn="ctr"/>
            <a:r>
              <a:rPr lang="ko-KR" altLang="en-US" sz="700" b="1" dirty="0">
                <a:solidFill>
                  <a:schemeClr val="tx1">
                    <a:lumMod val="50000"/>
                    <a:lumOff val="50000"/>
                  </a:schemeClr>
                </a:solidFill>
              </a:rPr>
              <a:t>콘텐츠 영역 </a:t>
            </a:r>
            <a:r>
              <a:rPr lang="en-US" altLang="ko-KR" sz="700" b="1" dirty="0">
                <a:solidFill>
                  <a:schemeClr val="tx1">
                    <a:lumMod val="50000"/>
                    <a:lumOff val="50000"/>
                  </a:schemeClr>
                </a:solidFill>
              </a:rPr>
              <a:t>1</a:t>
            </a:r>
            <a:endParaRPr lang="ko-KR" altLang="en-US" sz="700" b="1" dirty="0">
              <a:solidFill>
                <a:schemeClr val="tx1">
                  <a:lumMod val="50000"/>
                  <a:lumOff val="50000"/>
                </a:schemeClr>
              </a:solidFill>
            </a:endParaRPr>
          </a:p>
        </p:txBody>
      </p:sp>
      <p:sp>
        <p:nvSpPr>
          <p:cNvPr id="23" name="TextBox 22">
            <a:extLst>
              <a:ext uri="{FF2B5EF4-FFF2-40B4-BE49-F238E27FC236}">
                <a16:creationId xmlns:a16="http://schemas.microsoft.com/office/drawing/2014/main" id="{50D16EA9-E1EE-7397-77D7-AB7D176E929D}"/>
              </a:ext>
            </a:extLst>
          </p:cNvPr>
          <p:cNvSpPr txBox="1"/>
          <p:nvPr/>
        </p:nvSpPr>
        <p:spPr>
          <a:xfrm>
            <a:off x="7708882" y="3726073"/>
            <a:ext cx="910007" cy="200055"/>
          </a:xfrm>
          <a:prstGeom prst="rect">
            <a:avLst/>
          </a:prstGeom>
          <a:noFill/>
        </p:spPr>
        <p:txBody>
          <a:bodyPr wrap="square" rtlCol="0">
            <a:spAutoFit/>
          </a:bodyPr>
          <a:lstStyle/>
          <a:p>
            <a:pPr algn="ctr"/>
            <a:r>
              <a:rPr lang="ko-KR" altLang="en-US" sz="700" b="1" dirty="0">
                <a:solidFill>
                  <a:schemeClr val="tx1">
                    <a:lumMod val="50000"/>
                    <a:lumOff val="50000"/>
                  </a:schemeClr>
                </a:solidFill>
              </a:rPr>
              <a:t>콘텐츠 영역 </a:t>
            </a:r>
            <a:r>
              <a:rPr lang="en-US" altLang="ko-KR" sz="700" b="1" dirty="0">
                <a:solidFill>
                  <a:schemeClr val="tx1">
                    <a:lumMod val="50000"/>
                    <a:lumOff val="50000"/>
                  </a:schemeClr>
                </a:solidFill>
              </a:rPr>
              <a:t>2</a:t>
            </a:r>
            <a:endParaRPr lang="ko-KR" altLang="en-US" sz="700" b="1" dirty="0">
              <a:solidFill>
                <a:schemeClr val="tx1">
                  <a:lumMod val="50000"/>
                  <a:lumOff val="50000"/>
                </a:schemeClr>
              </a:solidFill>
            </a:endParaRPr>
          </a:p>
        </p:txBody>
      </p:sp>
      <p:pic>
        <p:nvPicPr>
          <p:cNvPr id="27" name="그림 26">
            <a:extLst>
              <a:ext uri="{FF2B5EF4-FFF2-40B4-BE49-F238E27FC236}">
                <a16:creationId xmlns:a16="http://schemas.microsoft.com/office/drawing/2014/main" id="{A215C6FF-01CC-BD65-20C1-F468EE69F03E}"/>
              </a:ext>
            </a:extLst>
          </p:cNvPr>
          <p:cNvPicPr>
            <a:picLocks noChangeAspect="1"/>
          </p:cNvPicPr>
          <p:nvPr/>
        </p:nvPicPr>
        <p:blipFill rotWithShape="1">
          <a:blip r:embed="rId3"/>
          <a:srcRect r="56012"/>
          <a:stretch/>
        </p:blipFill>
        <p:spPr>
          <a:xfrm>
            <a:off x="3763945" y="1203325"/>
            <a:ext cx="3000728" cy="5037250"/>
          </a:xfrm>
          <a:prstGeom prst="rect">
            <a:avLst/>
          </a:prstGeom>
        </p:spPr>
      </p:pic>
      <p:pic>
        <p:nvPicPr>
          <p:cNvPr id="30" name="그림 29">
            <a:extLst>
              <a:ext uri="{FF2B5EF4-FFF2-40B4-BE49-F238E27FC236}">
                <a16:creationId xmlns:a16="http://schemas.microsoft.com/office/drawing/2014/main" id="{915D7384-4CB5-9C2C-3A70-F2D907A0CDAB}"/>
              </a:ext>
            </a:extLst>
          </p:cNvPr>
          <p:cNvPicPr>
            <a:picLocks noChangeAspect="1"/>
          </p:cNvPicPr>
          <p:nvPr/>
        </p:nvPicPr>
        <p:blipFill rotWithShape="1">
          <a:blip r:embed="rId4"/>
          <a:srcRect r="20124"/>
          <a:stretch/>
        </p:blipFill>
        <p:spPr>
          <a:xfrm>
            <a:off x="6764673" y="1203324"/>
            <a:ext cx="2703178" cy="5037250"/>
          </a:xfrm>
          <a:prstGeom prst="rect">
            <a:avLst/>
          </a:prstGeom>
        </p:spPr>
      </p:pic>
      <p:grpSp>
        <p:nvGrpSpPr>
          <p:cNvPr id="7" name="그룹 6">
            <a:extLst>
              <a:ext uri="{FF2B5EF4-FFF2-40B4-BE49-F238E27FC236}">
                <a16:creationId xmlns:a16="http://schemas.microsoft.com/office/drawing/2014/main" id="{A677B0D9-9914-4FC5-77BB-1218911D6C0A}"/>
              </a:ext>
            </a:extLst>
          </p:cNvPr>
          <p:cNvGrpSpPr/>
          <p:nvPr/>
        </p:nvGrpSpPr>
        <p:grpSpPr>
          <a:xfrm>
            <a:off x="1869269" y="1410833"/>
            <a:ext cx="1892834" cy="4829741"/>
            <a:chOff x="1869269" y="1203324"/>
            <a:chExt cx="1892834" cy="4829741"/>
          </a:xfrm>
        </p:grpSpPr>
        <p:pic>
          <p:nvPicPr>
            <p:cNvPr id="31" name="그림 30">
              <a:extLst>
                <a:ext uri="{FF2B5EF4-FFF2-40B4-BE49-F238E27FC236}">
                  <a16:creationId xmlns:a16="http://schemas.microsoft.com/office/drawing/2014/main" id="{99F3EFDB-5BB5-C47D-DD93-F9A9AFBC6960}"/>
                </a:ext>
              </a:extLst>
            </p:cNvPr>
            <p:cNvPicPr>
              <a:picLocks noChangeAspect="1"/>
            </p:cNvPicPr>
            <p:nvPr/>
          </p:nvPicPr>
          <p:blipFill>
            <a:blip r:embed="rId5"/>
            <a:stretch>
              <a:fillRect/>
            </a:stretch>
          </p:blipFill>
          <p:spPr>
            <a:xfrm>
              <a:off x="2041070" y="1203324"/>
              <a:ext cx="1721033" cy="4829741"/>
            </a:xfrm>
            <a:prstGeom prst="rect">
              <a:avLst/>
            </a:prstGeom>
          </p:spPr>
        </p:pic>
        <p:pic>
          <p:nvPicPr>
            <p:cNvPr id="24" name="그림 23">
              <a:extLst>
                <a:ext uri="{FF2B5EF4-FFF2-40B4-BE49-F238E27FC236}">
                  <a16:creationId xmlns:a16="http://schemas.microsoft.com/office/drawing/2014/main" id="{875A38B0-2041-8A0C-878A-3A5855236931}"/>
                </a:ext>
              </a:extLst>
            </p:cNvPr>
            <p:cNvPicPr>
              <a:picLocks noChangeAspect="1"/>
            </p:cNvPicPr>
            <p:nvPr/>
          </p:nvPicPr>
          <p:blipFill>
            <a:blip r:embed="rId6"/>
            <a:stretch>
              <a:fillRect/>
            </a:stretch>
          </p:blipFill>
          <p:spPr>
            <a:xfrm>
              <a:off x="2089054" y="1640837"/>
              <a:ext cx="452803" cy="104023"/>
            </a:xfrm>
            <a:prstGeom prst="rect">
              <a:avLst/>
            </a:prstGeom>
          </p:spPr>
        </p:pic>
        <p:sp>
          <p:nvSpPr>
            <p:cNvPr id="25" name="TextBox 24">
              <a:extLst>
                <a:ext uri="{FF2B5EF4-FFF2-40B4-BE49-F238E27FC236}">
                  <a16:creationId xmlns:a16="http://schemas.microsoft.com/office/drawing/2014/main" id="{AFB178FC-657F-3565-C54C-546BF4492A39}"/>
                </a:ext>
              </a:extLst>
            </p:cNvPr>
            <p:cNvSpPr txBox="1"/>
            <p:nvPr/>
          </p:nvSpPr>
          <p:spPr>
            <a:xfrm>
              <a:off x="1869269" y="3060116"/>
              <a:ext cx="892372" cy="184666"/>
            </a:xfrm>
            <a:prstGeom prst="rect">
              <a:avLst/>
            </a:prstGeom>
            <a:noFill/>
          </p:spPr>
          <p:txBody>
            <a:bodyPr wrap="square" rtlCol="0">
              <a:spAutoFit/>
            </a:bodyPr>
            <a:lstStyle/>
            <a:p>
              <a:pPr algn="ctr"/>
              <a:r>
                <a:rPr lang="ko-KR" altLang="en-US" sz="600" b="1" dirty="0"/>
                <a:t>콘텐츠 영역 </a:t>
              </a:r>
              <a:r>
                <a:rPr lang="en-US" altLang="ko-KR" sz="600" b="1" dirty="0"/>
                <a:t>2</a:t>
              </a:r>
              <a:endParaRPr lang="ko-KR" altLang="en-US" sz="600" b="1" dirty="0"/>
            </a:p>
          </p:txBody>
        </p:sp>
        <p:sp>
          <p:nvSpPr>
            <p:cNvPr id="32" name="직사각형 31">
              <a:extLst>
                <a:ext uri="{FF2B5EF4-FFF2-40B4-BE49-F238E27FC236}">
                  <a16:creationId xmlns:a16="http://schemas.microsoft.com/office/drawing/2014/main" id="{43EA4DDE-7A6E-29E4-0DAD-47C2BDE6A6A9}"/>
                </a:ext>
              </a:extLst>
            </p:cNvPr>
            <p:cNvSpPr/>
            <p:nvPr/>
          </p:nvSpPr>
          <p:spPr>
            <a:xfrm>
              <a:off x="2089054" y="1504143"/>
              <a:ext cx="452803" cy="104023"/>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B20C1B7-6A52-A181-A718-51EBBED7664F}"/>
                </a:ext>
              </a:extLst>
            </p:cNvPr>
            <p:cNvSpPr txBox="1"/>
            <p:nvPr/>
          </p:nvSpPr>
          <p:spPr>
            <a:xfrm>
              <a:off x="1884509" y="1455739"/>
              <a:ext cx="892372" cy="184666"/>
            </a:xfrm>
            <a:prstGeom prst="rect">
              <a:avLst/>
            </a:prstGeom>
            <a:noFill/>
          </p:spPr>
          <p:txBody>
            <a:bodyPr wrap="square" rtlCol="0">
              <a:spAutoFit/>
            </a:bodyPr>
            <a:lstStyle/>
            <a:p>
              <a:pPr algn="ctr"/>
              <a:r>
                <a:rPr lang="ko-KR" altLang="en-US" sz="600" b="1" dirty="0"/>
                <a:t>콘텐츠 영역 </a:t>
              </a:r>
              <a:r>
                <a:rPr lang="en-US" altLang="ko-KR" sz="600" b="1" dirty="0"/>
                <a:t>1</a:t>
              </a:r>
              <a:endParaRPr lang="ko-KR" altLang="en-US" sz="600" b="1" dirty="0"/>
            </a:p>
          </p:txBody>
        </p:sp>
        <p:pic>
          <p:nvPicPr>
            <p:cNvPr id="36" name="그림 35">
              <a:extLst>
                <a:ext uri="{FF2B5EF4-FFF2-40B4-BE49-F238E27FC236}">
                  <a16:creationId xmlns:a16="http://schemas.microsoft.com/office/drawing/2014/main" id="{99A785C5-FF85-9613-3277-F154178B5D18}"/>
                </a:ext>
              </a:extLst>
            </p:cNvPr>
            <p:cNvPicPr>
              <a:picLocks noChangeAspect="1"/>
            </p:cNvPicPr>
            <p:nvPr/>
          </p:nvPicPr>
          <p:blipFill>
            <a:blip r:embed="rId6"/>
            <a:stretch>
              <a:fillRect/>
            </a:stretch>
          </p:blipFill>
          <p:spPr>
            <a:xfrm>
              <a:off x="2089054" y="3249571"/>
              <a:ext cx="452803" cy="104023"/>
            </a:xfrm>
            <a:prstGeom prst="rect">
              <a:avLst/>
            </a:prstGeom>
          </p:spPr>
        </p:pic>
        <p:cxnSp>
          <p:nvCxnSpPr>
            <p:cNvPr id="37" name="직선 연결선 36">
              <a:extLst>
                <a:ext uri="{FF2B5EF4-FFF2-40B4-BE49-F238E27FC236}">
                  <a16:creationId xmlns:a16="http://schemas.microsoft.com/office/drawing/2014/main" id="{A1C268F5-B034-D715-669A-F376A750C90C}"/>
                </a:ext>
              </a:extLst>
            </p:cNvPr>
            <p:cNvCxnSpPr>
              <a:cxnSpLocks/>
            </p:cNvCxnSpPr>
            <p:nvPr/>
          </p:nvCxnSpPr>
          <p:spPr>
            <a:xfrm>
              <a:off x="2083985" y="3002280"/>
              <a:ext cx="15796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4" name="그림 3">
            <a:extLst>
              <a:ext uri="{FF2B5EF4-FFF2-40B4-BE49-F238E27FC236}">
                <a16:creationId xmlns:a16="http://schemas.microsoft.com/office/drawing/2014/main" id="{44CDC1CD-50BD-4620-4607-1E522C40C501}"/>
              </a:ext>
            </a:extLst>
          </p:cNvPr>
          <p:cNvPicPr>
            <a:picLocks noChangeAspect="1"/>
          </p:cNvPicPr>
          <p:nvPr/>
        </p:nvPicPr>
        <p:blipFill>
          <a:blip r:embed="rId7"/>
          <a:stretch>
            <a:fillRect/>
          </a:stretch>
        </p:blipFill>
        <p:spPr>
          <a:xfrm>
            <a:off x="456191" y="1402391"/>
            <a:ext cx="1534096" cy="1824946"/>
          </a:xfrm>
          <a:prstGeom prst="rect">
            <a:avLst/>
          </a:prstGeom>
        </p:spPr>
      </p:pic>
      <p:sp>
        <p:nvSpPr>
          <p:cNvPr id="18" name="모서리가 둥근 직사각형 299">
            <a:extLst>
              <a:ext uri="{FF2B5EF4-FFF2-40B4-BE49-F238E27FC236}">
                <a16:creationId xmlns:a16="http://schemas.microsoft.com/office/drawing/2014/main" id="{94100F9F-2054-D81E-8885-A31D39FFC2F7}"/>
              </a:ext>
            </a:extLst>
          </p:cNvPr>
          <p:cNvSpPr/>
          <p:nvPr/>
        </p:nvSpPr>
        <p:spPr>
          <a:xfrm>
            <a:off x="283415" y="219416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pic>
        <p:nvPicPr>
          <p:cNvPr id="9" name="그림 8">
            <a:extLst>
              <a:ext uri="{FF2B5EF4-FFF2-40B4-BE49-F238E27FC236}">
                <a16:creationId xmlns:a16="http://schemas.microsoft.com/office/drawing/2014/main" id="{BCB98630-E817-6FD3-5D5D-D5171BB7B569}"/>
              </a:ext>
            </a:extLst>
          </p:cNvPr>
          <p:cNvPicPr>
            <a:picLocks noChangeAspect="1"/>
          </p:cNvPicPr>
          <p:nvPr/>
        </p:nvPicPr>
        <p:blipFill rotWithShape="1">
          <a:blip r:embed="rId8"/>
          <a:srcRect t="2" r="14585" b="-6"/>
          <a:stretch/>
        </p:blipFill>
        <p:spPr>
          <a:xfrm>
            <a:off x="2033652" y="1181330"/>
            <a:ext cx="7429695" cy="225264"/>
          </a:xfrm>
          <a:prstGeom prst="rect">
            <a:avLst/>
          </a:prstGeom>
        </p:spPr>
      </p:pic>
    </p:spTree>
    <p:extLst>
      <p:ext uri="{BB962C8B-B14F-4D97-AF65-F5344CB8AC3E}">
        <p14:creationId xmlns:p14="http://schemas.microsoft.com/office/powerpoint/2010/main" val="16237991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5256840"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신규 저장</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LXPFA_SB_2D_WA_078</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1172050933"/>
              </p:ext>
            </p:extLst>
          </p:nvPr>
        </p:nvGraphicFramePr>
        <p:xfrm>
          <a:off x="9563100" y="897079"/>
          <a:ext cx="2486025" cy="51941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신규 </a:t>
                      </a: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웹맵</a:t>
                      </a: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 저장</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새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웹맵일</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경우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저장</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 클릭 시 새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웹맵</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저장창</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팝업</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제목</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설명</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썸네일</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작성 후 저장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제목</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만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필수값</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최초 생성 웹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맵이</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아닐 경우 설정 없이 바로 저장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사진 업로드</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썸네일 업로드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카메라</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작동 후 촬영하여 업로드하거나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앨범</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에 접근하여 업로드</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(2-1)</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저장</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작성 완료 후 </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저장</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버튼 클릭 시 저장</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저장 안내 문구 팝업</a:t>
                      </a:r>
                      <a:r>
                        <a:rPr lang="en-US" altLang="ko-KR" sz="800" b="0" kern="1200" baseline="0" dirty="0">
                          <a:solidFill>
                            <a:schemeClr val="tx1"/>
                          </a:solidFill>
                          <a:latin typeface="맑은 고딕" panose="020B0503020000020004" pitchFamily="50" charset="-127"/>
                          <a:ea typeface="+mn-ea"/>
                          <a:cs typeface="+mn-cs"/>
                          <a:sym typeface="Wingdings" pitchFamily="2" charset="2"/>
                        </a:rPr>
                        <a:t>(3-1)</a:t>
                      </a: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신규 </a:t>
                      </a:r>
                      <a:r>
                        <a:rPr lang="ko-KR" altLang="en-US" sz="800" b="0" kern="1200" baseline="0" dirty="0" err="1">
                          <a:solidFill>
                            <a:schemeClr val="tx1"/>
                          </a:solidFill>
                          <a:latin typeface="맑은 고딕" panose="020B0503020000020004" pitchFamily="50" charset="-127"/>
                          <a:ea typeface="+mn-ea"/>
                          <a:cs typeface="+mn-cs"/>
                          <a:sym typeface="Wingdings" pitchFamily="2" charset="2"/>
                        </a:rPr>
                        <a:t>웹맵이</a:t>
                      </a:r>
                      <a:r>
                        <a:rPr lang="ko-KR" altLang="en-US" sz="800" b="0" kern="1200" baseline="0" dirty="0">
                          <a:solidFill>
                            <a:schemeClr val="tx1"/>
                          </a:solidFill>
                          <a:latin typeface="맑은 고딕" panose="020B0503020000020004" pitchFamily="50" charset="-127"/>
                          <a:ea typeface="+mn-ea"/>
                          <a:cs typeface="+mn-cs"/>
                          <a:sym typeface="Wingdings" pitchFamily="2" charset="2"/>
                        </a:rPr>
                        <a:t> 아니라 기존 </a:t>
                      </a:r>
                      <a:r>
                        <a:rPr lang="ko-KR" altLang="en-US" sz="800" b="0" kern="1200" baseline="0" dirty="0" err="1">
                          <a:solidFill>
                            <a:schemeClr val="tx1"/>
                          </a:solidFill>
                          <a:latin typeface="맑은 고딕" panose="020B0503020000020004" pitchFamily="50" charset="-127"/>
                          <a:ea typeface="+mn-ea"/>
                          <a:cs typeface="+mn-cs"/>
                          <a:sym typeface="Wingdings" pitchFamily="2" charset="2"/>
                        </a:rPr>
                        <a:t>웹맵일</a:t>
                      </a:r>
                      <a:r>
                        <a:rPr lang="ko-KR" altLang="en-US" sz="800" b="0" kern="1200" baseline="0" dirty="0">
                          <a:solidFill>
                            <a:schemeClr val="tx1"/>
                          </a:solidFill>
                          <a:latin typeface="맑은 고딕" panose="020B0503020000020004" pitchFamily="50" charset="-127"/>
                          <a:ea typeface="+mn-ea"/>
                          <a:cs typeface="+mn-cs"/>
                          <a:sym typeface="Wingdings" pitchFamily="2" charset="2"/>
                        </a:rPr>
                        <a:t> 경우 바로 저장 안내 문구 팝업</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pSp>
        <p:nvGrpSpPr>
          <p:cNvPr id="3" name="그룹 2">
            <a:extLst>
              <a:ext uri="{FF2B5EF4-FFF2-40B4-BE49-F238E27FC236}">
                <a16:creationId xmlns:a16="http://schemas.microsoft.com/office/drawing/2014/main" id="{AC4D1112-FD6D-C8BC-7F4C-71BD33220064}"/>
              </a:ext>
            </a:extLst>
          </p:cNvPr>
          <p:cNvGrpSpPr/>
          <p:nvPr/>
        </p:nvGrpSpPr>
        <p:grpSpPr>
          <a:xfrm>
            <a:off x="1001379" y="1463915"/>
            <a:ext cx="1945368" cy="4221254"/>
            <a:chOff x="4779484" y="1018145"/>
            <a:chExt cx="1945368" cy="4221254"/>
          </a:xfrm>
        </p:grpSpPr>
        <p:sp>
          <p:nvSpPr>
            <p:cNvPr id="14" name="사각형: 둥근 모서리 13">
              <a:extLst>
                <a:ext uri="{FF2B5EF4-FFF2-40B4-BE49-F238E27FC236}">
                  <a16:creationId xmlns:a16="http://schemas.microsoft.com/office/drawing/2014/main" id="{3881ED50-2CE6-B23B-5432-31CED9B309A9}"/>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 name="그림 14">
              <a:extLst>
                <a:ext uri="{FF2B5EF4-FFF2-40B4-BE49-F238E27FC236}">
                  <a16:creationId xmlns:a16="http://schemas.microsoft.com/office/drawing/2014/main" id="{2FB4B14A-495B-7992-C708-9E40693A7B52}"/>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16" name="사각형: 둥근 모서리 15">
              <a:extLst>
                <a:ext uri="{FF2B5EF4-FFF2-40B4-BE49-F238E27FC236}">
                  <a16:creationId xmlns:a16="http://schemas.microsoft.com/office/drawing/2014/main" id="{3F8CD1F9-61CB-D46E-8A25-8CE5033C0A66}"/>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7" name="그래픽 16" descr="햄버거 메뉴 아이콘 단색으로 채워진">
              <a:extLst>
                <a:ext uri="{FF2B5EF4-FFF2-40B4-BE49-F238E27FC236}">
                  <a16:creationId xmlns:a16="http://schemas.microsoft.com/office/drawing/2014/main" id="{6E8175EE-9E67-6EB0-6D4F-7DF41A1AC6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8" name="그래픽 17" descr="돋보기 단색으로 채워진">
              <a:extLst>
                <a:ext uri="{FF2B5EF4-FFF2-40B4-BE49-F238E27FC236}">
                  <a16:creationId xmlns:a16="http://schemas.microsoft.com/office/drawing/2014/main" id="{7A67FEE1-060A-AC06-C67D-26B4324066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9" name="직사각형 18">
              <a:extLst>
                <a:ext uri="{FF2B5EF4-FFF2-40B4-BE49-F238E27FC236}">
                  <a16:creationId xmlns:a16="http://schemas.microsoft.com/office/drawing/2014/main" id="{14F35A4E-2BAA-7A3E-80BE-61D0795EAAA2}"/>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20" name="타원 19">
              <a:extLst>
                <a:ext uri="{FF2B5EF4-FFF2-40B4-BE49-F238E27FC236}">
                  <a16:creationId xmlns:a16="http://schemas.microsoft.com/office/drawing/2014/main" id="{A0E148D2-7EEB-D801-95AD-249656FDA174}"/>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1" name="그래픽 20" descr="연필 단색으로 채워진">
              <a:extLst>
                <a:ext uri="{FF2B5EF4-FFF2-40B4-BE49-F238E27FC236}">
                  <a16:creationId xmlns:a16="http://schemas.microsoft.com/office/drawing/2014/main" id="{D8E9AA43-F562-C144-A684-8742BE9FD5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23" name="직선 연결선 22">
              <a:extLst>
                <a:ext uri="{FF2B5EF4-FFF2-40B4-BE49-F238E27FC236}">
                  <a16:creationId xmlns:a16="http://schemas.microsoft.com/office/drawing/2014/main" id="{E0EE9A45-5AAE-041D-611D-84FCA989595D}"/>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C173F4C1-CC09-BFF5-A390-7D2472724058}"/>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45158FC1-48FA-AC34-040B-F4BF81DCF038}"/>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사각형: 둥근 모서리 25">
              <a:extLst>
                <a:ext uri="{FF2B5EF4-FFF2-40B4-BE49-F238E27FC236}">
                  <a16:creationId xmlns:a16="http://schemas.microsoft.com/office/drawing/2014/main" id="{A7C96FA5-CBB2-B0C1-A8E3-ABE126A244EF}"/>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7" name="그룹 26">
              <a:extLst>
                <a:ext uri="{FF2B5EF4-FFF2-40B4-BE49-F238E27FC236}">
                  <a16:creationId xmlns:a16="http://schemas.microsoft.com/office/drawing/2014/main" id="{FDA9F86D-A807-5BD9-FE51-65794CD23970}"/>
                </a:ext>
              </a:extLst>
            </p:cNvPr>
            <p:cNvGrpSpPr/>
            <p:nvPr/>
          </p:nvGrpSpPr>
          <p:grpSpPr>
            <a:xfrm>
              <a:off x="6466436" y="4679226"/>
              <a:ext cx="180000" cy="180000"/>
              <a:chOff x="4586056" y="2102346"/>
              <a:chExt cx="180000" cy="180000"/>
            </a:xfrm>
          </p:grpSpPr>
          <p:sp>
            <p:nvSpPr>
              <p:cNvPr id="31" name="사각형: 둥근 모서리 30">
                <a:extLst>
                  <a:ext uri="{FF2B5EF4-FFF2-40B4-BE49-F238E27FC236}">
                    <a16:creationId xmlns:a16="http://schemas.microsoft.com/office/drawing/2014/main" id="{026D0F1E-B81C-190E-7389-DF2498ECFEBA}"/>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2" name="그래픽 31" descr="대상 단색으로 채워진">
                <a:extLst>
                  <a:ext uri="{FF2B5EF4-FFF2-40B4-BE49-F238E27FC236}">
                    <a16:creationId xmlns:a16="http://schemas.microsoft.com/office/drawing/2014/main" id="{0C6D9C26-794E-D268-E5D5-109F5F4E95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28" name="그룹 27">
              <a:extLst>
                <a:ext uri="{FF2B5EF4-FFF2-40B4-BE49-F238E27FC236}">
                  <a16:creationId xmlns:a16="http://schemas.microsoft.com/office/drawing/2014/main" id="{374D6232-6873-F1A1-2674-F375F630D64D}"/>
                </a:ext>
              </a:extLst>
            </p:cNvPr>
            <p:cNvGrpSpPr/>
            <p:nvPr/>
          </p:nvGrpSpPr>
          <p:grpSpPr>
            <a:xfrm>
              <a:off x="6461741" y="4434938"/>
              <a:ext cx="180000" cy="180000"/>
              <a:chOff x="4586056" y="2607766"/>
              <a:chExt cx="180000" cy="180000"/>
            </a:xfrm>
          </p:grpSpPr>
          <p:sp>
            <p:nvSpPr>
              <p:cNvPr id="29" name="사각형: 둥근 모서리 28">
                <a:extLst>
                  <a:ext uri="{FF2B5EF4-FFF2-40B4-BE49-F238E27FC236}">
                    <a16:creationId xmlns:a16="http://schemas.microsoft.com/office/drawing/2014/main" id="{97F69CE6-1498-F109-1C7D-14260D1C89F6}"/>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0" name="그래픽 29" descr="세계 단색으로 채워진">
                <a:extLst>
                  <a:ext uri="{FF2B5EF4-FFF2-40B4-BE49-F238E27FC236}">
                    <a16:creationId xmlns:a16="http://schemas.microsoft.com/office/drawing/2014/main" id="{46E642C4-88C8-872F-16C4-BAF24CF918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grpSp>
        <p:nvGrpSpPr>
          <p:cNvPr id="35" name="그룹 34">
            <a:extLst>
              <a:ext uri="{FF2B5EF4-FFF2-40B4-BE49-F238E27FC236}">
                <a16:creationId xmlns:a16="http://schemas.microsoft.com/office/drawing/2014/main" id="{222193F9-68AD-7E82-B103-7CB517E23FA1}"/>
              </a:ext>
            </a:extLst>
          </p:cNvPr>
          <p:cNvGrpSpPr/>
          <p:nvPr/>
        </p:nvGrpSpPr>
        <p:grpSpPr>
          <a:xfrm>
            <a:off x="3720767" y="1463915"/>
            <a:ext cx="1945368" cy="4221254"/>
            <a:chOff x="4779484" y="1018145"/>
            <a:chExt cx="1945368" cy="4221254"/>
          </a:xfrm>
        </p:grpSpPr>
        <p:sp>
          <p:nvSpPr>
            <p:cNvPr id="39" name="사각형: 둥근 모서리 38">
              <a:extLst>
                <a:ext uri="{FF2B5EF4-FFF2-40B4-BE49-F238E27FC236}">
                  <a16:creationId xmlns:a16="http://schemas.microsoft.com/office/drawing/2014/main" id="{7A7121E3-FE68-8E1B-E7A6-A2BAC01437D0}"/>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0" name="그림 39">
              <a:extLst>
                <a:ext uri="{FF2B5EF4-FFF2-40B4-BE49-F238E27FC236}">
                  <a16:creationId xmlns:a16="http://schemas.microsoft.com/office/drawing/2014/main" id="{4BCE4FB0-30EB-F49E-DF94-FDB6ED003A60}"/>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41" name="사각형: 둥근 모서리 40">
              <a:extLst>
                <a:ext uri="{FF2B5EF4-FFF2-40B4-BE49-F238E27FC236}">
                  <a16:creationId xmlns:a16="http://schemas.microsoft.com/office/drawing/2014/main" id="{C49482EF-2D00-D58D-EA58-1A8FF3B952B7}"/>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2" name="그래픽 41" descr="햄버거 메뉴 아이콘 단색으로 채워진">
              <a:extLst>
                <a:ext uri="{FF2B5EF4-FFF2-40B4-BE49-F238E27FC236}">
                  <a16:creationId xmlns:a16="http://schemas.microsoft.com/office/drawing/2014/main" id="{028D5003-7368-B7A8-8EE2-39088EE77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43" name="그래픽 42" descr="돋보기 단색으로 채워진">
              <a:extLst>
                <a:ext uri="{FF2B5EF4-FFF2-40B4-BE49-F238E27FC236}">
                  <a16:creationId xmlns:a16="http://schemas.microsoft.com/office/drawing/2014/main" id="{AD0383BB-E13F-312E-D0C5-CAD62EC13D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44" name="직사각형 43">
              <a:extLst>
                <a:ext uri="{FF2B5EF4-FFF2-40B4-BE49-F238E27FC236}">
                  <a16:creationId xmlns:a16="http://schemas.microsoft.com/office/drawing/2014/main" id="{88672F95-7E36-2D4D-3EEE-845A8F3A416F}"/>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서울시 영등포구 </a:t>
              </a:r>
              <a:r>
                <a:rPr lang="ko-KR" altLang="en-US" sz="600" dirty="0" err="1">
                  <a:solidFill>
                    <a:schemeClr val="tx1">
                      <a:lumMod val="50000"/>
                      <a:lumOff val="50000"/>
                    </a:schemeClr>
                  </a:solidFill>
                </a:rPr>
                <a:t>당산로</a:t>
              </a:r>
              <a:r>
                <a:rPr lang="en-US" altLang="ko-KR" sz="600" dirty="0">
                  <a:solidFill>
                    <a:schemeClr val="tx1">
                      <a:lumMod val="50000"/>
                      <a:lumOff val="50000"/>
                    </a:schemeClr>
                  </a:solidFill>
                </a:rPr>
                <a:t>49</a:t>
              </a:r>
              <a:r>
                <a:rPr lang="ko-KR" altLang="en-US" sz="600" dirty="0">
                  <a:solidFill>
                    <a:schemeClr val="tx1">
                      <a:lumMod val="50000"/>
                      <a:lumOff val="50000"/>
                    </a:schemeClr>
                  </a:solidFill>
                </a:rPr>
                <a:t>길 </a:t>
              </a:r>
              <a:r>
                <a:rPr lang="en-US" altLang="ko-KR" sz="600" dirty="0">
                  <a:solidFill>
                    <a:schemeClr val="tx1">
                      <a:lumMod val="50000"/>
                      <a:lumOff val="50000"/>
                    </a:schemeClr>
                  </a:solidFill>
                </a:rPr>
                <a:t>14</a:t>
              </a:r>
              <a:endParaRPr lang="ko-KR" altLang="en-US" sz="600" dirty="0">
                <a:solidFill>
                  <a:schemeClr val="tx1">
                    <a:lumMod val="50000"/>
                    <a:lumOff val="50000"/>
                  </a:schemeClr>
                </a:solidFill>
              </a:endParaRPr>
            </a:p>
          </p:txBody>
        </p:sp>
        <p:sp>
          <p:nvSpPr>
            <p:cNvPr id="46" name="타원 45">
              <a:extLst>
                <a:ext uri="{FF2B5EF4-FFF2-40B4-BE49-F238E27FC236}">
                  <a16:creationId xmlns:a16="http://schemas.microsoft.com/office/drawing/2014/main" id="{DDAF963B-12A5-74DA-6D6A-3BA645A3AEFE}"/>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7" name="그래픽 46" descr="연필 단색으로 채워진">
              <a:extLst>
                <a:ext uri="{FF2B5EF4-FFF2-40B4-BE49-F238E27FC236}">
                  <a16:creationId xmlns:a16="http://schemas.microsoft.com/office/drawing/2014/main" id="{EF11D9CD-E68A-4764-83B3-80FFEDF143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49" name="직선 연결선 48">
              <a:extLst>
                <a:ext uri="{FF2B5EF4-FFF2-40B4-BE49-F238E27FC236}">
                  <a16:creationId xmlns:a16="http://schemas.microsoft.com/office/drawing/2014/main" id="{3776DB08-E516-4D58-C720-2BDE9665B6E7}"/>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B43B6B18-F700-16C0-0EF6-072AE917D425}"/>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0CE9D2DD-F61B-CB8D-DF82-9A8DC07CB83C}"/>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사각형: 둥근 모서리 51">
              <a:extLst>
                <a:ext uri="{FF2B5EF4-FFF2-40B4-BE49-F238E27FC236}">
                  <a16:creationId xmlns:a16="http://schemas.microsoft.com/office/drawing/2014/main" id="{6552BBA7-3E00-431B-7305-6AC990F4421C}"/>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53" name="그룹 52">
              <a:extLst>
                <a:ext uri="{FF2B5EF4-FFF2-40B4-BE49-F238E27FC236}">
                  <a16:creationId xmlns:a16="http://schemas.microsoft.com/office/drawing/2014/main" id="{68516DB5-FF68-C038-8614-B3108ACEDA53}"/>
                </a:ext>
              </a:extLst>
            </p:cNvPr>
            <p:cNvGrpSpPr/>
            <p:nvPr/>
          </p:nvGrpSpPr>
          <p:grpSpPr>
            <a:xfrm>
              <a:off x="6466436" y="4679226"/>
              <a:ext cx="180000" cy="180000"/>
              <a:chOff x="4586056" y="2102346"/>
              <a:chExt cx="180000" cy="180000"/>
            </a:xfrm>
          </p:grpSpPr>
          <p:sp>
            <p:nvSpPr>
              <p:cNvPr id="57" name="사각형: 둥근 모서리 56">
                <a:extLst>
                  <a:ext uri="{FF2B5EF4-FFF2-40B4-BE49-F238E27FC236}">
                    <a16:creationId xmlns:a16="http://schemas.microsoft.com/office/drawing/2014/main" id="{2D357298-C735-A91B-5DDF-A44BB489ADC0}"/>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8" name="그래픽 57" descr="대상 단색으로 채워진">
                <a:extLst>
                  <a:ext uri="{FF2B5EF4-FFF2-40B4-BE49-F238E27FC236}">
                    <a16:creationId xmlns:a16="http://schemas.microsoft.com/office/drawing/2014/main" id="{2232FBCA-5AB2-71B9-1A4E-965E21BD84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54" name="그룹 53">
              <a:extLst>
                <a:ext uri="{FF2B5EF4-FFF2-40B4-BE49-F238E27FC236}">
                  <a16:creationId xmlns:a16="http://schemas.microsoft.com/office/drawing/2014/main" id="{661479CC-5DAE-EEB0-4B62-0F96184AC458}"/>
                </a:ext>
              </a:extLst>
            </p:cNvPr>
            <p:cNvGrpSpPr/>
            <p:nvPr/>
          </p:nvGrpSpPr>
          <p:grpSpPr>
            <a:xfrm>
              <a:off x="6461741" y="4434938"/>
              <a:ext cx="180000" cy="180000"/>
              <a:chOff x="4586056" y="2607766"/>
              <a:chExt cx="180000" cy="180000"/>
            </a:xfrm>
          </p:grpSpPr>
          <p:sp>
            <p:nvSpPr>
              <p:cNvPr id="55" name="사각형: 둥근 모서리 54">
                <a:extLst>
                  <a:ext uri="{FF2B5EF4-FFF2-40B4-BE49-F238E27FC236}">
                    <a16:creationId xmlns:a16="http://schemas.microsoft.com/office/drawing/2014/main" id="{94F5FEB5-9859-5638-9CE0-A67A51634036}"/>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6" name="그래픽 55" descr="세계 단색으로 채워진">
                <a:extLst>
                  <a:ext uri="{FF2B5EF4-FFF2-40B4-BE49-F238E27FC236}">
                    <a16:creationId xmlns:a16="http://schemas.microsoft.com/office/drawing/2014/main" id="{D9329B81-2275-F00B-F95A-940C7B2F20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2" name="직사각형 1">
            <a:extLst>
              <a:ext uri="{FF2B5EF4-FFF2-40B4-BE49-F238E27FC236}">
                <a16:creationId xmlns:a16="http://schemas.microsoft.com/office/drawing/2014/main" id="{85BE90A3-24AE-5845-5168-D76ABF796006}"/>
              </a:ext>
            </a:extLst>
          </p:cNvPr>
          <p:cNvSpPr/>
          <p:nvPr/>
        </p:nvSpPr>
        <p:spPr>
          <a:xfrm>
            <a:off x="2657475" y="4376529"/>
            <a:ext cx="237114" cy="236643"/>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연결선: 꺾임 9">
            <a:extLst>
              <a:ext uri="{FF2B5EF4-FFF2-40B4-BE49-F238E27FC236}">
                <a16:creationId xmlns:a16="http://schemas.microsoft.com/office/drawing/2014/main" id="{4BC193DA-D7A2-8801-8AA9-47C3FD705955}"/>
              </a:ext>
            </a:extLst>
          </p:cNvPr>
          <p:cNvCxnSpPr>
            <a:cxnSpLocks/>
            <a:stCxn id="2" idx="3"/>
            <a:endCxn id="68" idx="1"/>
          </p:cNvCxnSpPr>
          <p:nvPr/>
        </p:nvCxnSpPr>
        <p:spPr>
          <a:xfrm>
            <a:off x="2894589" y="4494851"/>
            <a:ext cx="1669458" cy="35831"/>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1" name="그룹 10">
            <a:extLst>
              <a:ext uri="{FF2B5EF4-FFF2-40B4-BE49-F238E27FC236}">
                <a16:creationId xmlns:a16="http://schemas.microsoft.com/office/drawing/2014/main" id="{171B1AD5-68B5-47CE-7F20-A5D8C422F7B0}"/>
              </a:ext>
            </a:extLst>
          </p:cNvPr>
          <p:cNvGrpSpPr/>
          <p:nvPr/>
        </p:nvGrpSpPr>
        <p:grpSpPr>
          <a:xfrm>
            <a:off x="5407719" y="4633226"/>
            <a:ext cx="180000" cy="180000"/>
            <a:chOff x="2687966" y="4634239"/>
            <a:chExt cx="180000" cy="180000"/>
          </a:xfrm>
        </p:grpSpPr>
        <p:sp>
          <p:nvSpPr>
            <p:cNvPr id="36" name="사각형: 둥근 모서리 35">
              <a:extLst>
                <a:ext uri="{FF2B5EF4-FFF2-40B4-BE49-F238E27FC236}">
                  <a16:creationId xmlns:a16="http://schemas.microsoft.com/office/drawing/2014/main" id="{1A4E64D7-FE4B-81FC-D152-DC2815965828}"/>
                </a:ext>
              </a:extLst>
            </p:cNvPr>
            <p:cNvSpPr/>
            <p:nvPr/>
          </p:nvSpPr>
          <p:spPr>
            <a:xfrm>
              <a:off x="2687966" y="463423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7" name="그래픽 36" descr="핀 있는 지도 단색으로 채워진">
              <a:extLst>
                <a:ext uri="{FF2B5EF4-FFF2-40B4-BE49-F238E27FC236}">
                  <a16:creationId xmlns:a16="http://schemas.microsoft.com/office/drawing/2014/main" id="{FD68543D-2A09-4268-67A8-32993BD35D2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705966" y="4646329"/>
              <a:ext cx="144000" cy="144000"/>
            </a:xfrm>
            <a:prstGeom prst="rect">
              <a:avLst/>
            </a:prstGeom>
          </p:spPr>
        </p:pic>
      </p:grpSp>
      <p:grpSp>
        <p:nvGrpSpPr>
          <p:cNvPr id="48" name="그룹 47">
            <a:extLst>
              <a:ext uri="{FF2B5EF4-FFF2-40B4-BE49-F238E27FC236}">
                <a16:creationId xmlns:a16="http://schemas.microsoft.com/office/drawing/2014/main" id="{9DB6D2FE-F44A-2F48-397C-AA177F0637E5}"/>
              </a:ext>
            </a:extLst>
          </p:cNvPr>
          <p:cNvGrpSpPr/>
          <p:nvPr/>
        </p:nvGrpSpPr>
        <p:grpSpPr>
          <a:xfrm>
            <a:off x="2682416" y="4633226"/>
            <a:ext cx="180000" cy="180000"/>
            <a:chOff x="2687966" y="4634239"/>
            <a:chExt cx="180000" cy="180000"/>
          </a:xfrm>
        </p:grpSpPr>
        <p:sp>
          <p:nvSpPr>
            <p:cNvPr id="59" name="사각형: 둥근 모서리 58">
              <a:extLst>
                <a:ext uri="{FF2B5EF4-FFF2-40B4-BE49-F238E27FC236}">
                  <a16:creationId xmlns:a16="http://schemas.microsoft.com/office/drawing/2014/main" id="{FD0A3102-89CF-4877-4531-E26BF0441977}"/>
                </a:ext>
              </a:extLst>
            </p:cNvPr>
            <p:cNvSpPr/>
            <p:nvPr/>
          </p:nvSpPr>
          <p:spPr>
            <a:xfrm>
              <a:off x="2687966" y="463423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0" name="그래픽 59" descr="핀 있는 지도 단색으로 채워진">
              <a:extLst>
                <a:ext uri="{FF2B5EF4-FFF2-40B4-BE49-F238E27FC236}">
                  <a16:creationId xmlns:a16="http://schemas.microsoft.com/office/drawing/2014/main" id="{FBF4C184-86B9-27F6-834A-E61505F8066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713586" y="4646329"/>
              <a:ext cx="144000" cy="144000"/>
            </a:xfrm>
            <a:prstGeom prst="rect">
              <a:avLst/>
            </a:prstGeom>
          </p:spPr>
        </p:pic>
      </p:grpSp>
      <p:sp>
        <p:nvSpPr>
          <p:cNvPr id="61" name="사각형: 둥근 모서리 60">
            <a:extLst>
              <a:ext uri="{FF2B5EF4-FFF2-40B4-BE49-F238E27FC236}">
                <a16:creationId xmlns:a16="http://schemas.microsoft.com/office/drawing/2014/main" id="{F1B037D9-EE06-E078-1717-9E0F55873C78}"/>
              </a:ext>
            </a:extLst>
          </p:cNvPr>
          <p:cNvSpPr/>
          <p:nvPr/>
        </p:nvSpPr>
        <p:spPr>
          <a:xfrm>
            <a:off x="5403024" y="4400075"/>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2" name="그래픽 61" descr="디스크 단색으로 채워진">
            <a:extLst>
              <a:ext uri="{FF2B5EF4-FFF2-40B4-BE49-F238E27FC236}">
                <a16:creationId xmlns:a16="http://schemas.microsoft.com/office/drawing/2014/main" id="{5CFF8E8C-7191-5D2E-158D-922D0B8ACD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5421024" y="4412165"/>
            <a:ext cx="144000" cy="144000"/>
          </a:xfrm>
          <a:prstGeom prst="rect">
            <a:avLst/>
          </a:prstGeom>
        </p:spPr>
      </p:pic>
      <p:sp>
        <p:nvSpPr>
          <p:cNvPr id="63" name="사각형: 둥근 모서리 62">
            <a:extLst>
              <a:ext uri="{FF2B5EF4-FFF2-40B4-BE49-F238E27FC236}">
                <a16:creationId xmlns:a16="http://schemas.microsoft.com/office/drawing/2014/main" id="{32947C0F-4765-AC96-9CA2-18AB966FBF8C}"/>
              </a:ext>
            </a:extLst>
          </p:cNvPr>
          <p:cNvSpPr/>
          <p:nvPr/>
        </p:nvSpPr>
        <p:spPr>
          <a:xfrm>
            <a:off x="2679462" y="4400075"/>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4" name="그래픽 63" descr="디스크 단색으로 채워진">
            <a:extLst>
              <a:ext uri="{FF2B5EF4-FFF2-40B4-BE49-F238E27FC236}">
                <a16:creationId xmlns:a16="http://schemas.microsoft.com/office/drawing/2014/main" id="{696F55AF-9C69-F5C2-8A12-E03E1CBAA95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2697462" y="4412165"/>
            <a:ext cx="144000" cy="144000"/>
          </a:xfrm>
          <a:prstGeom prst="rect">
            <a:avLst/>
          </a:prstGeom>
        </p:spPr>
      </p:pic>
      <p:pic>
        <p:nvPicPr>
          <p:cNvPr id="67" name="그림 66">
            <a:extLst>
              <a:ext uri="{FF2B5EF4-FFF2-40B4-BE49-F238E27FC236}">
                <a16:creationId xmlns:a16="http://schemas.microsoft.com/office/drawing/2014/main" id="{C11F16E5-383D-FE9C-32C6-44C396718D72}"/>
              </a:ext>
            </a:extLst>
          </p:cNvPr>
          <p:cNvPicPr>
            <a:picLocks noChangeAspect="1"/>
          </p:cNvPicPr>
          <p:nvPr/>
        </p:nvPicPr>
        <p:blipFill>
          <a:blip r:embed="rId17"/>
          <a:stretch>
            <a:fillRect/>
          </a:stretch>
        </p:blipFill>
        <p:spPr>
          <a:xfrm>
            <a:off x="8551128" y="5124996"/>
            <a:ext cx="2505557" cy="1358276"/>
          </a:xfrm>
          <a:prstGeom prst="rect">
            <a:avLst/>
          </a:prstGeom>
          <a:ln w="3175">
            <a:solidFill>
              <a:schemeClr val="tx1"/>
            </a:solidFill>
          </a:ln>
        </p:spPr>
      </p:pic>
      <p:sp>
        <p:nvSpPr>
          <p:cNvPr id="68" name="사각형: 둥근 모서리 67">
            <a:extLst>
              <a:ext uri="{FF2B5EF4-FFF2-40B4-BE49-F238E27FC236}">
                <a16:creationId xmlns:a16="http://schemas.microsoft.com/office/drawing/2014/main" id="{171F9E72-E02B-26FF-9DCE-6F083C629F63}"/>
              </a:ext>
            </a:extLst>
          </p:cNvPr>
          <p:cNvSpPr/>
          <p:nvPr/>
        </p:nvSpPr>
        <p:spPr>
          <a:xfrm>
            <a:off x="4564047" y="4398876"/>
            <a:ext cx="821425" cy="263612"/>
          </a:xfrm>
          <a:prstGeom prst="roundRect">
            <a:avLst>
              <a:gd name="adj" fmla="val 317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9" name="그래픽 68" descr="디스크 단색으로 채워진">
            <a:extLst>
              <a:ext uri="{FF2B5EF4-FFF2-40B4-BE49-F238E27FC236}">
                <a16:creationId xmlns:a16="http://schemas.microsoft.com/office/drawing/2014/main" id="{B30D6D0E-2F1E-4F58-B537-AE012823227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4618029" y="4412165"/>
            <a:ext cx="144000" cy="144000"/>
          </a:xfrm>
          <a:prstGeom prst="rect">
            <a:avLst/>
          </a:prstGeom>
        </p:spPr>
      </p:pic>
      <p:sp>
        <p:nvSpPr>
          <p:cNvPr id="70" name="사각형: 둥근 모서리 69">
            <a:extLst>
              <a:ext uri="{FF2B5EF4-FFF2-40B4-BE49-F238E27FC236}">
                <a16:creationId xmlns:a16="http://schemas.microsoft.com/office/drawing/2014/main" id="{E24F8078-9C19-0378-0E4B-0B2C7C0467CE}"/>
              </a:ext>
            </a:extLst>
          </p:cNvPr>
          <p:cNvSpPr/>
          <p:nvPr/>
        </p:nvSpPr>
        <p:spPr>
          <a:xfrm>
            <a:off x="4534606" y="4546310"/>
            <a:ext cx="310846"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dirty="0">
                <a:solidFill>
                  <a:schemeClr val="tx1">
                    <a:lumMod val="50000"/>
                    <a:lumOff val="50000"/>
                  </a:schemeClr>
                </a:solidFill>
              </a:rPr>
              <a:t>저장</a:t>
            </a:r>
          </a:p>
        </p:txBody>
      </p:sp>
      <p:pic>
        <p:nvPicPr>
          <p:cNvPr id="71" name="그래픽 70" descr="열린 폴더 단색으로 채워진">
            <a:extLst>
              <a:ext uri="{FF2B5EF4-FFF2-40B4-BE49-F238E27FC236}">
                <a16:creationId xmlns:a16="http://schemas.microsoft.com/office/drawing/2014/main" id="{0C644FA7-56E0-42F6-DAFC-297AFCC79B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121878" y="4412165"/>
            <a:ext cx="144000" cy="144000"/>
          </a:xfrm>
          <a:prstGeom prst="rect">
            <a:avLst/>
          </a:prstGeom>
        </p:spPr>
      </p:pic>
      <p:sp>
        <p:nvSpPr>
          <p:cNvPr id="72" name="사각형: 둥근 모서리 71">
            <a:extLst>
              <a:ext uri="{FF2B5EF4-FFF2-40B4-BE49-F238E27FC236}">
                <a16:creationId xmlns:a16="http://schemas.microsoft.com/office/drawing/2014/main" id="{52900C16-FAD4-2879-DBBE-5B58DBE60738}"/>
              </a:ext>
            </a:extLst>
          </p:cNvPr>
          <p:cNvSpPr/>
          <p:nvPr/>
        </p:nvSpPr>
        <p:spPr>
          <a:xfrm>
            <a:off x="4801984" y="4546310"/>
            <a:ext cx="578906"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a:solidFill>
                  <a:schemeClr val="tx1">
                    <a:lumMod val="50000"/>
                    <a:lumOff val="50000"/>
                  </a:schemeClr>
                </a:solidFill>
              </a:rPr>
              <a:t>다른 이름으로 저장</a:t>
            </a:r>
            <a:endParaRPr lang="ko-KR" altLang="en-US" sz="500" dirty="0">
              <a:solidFill>
                <a:schemeClr val="tx1">
                  <a:lumMod val="50000"/>
                  <a:lumOff val="50000"/>
                </a:schemeClr>
              </a:solidFill>
            </a:endParaRPr>
          </a:p>
        </p:txBody>
      </p:sp>
      <p:pic>
        <p:nvPicPr>
          <p:cNvPr id="73" name="그래픽 72" descr="열린 폴더 윤곽선">
            <a:extLst>
              <a:ext uri="{FF2B5EF4-FFF2-40B4-BE49-F238E27FC236}">
                <a16:creationId xmlns:a16="http://schemas.microsoft.com/office/drawing/2014/main" id="{9EE56AB2-6E82-3530-F385-B199396E2AC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4902759" y="4412165"/>
            <a:ext cx="144000" cy="144000"/>
          </a:xfrm>
          <a:prstGeom prst="rect">
            <a:avLst/>
          </a:prstGeom>
        </p:spPr>
      </p:pic>
      <p:pic>
        <p:nvPicPr>
          <p:cNvPr id="75" name="그래픽 74" descr="조금 굽은 화살표 단색으로 채워진">
            <a:extLst>
              <a:ext uri="{FF2B5EF4-FFF2-40B4-BE49-F238E27FC236}">
                <a16:creationId xmlns:a16="http://schemas.microsoft.com/office/drawing/2014/main" id="{F21D7FCB-50E5-1ACF-C8EE-F5858B20598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032854" y="4448067"/>
            <a:ext cx="86691" cy="86691"/>
          </a:xfrm>
          <a:prstGeom prst="rect">
            <a:avLst/>
          </a:prstGeom>
        </p:spPr>
      </p:pic>
      <p:sp>
        <p:nvSpPr>
          <p:cNvPr id="7" name="직사각형 6">
            <a:extLst>
              <a:ext uri="{FF2B5EF4-FFF2-40B4-BE49-F238E27FC236}">
                <a16:creationId xmlns:a16="http://schemas.microsoft.com/office/drawing/2014/main" id="{53B16E29-B92A-1FBA-1A15-7B30515F7460}"/>
              </a:ext>
            </a:extLst>
          </p:cNvPr>
          <p:cNvSpPr/>
          <p:nvPr/>
        </p:nvSpPr>
        <p:spPr>
          <a:xfrm>
            <a:off x="4566380" y="4394444"/>
            <a:ext cx="237114" cy="236643"/>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7" name="그룹 86">
            <a:extLst>
              <a:ext uri="{FF2B5EF4-FFF2-40B4-BE49-F238E27FC236}">
                <a16:creationId xmlns:a16="http://schemas.microsoft.com/office/drawing/2014/main" id="{8DBD8D02-A89F-F18B-9F74-EA27A4F43D82}"/>
              </a:ext>
            </a:extLst>
          </p:cNvPr>
          <p:cNvGrpSpPr/>
          <p:nvPr/>
        </p:nvGrpSpPr>
        <p:grpSpPr>
          <a:xfrm>
            <a:off x="6448981" y="1463915"/>
            <a:ext cx="1945368" cy="4221254"/>
            <a:chOff x="4779484" y="1018145"/>
            <a:chExt cx="1945368" cy="4221254"/>
          </a:xfrm>
        </p:grpSpPr>
        <p:sp>
          <p:nvSpPr>
            <p:cNvPr id="88" name="사각형: 둥근 모서리 87">
              <a:extLst>
                <a:ext uri="{FF2B5EF4-FFF2-40B4-BE49-F238E27FC236}">
                  <a16:creationId xmlns:a16="http://schemas.microsoft.com/office/drawing/2014/main" id="{0EAFF7DE-CA3E-87DA-4328-60D1116EFD9C}"/>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9" name="그림 88">
              <a:extLst>
                <a:ext uri="{FF2B5EF4-FFF2-40B4-BE49-F238E27FC236}">
                  <a16:creationId xmlns:a16="http://schemas.microsoft.com/office/drawing/2014/main" id="{5BB49F96-603B-9B62-65D0-EE23801ACAB3}"/>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90" name="사각형: 둥근 모서리 89">
              <a:extLst>
                <a:ext uri="{FF2B5EF4-FFF2-40B4-BE49-F238E27FC236}">
                  <a16:creationId xmlns:a16="http://schemas.microsoft.com/office/drawing/2014/main" id="{08C2D5D4-B53D-F06A-7EB9-69C380154475}"/>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91" name="그래픽 90" descr="햄버거 메뉴 아이콘 단색으로 채워진">
              <a:extLst>
                <a:ext uri="{FF2B5EF4-FFF2-40B4-BE49-F238E27FC236}">
                  <a16:creationId xmlns:a16="http://schemas.microsoft.com/office/drawing/2014/main" id="{8C5A2078-69B7-C526-A7F3-568E953B3B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92" name="그래픽 91" descr="돋보기 단색으로 채워진">
              <a:extLst>
                <a:ext uri="{FF2B5EF4-FFF2-40B4-BE49-F238E27FC236}">
                  <a16:creationId xmlns:a16="http://schemas.microsoft.com/office/drawing/2014/main" id="{32DB7729-2C0A-C811-922F-028589EBE5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93" name="직사각형 92">
              <a:extLst>
                <a:ext uri="{FF2B5EF4-FFF2-40B4-BE49-F238E27FC236}">
                  <a16:creationId xmlns:a16="http://schemas.microsoft.com/office/drawing/2014/main" id="{67E49B90-22FB-02A6-AD98-77B275B71253}"/>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서울시 영등포구 </a:t>
              </a:r>
              <a:r>
                <a:rPr lang="ko-KR" altLang="en-US" sz="600" dirty="0" err="1">
                  <a:solidFill>
                    <a:schemeClr val="tx1">
                      <a:lumMod val="50000"/>
                      <a:lumOff val="50000"/>
                    </a:schemeClr>
                  </a:solidFill>
                </a:rPr>
                <a:t>당산로</a:t>
              </a:r>
              <a:r>
                <a:rPr lang="en-US" altLang="ko-KR" sz="600" dirty="0">
                  <a:solidFill>
                    <a:schemeClr val="tx1">
                      <a:lumMod val="50000"/>
                      <a:lumOff val="50000"/>
                    </a:schemeClr>
                  </a:solidFill>
                </a:rPr>
                <a:t>49</a:t>
              </a:r>
              <a:r>
                <a:rPr lang="ko-KR" altLang="en-US" sz="600" dirty="0">
                  <a:solidFill>
                    <a:schemeClr val="tx1">
                      <a:lumMod val="50000"/>
                      <a:lumOff val="50000"/>
                    </a:schemeClr>
                  </a:solidFill>
                </a:rPr>
                <a:t>길 </a:t>
              </a:r>
              <a:r>
                <a:rPr lang="en-US" altLang="ko-KR" sz="600" dirty="0">
                  <a:solidFill>
                    <a:schemeClr val="tx1">
                      <a:lumMod val="50000"/>
                      <a:lumOff val="50000"/>
                    </a:schemeClr>
                  </a:solidFill>
                </a:rPr>
                <a:t>14</a:t>
              </a:r>
              <a:endParaRPr lang="ko-KR" altLang="en-US" sz="600" dirty="0">
                <a:solidFill>
                  <a:schemeClr val="tx1">
                    <a:lumMod val="50000"/>
                    <a:lumOff val="50000"/>
                  </a:schemeClr>
                </a:solidFill>
              </a:endParaRPr>
            </a:p>
          </p:txBody>
        </p:sp>
        <p:sp>
          <p:nvSpPr>
            <p:cNvPr id="94" name="타원 93">
              <a:extLst>
                <a:ext uri="{FF2B5EF4-FFF2-40B4-BE49-F238E27FC236}">
                  <a16:creationId xmlns:a16="http://schemas.microsoft.com/office/drawing/2014/main" id="{4B277671-3E85-92F9-F220-9D9C6F24611F}"/>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95" name="그래픽 94" descr="연필 단색으로 채워진">
              <a:extLst>
                <a:ext uri="{FF2B5EF4-FFF2-40B4-BE49-F238E27FC236}">
                  <a16:creationId xmlns:a16="http://schemas.microsoft.com/office/drawing/2014/main" id="{FAE09A78-85AD-CB15-0FCF-A27B7227A5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96" name="직선 연결선 95">
              <a:extLst>
                <a:ext uri="{FF2B5EF4-FFF2-40B4-BE49-F238E27FC236}">
                  <a16:creationId xmlns:a16="http://schemas.microsoft.com/office/drawing/2014/main" id="{23E82180-D44B-C8CC-21E8-A2D2FB47D24B}"/>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35E31696-0216-2250-CF0B-DB717EA2A77A}"/>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080D233E-A283-AB6B-4101-B623805EE7D0}"/>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사각형: 둥근 모서리 98">
              <a:extLst>
                <a:ext uri="{FF2B5EF4-FFF2-40B4-BE49-F238E27FC236}">
                  <a16:creationId xmlns:a16="http://schemas.microsoft.com/office/drawing/2014/main" id="{ECC5404D-7197-FA55-3C38-9B5C8D0870E9}"/>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100" name="그룹 99">
              <a:extLst>
                <a:ext uri="{FF2B5EF4-FFF2-40B4-BE49-F238E27FC236}">
                  <a16:creationId xmlns:a16="http://schemas.microsoft.com/office/drawing/2014/main" id="{45F71C78-6A23-96F5-A99E-E8D111928B25}"/>
                </a:ext>
              </a:extLst>
            </p:cNvPr>
            <p:cNvGrpSpPr/>
            <p:nvPr/>
          </p:nvGrpSpPr>
          <p:grpSpPr>
            <a:xfrm>
              <a:off x="6466436" y="4679226"/>
              <a:ext cx="180000" cy="180000"/>
              <a:chOff x="4586056" y="2102346"/>
              <a:chExt cx="180000" cy="180000"/>
            </a:xfrm>
          </p:grpSpPr>
          <p:sp>
            <p:nvSpPr>
              <p:cNvPr id="110" name="사각형: 둥근 모서리 109">
                <a:extLst>
                  <a:ext uri="{FF2B5EF4-FFF2-40B4-BE49-F238E27FC236}">
                    <a16:creationId xmlns:a16="http://schemas.microsoft.com/office/drawing/2014/main" id="{A4DFA9DA-2BDC-BF0E-87D6-3040BBD15E70}"/>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11" name="그래픽 110" descr="대상 단색으로 채워진">
                <a:extLst>
                  <a:ext uri="{FF2B5EF4-FFF2-40B4-BE49-F238E27FC236}">
                    <a16:creationId xmlns:a16="http://schemas.microsoft.com/office/drawing/2014/main" id="{184F251F-9E18-BDAF-4E67-BA9E92A9D0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101" name="그룹 100">
              <a:extLst>
                <a:ext uri="{FF2B5EF4-FFF2-40B4-BE49-F238E27FC236}">
                  <a16:creationId xmlns:a16="http://schemas.microsoft.com/office/drawing/2014/main" id="{398458E6-B566-F201-3B71-F46E11B75EA2}"/>
                </a:ext>
              </a:extLst>
            </p:cNvPr>
            <p:cNvGrpSpPr/>
            <p:nvPr/>
          </p:nvGrpSpPr>
          <p:grpSpPr>
            <a:xfrm>
              <a:off x="6461741" y="4434938"/>
              <a:ext cx="180000" cy="180000"/>
              <a:chOff x="4586056" y="2607766"/>
              <a:chExt cx="180000" cy="180000"/>
            </a:xfrm>
          </p:grpSpPr>
          <p:sp>
            <p:nvSpPr>
              <p:cNvPr id="102" name="사각형: 둥근 모서리 101">
                <a:extLst>
                  <a:ext uri="{FF2B5EF4-FFF2-40B4-BE49-F238E27FC236}">
                    <a16:creationId xmlns:a16="http://schemas.microsoft.com/office/drawing/2014/main" id="{A9295ED7-5B8F-2BBC-DB92-9A7941809C50}"/>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03" name="그래픽 102" descr="세계 단색으로 채워진">
                <a:extLst>
                  <a:ext uri="{FF2B5EF4-FFF2-40B4-BE49-F238E27FC236}">
                    <a16:creationId xmlns:a16="http://schemas.microsoft.com/office/drawing/2014/main" id="{EDC9706A-C942-9E44-84C1-633A25D5809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grpSp>
        <p:nvGrpSpPr>
          <p:cNvPr id="112" name="그룹 111">
            <a:extLst>
              <a:ext uri="{FF2B5EF4-FFF2-40B4-BE49-F238E27FC236}">
                <a16:creationId xmlns:a16="http://schemas.microsoft.com/office/drawing/2014/main" id="{B2825997-A240-4141-AF5F-D33D5164A803}"/>
              </a:ext>
            </a:extLst>
          </p:cNvPr>
          <p:cNvGrpSpPr/>
          <p:nvPr/>
        </p:nvGrpSpPr>
        <p:grpSpPr>
          <a:xfrm>
            <a:off x="8135933" y="4633226"/>
            <a:ext cx="180000" cy="180000"/>
            <a:chOff x="2687966" y="4634239"/>
            <a:chExt cx="180000" cy="180000"/>
          </a:xfrm>
        </p:grpSpPr>
        <p:sp>
          <p:nvSpPr>
            <p:cNvPr id="113" name="사각형: 둥근 모서리 112">
              <a:extLst>
                <a:ext uri="{FF2B5EF4-FFF2-40B4-BE49-F238E27FC236}">
                  <a16:creationId xmlns:a16="http://schemas.microsoft.com/office/drawing/2014/main" id="{28DAF470-891E-CC9B-9146-2176E3F3F899}"/>
                </a:ext>
              </a:extLst>
            </p:cNvPr>
            <p:cNvSpPr/>
            <p:nvPr/>
          </p:nvSpPr>
          <p:spPr>
            <a:xfrm>
              <a:off x="2687966" y="463423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14" name="그래픽 113" descr="핀 있는 지도 단색으로 채워진">
              <a:extLst>
                <a:ext uri="{FF2B5EF4-FFF2-40B4-BE49-F238E27FC236}">
                  <a16:creationId xmlns:a16="http://schemas.microsoft.com/office/drawing/2014/main" id="{9D50B700-D09C-8513-B937-87277540B86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705966" y="4646329"/>
              <a:ext cx="144000" cy="144000"/>
            </a:xfrm>
            <a:prstGeom prst="rect">
              <a:avLst/>
            </a:prstGeom>
          </p:spPr>
        </p:pic>
      </p:grpSp>
      <p:sp>
        <p:nvSpPr>
          <p:cNvPr id="115" name="사각형: 둥근 모서리 114">
            <a:extLst>
              <a:ext uri="{FF2B5EF4-FFF2-40B4-BE49-F238E27FC236}">
                <a16:creationId xmlns:a16="http://schemas.microsoft.com/office/drawing/2014/main" id="{D61A5C6D-C631-3306-8F09-16695A76A548}"/>
              </a:ext>
            </a:extLst>
          </p:cNvPr>
          <p:cNvSpPr/>
          <p:nvPr/>
        </p:nvSpPr>
        <p:spPr>
          <a:xfrm>
            <a:off x="8131238" y="4400075"/>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16" name="그래픽 115" descr="디스크 단색으로 채워진">
            <a:extLst>
              <a:ext uri="{FF2B5EF4-FFF2-40B4-BE49-F238E27FC236}">
                <a16:creationId xmlns:a16="http://schemas.microsoft.com/office/drawing/2014/main" id="{0F9047C7-B00C-EADE-BB5B-FBF5DF3848B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8149238" y="4412165"/>
            <a:ext cx="144000" cy="144000"/>
          </a:xfrm>
          <a:prstGeom prst="rect">
            <a:avLst/>
          </a:prstGeom>
        </p:spPr>
      </p:pic>
      <p:sp>
        <p:nvSpPr>
          <p:cNvPr id="119" name="직사각형 118">
            <a:extLst>
              <a:ext uri="{FF2B5EF4-FFF2-40B4-BE49-F238E27FC236}">
                <a16:creationId xmlns:a16="http://schemas.microsoft.com/office/drawing/2014/main" id="{7F40E8EA-40B1-C688-FB83-B452661B9197}"/>
              </a:ext>
            </a:extLst>
          </p:cNvPr>
          <p:cNvSpPr/>
          <p:nvPr/>
        </p:nvSpPr>
        <p:spPr>
          <a:xfrm>
            <a:off x="6448981" y="2125751"/>
            <a:ext cx="1945368" cy="268747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직사각형 119">
            <a:extLst>
              <a:ext uri="{FF2B5EF4-FFF2-40B4-BE49-F238E27FC236}">
                <a16:creationId xmlns:a16="http://schemas.microsoft.com/office/drawing/2014/main" id="{EA9AAD54-3A9A-F467-3747-373CA80CD460}"/>
              </a:ext>
            </a:extLst>
          </p:cNvPr>
          <p:cNvSpPr/>
          <p:nvPr/>
        </p:nvSpPr>
        <p:spPr>
          <a:xfrm>
            <a:off x="6448980" y="1938934"/>
            <a:ext cx="1945368" cy="186818"/>
          </a:xfrm>
          <a:prstGeom prst="rect">
            <a:avLst/>
          </a:prstGeom>
          <a:solidFill>
            <a:srgbClr val="8FAB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1" name="그래픽 120" descr="닫기 단색으로 채워진">
            <a:extLst>
              <a:ext uri="{FF2B5EF4-FFF2-40B4-BE49-F238E27FC236}">
                <a16:creationId xmlns:a16="http://schemas.microsoft.com/office/drawing/2014/main" id="{A4734831-CF98-4CA5-72C1-51252ECF013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210770" y="1965145"/>
            <a:ext cx="134396" cy="134396"/>
          </a:xfrm>
          <a:prstGeom prst="rect">
            <a:avLst/>
          </a:prstGeom>
        </p:spPr>
      </p:pic>
      <p:sp>
        <p:nvSpPr>
          <p:cNvPr id="122" name="직사각형 121">
            <a:extLst>
              <a:ext uri="{FF2B5EF4-FFF2-40B4-BE49-F238E27FC236}">
                <a16:creationId xmlns:a16="http://schemas.microsoft.com/office/drawing/2014/main" id="{D6EE2671-9B3C-B953-6CC8-373082F2D4BD}"/>
              </a:ext>
            </a:extLst>
          </p:cNvPr>
          <p:cNvSpPr/>
          <p:nvPr/>
        </p:nvSpPr>
        <p:spPr>
          <a:xfrm>
            <a:off x="6753603" y="1973710"/>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b="1" dirty="0">
                <a:solidFill>
                  <a:schemeClr val="bg1"/>
                </a:solidFill>
              </a:rPr>
              <a:t>새 </a:t>
            </a:r>
            <a:r>
              <a:rPr lang="ko-KR" altLang="en-US" sz="600" b="1" dirty="0" err="1">
                <a:solidFill>
                  <a:schemeClr val="bg1"/>
                </a:solidFill>
              </a:rPr>
              <a:t>웹맵</a:t>
            </a:r>
            <a:endParaRPr lang="ko-KR" altLang="en-US" sz="600" b="1" dirty="0">
              <a:solidFill>
                <a:schemeClr val="bg1"/>
              </a:solidFill>
            </a:endParaRPr>
          </a:p>
        </p:txBody>
      </p:sp>
      <p:sp>
        <p:nvSpPr>
          <p:cNvPr id="123" name="사각형: 둥근 모서리 122">
            <a:extLst>
              <a:ext uri="{FF2B5EF4-FFF2-40B4-BE49-F238E27FC236}">
                <a16:creationId xmlns:a16="http://schemas.microsoft.com/office/drawing/2014/main" id="{D3842855-50B0-90C7-A178-5063E120E6C1}"/>
              </a:ext>
            </a:extLst>
          </p:cNvPr>
          <p:cNvSpPr/>
          <p:nvPr/>
        </p:nvSpPr>
        <p:spPr>
          <a:xfrm>
            <a:off x="6535342" y="2340554"/>
            <a:ext cx="1742626"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제목을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sp>
        <p:nvSpPr>
          <p:cNvPr id="124" name="사각형: 둥근 모서리 123">
            <a:extLst>
              <a:ext uri="{FF2B5EF4-FFF2-40B4-BE49-F238E27FC236}">
                <a16:creationId xmlns:a16="http://schemas.microsoft.com/office/drawing/2014/main" id="{1C7B5AED-54C7-7F89-BF42-AD3B1C978CAD}"/>
              </a:ext>
            </a:extLst>
          </p:cNvPr>
          <p:cNvSpPr/>
          <p:nvPr/>
        </p:nvSpPr>
        <p:spPr>
          <a:xfrm>
            <a:off x="6535342" y="2806380"/>
            <a:ext cx="1742626" cy="941511"/>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설명을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sp>
        <p:nvSpPr>
          <p:cNvPr id="125" name="사각형: 둥근 모서리 124">
            <a:extLst>
              <a:ext uri="{FF2B5EF4-FFF2-40B4-BE49-F238E27FC236}">
                <a16:creationId xmlns:a16="http://schemas.microsoft.com/office/drawing/2014/main" id="{3664FB9E-73E4-8B8B-8EBF-3C62BD3716C2}"/>
              </a:ext>
            </a:extLst>
          </p:cNvPr>
          <p:cNvSpPr/>
          <p:nvPr/>
        </p:nvSpPr>
        <p:spPr>
          <a:xfrm>
            <a:off x="6535343" y="4059661"/>
            <a:ext cx="1268014"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 썸네일 파일을 업로드해주세요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126" name="그림 125">
            <a:extLst>
              <a:ext uri="{FF2B5EF4-FFF2-40B4-BE49-F238E27FC236}">
                <a16:creationId xmlns:a16="http://schemas.microsoft.com/office/drawing/2014/main" id="{3CF9B8D0-9374-89D9-07D6-9A1C7D22AB14}"/>
              </a:ext>
            </a:extLst>
          </p:cNvPr>
          <p:cNvPicPr>
            <a:picLocks noChangeAspect="1"/>
          </p:cNvPicPr>
          <p:nvPr/>
        </p:nvPicPr>
        <p:blipFill>
          <a:blip r:embed="rId26"/>
          <a:stretch>
            <a:fillRect/>
          </a:stretch>
        </p:blipFill>
        <p:spPr>
          <a:xfrm>
            <a:off x="8527409" y="4106469"/>
            <a:ext cx="1270868" cy="540119"/>
          </a:xfrm>
          <a:prstGeom prst="rect">
            <a:avLst/>
          </a:prstGeom>
          <a:ln w="6350">
            <a:solidFill>
              <a:schemeClr val="tx1"/>
            </a:solidFill>
          </a:ln>
        </p:spPr>
      </p:pic>
      <p:sp>
        <p:nvSpPr>
          <p:cNvPr id="127" name="사각형: 둥근 모서리 126">
            <a:extLst>
              <a:ext uri="{FF2B5EF4-FFF2-40B4-BE49-F238E27FC236}">
                <a16:creationId xmlns:a16="http://schemas.microsoft.com/office/drawing/2014/main" id="{415EBC58-A9C7-18C3-7A00-606DE407AE9C}"/>
              </a:ext>
            </a:extLst>
          </p:cNvPr>
          <p:cNvSpPr/>
          <p:nvPr/>
        </p:nvSpPr>
        <p:spPr>
          <a:xfrm>
            <a:off x="7830356" y="4059661"/>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사진 업로드</a:t>
            </a:r>
          </a:p>
        </p:txBody>
      </p:sp>
      <p:sp>
        <p:nvSpPr>
          <p:cNvPr id="128" name="사각형: 둥근 모서리 127">
            <a:extLst>
              <a:ext uri="{FF2B5EF4-FFF2-40B4-BE49-F238E27FC236}">
                <a16:creationId xmlns:a16="http://schemas.microsoft.com/office/drawing/2014/main" id="{E0EB532F-1EE0-950F-9145-9BF30BC0CC6E}"/>
              </a:ext>
            </a:extLst>
          </p:cNvPr>
          <p:cNvSpPr/>
          <p:nvPr/>
        </p:nvSpPr>
        <p:spPr>
          <a:xfrm>
            <a:off x="6535342" y="2136397"/>
            <a:ext cx="1742626"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제목</a:t>
            </a:r>
            <a:r>
              <a:rPr lang="en-US" altLang="ko-KR" sz="600" dirty="0">
                <a:solidFill>
                  <a:srgbClr val="FF0000"/>
                </a:solidFill>
              </a:rPr>
              <a:t>*</a:t>
            </a:r>
            <a:endParaRPr lang="ko-KR" altLang="en-US" sz="600" dirty="0">
              <a:solidFill>
                <a:srgbClr val="FF0000"/>
              </a:solidFill>
            </a:endParaRPr>
          </a:p>
        </p:txBody>
      </p:sp>
      <p:sp>
        <p:nvSpPr>
          <p:cNvPr id="129" name="사각형: 둥근 모서리 128">
            <a:extLst>
              <a:ext uri="{FF2B5EF4-FFF2-40B4-BE49-F238E27FC236}">
                <a16:creationId xmlns:a16="http://schemas.microsoft.com/office/drawing/2014/main" id="{5FB6E539-56D8-F2A5-5C1D-BD5869FCE11B}"/>
              </a:ext>
            </a:extLst>
          </p:cNvPr>
          <p:cNvSpPr/>
          <p:nvPr/>
        </p:nvSpPr>
        <p:spPr>
          <a:xfrm>
            <a:off x="6535342" y="2634223"/>
            <a:ext cx="1742626"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설명</a:t>
            </a:r>
          </a:p>
        </p:txBody>
      </p:sp>
      <p:sp>
        <p:nvSpPr>
          <p:cNvPr id="130" name="사각형: 둥근 모서리 129">
            <a:extLst>
              <a:ext uri="{FF2B5EF4-FFF2-40B4-BE49-F238E27FC236}">
                <a16:creationId xmlns:a16="http://schemas.microsoft.com/office/drawing/2014/main" id="{228D0A8B-7B24-94E6-140F-B55B37E08174}"/>
              </a:ext>
            </a:extLst>
          </p:cNvPr>
          <p:cNvSpPr/>
          <p:nvPr/>
        </p:nvSpPr>
        <p:spPr>
          <a:xfrm>
            <a:off x="6535342" y="3886541"/>
            <a:ext cx="1742626"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썸네일</a:t>
            </a:r>
          </a:p>
        </p:txBody>
      </p:sp>
      <p:sp>
        <p:nvSpPr>
          <p:cNvPr id="131" name="모서리가 둥근 직사각형 36">
            <a:extLst>
              <a:ext uri="{FF2B5EF4-FFF2-40B4-BE49-F238E27FC236}">
                <a16:creationId xmlns:a16="http://schemas.microsoft.com/office/drawing/2014/main" id="{01C50095-A56D-9D08-5A99-84A49EBB34C5}"/>
              </a:ext>
            </a:extLst>
          </p:cNvPr>
          <p:cNvSpPr/>
          <p:nvPr/>
        </p:nvSpPr>
        <p:spPr>
          <a:xfrm>
            <a:off x="7150065" y="4472729"/>
            <a:ext cx="543195" cy="190408"/>
          </a:xfrm>
          <a:prstGeom prst="roundRect">
            <a:avLst>
              <a:gd name="adj" fmla="val 590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저장</a:t>
            </a:r>
          </a:p>
        </p:txBody>
      </p:sp>
      <p:sp>
        <p:nvSpPr>
          <p:cNvPr id="132" name="모서리가 둥근 직사각형 299">
            <a:extLst>
              <a:ext uri="{FF2B5EF4-FFF2-40B4-BE49-F238E27FC236}">
                <a16:creationId xmlns:a16="http://schemas.microsoft.com/office/drawing/2014/main" id="{9782EC80-77B3-3E46-0E5F-585F0A95E6CC}"/>
              </a:ext>
            </a:extLst>
          </p:cNvPr>
          <p:cNvSpPr/>
          <p:nvPr/>
        </p:nvSpPr>
        <p:spPr>
          <a:xfrm>
            <a:off x="6303517" y="176450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33" name="연결선: 꺾임 132">
            <a:extLst>
              <a:ext uri="{FF2B5EF4-FFF2-40B4-BE49-F238E27FC236}">
                <a16:creationId xmlns:a16="http://schemas.microsoft.com/office/drawing/2014/main" id="{0EDEE78B-C852-542F-CFA7-485CE956BA7E}"/>
              </a:ext>
            </a:extLst>
          </p:cNvPr>
          <p:cNvCxnSpPr>
            <a:cxnSpLocks/>
            <a:stCxn id="7" idx="3"/>
            <a:endCxn id="119" idx="1"/>
          </p:cNvCxnSpPr>
          <p:nvPr/>
        </p:nvCxnSpPr>
        <p:spPr>
          <a:xfrm flipV="1">
            <a:off x="4803494" y="3469489"/>
            <a:ext cx="1645487" cy="1043277"/>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6" name="모서리가 둥근 직사각형 299">
            <a:extLst>
              <a:ext uri="{FF2B5EF4-FFF2-40B4-BE49-F238E27FC236}">
                <a16:creationId xmlns:a16="http://schemas.microsoft.com/office/drawing/2014/main" id="{64F03C0D-572C-BC08-0293-58A127CF8B4D}"/>
              </a:ext>
            </a:extLst>
          </p:cNvPr>
          <p:cNvSpPr/>
          <p:nvPr/>
        </p:nvSpPr>
        <p:spPr>
          <a:xfrm>
            <a:off x="7689128" y="386854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cxnSp>
        <p:nvCxnSpPr>
          <p:cNvPr id="137" name="연결선: 꺾임 136">
            <a:extLst>
              <a:ext uri="{FF2B5EF4-FFF2-40B4-BE49-F238E27FC236}">
                <a16:creationId xmlns:a16="http://schemas.microsoft.com/office/drawing/2014/main" id="{5CCFEFE0-3B83-EE08-98B3-6A93FD649CD4}"/>
              </a:ext>
            </a:extLst>
          </p:cNvPr>
          <p:cNvCxnSpPr>
            <a:cxnSpLocks/>
            <a:stCxn id="136" idx="3"/>
            <a:endCxn id="126" idx="1"/>
          </p:cNvCxnSpPr>
          <p:nvPr/>
        </p:nvCxnSpPr>
        <p:spPr>
          <a:xfrm>
            <a:off x="7905128" y="3976541"/>
            <a:ext cx="622281" cy="399988"/>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0" name="연결선: 꺾임 139">
            <a:extLst>
              <a:ext uri="{FF2B5EF4-FFF2-40B4-BE49-F238E27FC236}">
                <a16:creationId xmlns:a16="http://schemas.microsoft.com/office/drawing/2014/main" id="{2507D601-3E48-B9D2-4DD5-264A97D24F0F}"/>
              </a:ext>
            </a:extLst>
          </p:cNvPr>
          <p:cNvCxnSpPr>
            <a:cxnSpLocks/>
            <a:stCxn id="131" idx="3"/>
            <a:endCxn id="67" idx="1"/>
          </p:cNvCxnSpPr>
          <p:nvPr/>
        </p:nvCxnSpPr>
        <p:spPr>
          <a:xfrm>
            <a:off x="7693260" y="4567933"/>
            <a:ext cx="857868" cy="1236201"/>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4" name="모서리가 둥근 직사각형 299">
            <a:extLst>
              <a:ext uri="{FF2B5EF4-FFF2-40B4-BE49-F238E27FC236}">
                <a16:creationId xmlns:a16="http://schemas.microsoft.com/office/drawing/2014/main" id="{643853D6-06B8-C45F-F487-3D27DDB401FC}"/>
              </a:ext>
            </a:extLst>
          </p:cNvPr>
          <p:cNvSpPr/>
          <p:nvPr/>
        </p:nvSpPr>
        <p:spPr>
          <a:xfrm>
            <a:off x="6952616" y="435792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
        <p:nvSpPr>
          <p:cNvPr id="146" name="모서리가 둥근 직사각형 299">
            <a:extLst>
              <a:ext uri="{FF2B5EF4-FFF2-40B4-BE49-F238E27FC236}">
                <a16:creationId xmlns:a16="http://schemas.microsoft.com/office/drawing/2014/main" id="{7EC64358-AD3D-BD81-9155-13E6E01837DF}"/>
              </a:ext>
            </a:extLst>
          </p:cNvPr>
          <p:cNvSpPr/>
          <p:nvPr/>
        </p:nvSpPr>
        <p:spPr>
          <a:xfrm>
            <a:off x="8425640" y="393350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sp>
        <p:nvSpPr>
          <p:cNvPr id="147" name="모서리가 둥근 직사각형 299">
            <a:extLst>
              <a:ext uri="{FF2B5EF4-FFF2-40B4-BE49-F238E27FC236}">
                <a16:creationId xmlns:a16="http://schemas.microsoft.com/office/drawing/2014/main" id="{1B1A6570-1F67-066A-8D3C-F4FDCBB4E733}"/>
              </a:ext>
            </a:extLst>
          </p:cNvPr>
          <p:cNvSpPr/>
          <p:nvPr/>
        </p:nvSpPr>
        <p:spPr>
          <a:xfrm>
            <a:off x="8425640" y="498108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3-1</a:t>
            </a:r>
            <a:endParaRPr lang="ko-KR" altLang="en-US" sz="750" b="1" dirty="0"/>
          </a:p>
        </p:txBody>
      </p:sp>
    </p:spTree>
    <p:extLst>
      <p:ext uri="{BB962C8B-B14F-4D97-AF65-F5344CB8AC3E}">
        <p14:creationId xmlns:p14="http://schemas.microsoft.com/office/powerpoint/2010/main" val="446178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538647"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다른 이름으로 저장</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LXPFA_SB_2D_WA_079</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779686784"/>
              </p:ext>
            </p:extLst>
          </p:nvPr>
        </p:nvGraphicFramePr>
        <p:xfrm>
          <a:off x="9563100" y="897079"/>
          <a:ext cx="2486025" cy="45845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다른 이름으로 저장</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기존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웹맵을</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변경한 후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다른 이름으로 저장</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할 경우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설정창</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팝업</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제목</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설명</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썸네일</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작성 후 저장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제목</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만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필수값</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사진 업로드</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썸네일 업로드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카메라</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작동 후 촬영하여 업로드하거나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앨범</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에 접근하여 업로드</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(2-1)</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저장</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작성 완료 후 </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저장</a:t>
                      </a:r>
                      <a:r>
                        <a:rPr lang="en-US" altLang="ko-KR" sz="800" b="0" kern="1200" baseline="0" dirty="0">
                          <a:solidFill>
                            <a:schemeClr val="tx1"/>
                          </a:solidFill>
                          <a:latin typeface="맑은 고딕" panose="020B0503020000020004" pitchFamily="50" charset="-127"/>
                          <a:ea typeface="+mn-ea"/>
                          <a:cs typeface="+mn-cs"/>
                          <a:sym typeface="Wingdings" pitchFamily="2" charset="2"/>
                        </a:rPr>
                        <a:t>]</a:t>
                      </a:r>
                      <a:r>
                        <a:rPr lang="ko-KR" altLang="en-US" sz="800" b="0" kern="1200" baseline="0" dirty="0">
                          <a:solidFill>
                            <a:schemeClr val="tx1"/>
                          </a:solidFill>
                          <a:latin typeface="맑은 고딕" panose="020B0503020000020004" pitchFamily="50" charset="-127"/>
                          <a:ea typeface="+mn-ea"/>
                          <a:cs typeface="+mn-cs"/>
                          <a:sym typeface="Wingdings" pitchFamily="2" charset="2"/>
                        </a:rPr>
                        <a:t>버튼 클릭 시 저장</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저장 안내 문구 팝업</a:t>
                      </a:r>
                      <a:r>
                        <a:rPr lang="en-US" altLang="ko-KR" sz="800" b="0" kern="1200" baseline="0" dirty="0">
                          <a:solidFill>
                            <a:schemeClr val="tx1"/>
                          </a:solidFill>
                          <a:latin typeface="맑은 고딕" panose="020B0503020000020004" pitchFamily="50" charset="-127"/>
                          <a:ea typeface="+mn-ea"/>
                          <a:cs typeface="+mn-cs"/>
                          <a:sym typeface="Wingdings" pitchFamily="2" charset="2"/>
                        </a:rPr>
                        <a:t>(3-1)</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pSp>
        <p:nvGrpSpPr>
          <p:cNvPr id="3" name="그룹 2">
            <a:extLst>
              <a:ext uri="{FF2B5EF4-FFF2-40B4-BE49-F238E27FC236}">
                <a16:creationId xmlns:a16="http://schemas.microsoft.com/office/drawing/2014/main" id="{AC4D1112-FD6D-C8BC-7F4C-71BD33220064}"/>
              </a:ext>
            </a:extLst>
          </p:cNvPr>
          <p:cNvGrpSpPr/>
          <p:nvPr/>
        </p:nvGrpSpPr>
        <p:grpSpPr>
          <a:xfrm>
            <a:off x="1001379" y="1463915"/>
            <a:ext cx="1945368" cy="4221254"/>
            <a:chOff x="4779484" y="1018145"/>
            <a:chExt cx="1945368" cy="4221254"/>
          </a:xfrm>
        </p:grpSpPr>
        <p:sp>
          <p:nvSpPr>
            <p:cNvPr id="14" name="사각형: 둥근 모서리 13">
              <a:extLst>
                <a:ext uri="{FF2B5EF4-FFF2-40B4-BE49-F238E27FC236}">
                  <a16:creationId xmlns:a16="http://schemas.microsoft.com/office/drawing/2014/main" id="{3881ED50-2CE6-B23B-5432-31CED9B309A9}"/>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 name="그림 14">
              <a:extLst>
                <a:ext uri="{FF2B5EF4-FFF2-40B4-BE49-F238E27FC236}">
                  <a16:creationId xmlns:a16="http://schemas.microsoft.com/office/drawing/2014/main" id="{2FB4B14A-495B-7992-C708-9E40693A7B52}"/>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16" name="사각형: 둥근 모서리 15">
              <a:extLst>
                <a:ext uri="{FF2B5EF4-FFF2-40B4-BE49-F238E27FC236}">
                  <a16:creationId xmlns:a16="http://schemas.microsoft.com/office/drawing/2014/main" id="{3F8CD1F9-61CB-D46E-8A25-8CE5033C0A66}"/>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7" name="그래픽 16" descr="햄버거 메뉴 아이콘 단색으로 채워진">
              <a:extLst>
                <a:ext uri="{FF2B5EF4-FFF2-40B4-BE49-F238E27FC236}">
                  <a16:creationId xmlns:a16="http://schemas.microsoft.com/office/drawing/2014/main" id="{6E8175EE-9E67-6EB0-6D4F-7DF41A1AC6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8" name="그래픽 17" descr="돋보기 단색으로 채워진">
              <a:extLst>
                <a:ext uri="{FF2B5EF4-FFF2-40B4-BE49-F238E27FC236}">
                  <a16:creationId xmlns:a16="http://schemas.microsoft.com/office/drawing/2014/main" id="{7A67FEE1-060A-AC06-C67D-26B4324066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9" name="직사각형 18">
              <a:extLst>
                <a:ext uri="{FF2B5EF4-FFF2-40B4-BE49-F238E27FC236}">
                  <a16:creationId xmlns:a16="http://schemas.microsoft.com/office/drawing/2014/main" id="{14F35A4E-2BAA-7A3E-80BE-61D0795EAAA2}"/>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20" name="타원 19">
              <a:extLst>
                <a:ext uri="{FF2B5EF4-FFF2-40B4-BE49-F238E27FC236}">
                  <a16:creationId xmlns:a16="http://schemas.microsoft.com/office/drawing/2014/main" id="{A0E148D2-7EEB-D801-95AD-249656FDA174}"/>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1" name="그래픽 20" descr="연필 단색으로 채워진">
              <a:extLst>
                <a:ext uri="{FF2B5EF4-FFF2-40B4-BE49-F238E27FC236}">
                  <a16:creationId xmlns:a16="http://schemas.microsoft.com/office/drawing/2014/main" id="{D8E9AA43-F562-C144-A684-8742BE9FD5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23" name="직선 연결선 22">
              <a:extLst>
                <a:ext uri="{FF2B5EF4-FFF2-40B4-BE49-F238E27FC236}">
                  <a16:creationId xmlns:a16="http://schemas.microsoft.com/office/drawing/2014/main" id="{E0EE9A45-5AAE-041D-611D-84FCA989595D}"/>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C173F4C1-CC09-BFF5-A390-7D2472724058}"/>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45158FC1-48FA-AC34-040B-F4BF81DCF038}"/>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사각형: 둥근 모서리 25">
              <a:extLst>
                <a:ext uri="{FF2B5EF4-FFF2-40B4-BE49-F238E27FC236}">
                  <a16:creationId xmlns:a16="http://schemas.microsoft.com/office/drawing/2014/main" id="{A7C96FA5-CBB2-B0C1-A8E3-ABE126A244EF}"/>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7" name="그룹 26">
              <a:extLst>
                <a:ext uri="{FF2B5EF4-FFF2-40B4-BE49-F238E27FC236}">
                  <a16:creationId xmlns:a16="http://schemas.microsoft.com/office/drawing/2014/main" id="{FDA9F86D-A807-5BD9-FE51-65794CD23970}"/>
                </a:ext>
              </a:extLst>
            </p:cNvPr>
            <p:cNvGrpSpPr/>
            <p:nvPr/>
          </p:nvGrpSpPr>
          <p:grpSpPr>
            <a:xfrm>
              <a:off x="6466436" y="4679226"/>
              <a:ext cx="180000" cy="180000"/>
              <a:chOff x="4586056" y="2102346"/>
              <a:chExt cx="180000" cy="180000"/>
            </a:xfrm>
          </p:grpSpPr>
          <p:sp>
            <p:nvSpPr>
              <p:cNvPr id="31" name="사각형: 둥근 모서리 30">
                <a:extLst>
                  <a:ext uri="{FF2B5EF4-FFF2-40B4-BE49-F238E27FC236}">
                    <a16:creationId xmlns:a16="http://schemas.microsoft.com/office/drawing/2014/main" id="{026D0F1E-B81C-190E-7389-DF2498ECFEBA}"/>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2" name="그래픽 31" descr="대상 단색으로 채워진">
                <a:extLst>
                  <a:ext uri="{FF2B5EF4-FFF2-40B4-BE49-F238E27FC236}">
                    <a16:creationId xmlns:a16="http://schemas.microsoft.com/office/drawing/2014/main" id="{0C6D9C26-794E-D268-E5D5-109F5F4E95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28" name="그룹 27">
              <a:extLst>
                <a:ext uri="{FF2B5EF4-FFF2-40B4-BE49-F238E27FC236}">
                  <a16:creationId xmlns:a16="http://schemas.microsoft.com/office/drawing/2014/main" id="{374D6232-6873-F1A1-2674-F375F630D64D}"/>
                </a:ext>
              </a:extLst>
            </p:cNvPr>
            <p:cNvGrpSpPr/>
            <p:nvPr/>
          </p:nvGrpSpPr>
          <p:grpSpPr>
            <a:xfrm>
              <a:off x="6461741" y="4434938"/>
              <a:ext cx="180000" cy="180000"/>
              <a:chOff x="4586056" y="2607766"/>
              <a:chExt cx="180000" cy="180000"/>
            </a:xfrm>
          </p:grpSpPr>
          <p:sp>
            <p:nvSpPr>
              <p:cNvPr id="29" name="사각형: 둥근 모서리 28">
                <a:extLst>
                  <a:ext uri="{FF2B5EF4-FFF2-40B4-BE49-F238E27FC236}">
                    <a16:creationId xmlns:a16="http://schemas.microsoft.com/office/drawing/2014/main" id="{97F69CE6-1498-F109-1C7D-14260D1C89F6}"/>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0" name="그래픽 29" descr="세계 단색으로 채워진">
                <a:extLst>
                  <a:ext uri="{FF2B5EF4-FFF2-40B4-BE49-F238E27FC236}">
                    <a16:creationId xmlns:a16="http://schemas.microsoft.com/office/drawing/2014/main" id="{46E642C4-88C8-872F-16C4-BAF24CF918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grpSp>
        <p:nvGrpSpPr>
          <p:cNvPr id="35" name="그룹 34">
            <a:extLst>
              <a:ext uri="{FF2B5EF4-FFF2-40B4-BE49-F238E27FC236}">
                <a16:creationId xmlns:a16="http://schemas.microsoft.com/office/drawing/2014/main" id="{222193F9-68AD-7E82-B103-7CB517E23FA1}"/>
              </a:ext>
            </a:extLst>
          </p:cNvPr>
          <p:cNvGrpSpPr/>
          <p:nvPr/>
        </p:nvGrpSpPr>
        <p:grpSpPr>
          <a:xfrm>
            <a:off x="3720767" y="1463915"/>
            <a:ext cx="1945368" cy="4221254"/>
            <a:chOff x="4779484" y="1018145"/>
            <a:chExt cx="1945368" cy="4221254"/>
          </a:xfrm>
        </p:grpSpPr>
        <p:sp>
          <p:nvSpPr>
            <p:cNvPr id="39" name="사각형: 둥근 모서리 38">
              <a:extLst>
                <a:ext uri="{FF2B5EF4-FFF2-40B4-BE49-F238E27FC236}">
                  <a16:creationId xmlns:a16="http://schemas.microsoft.com/office/drawing/2014/main" id="{7A7121E3-FE68-8E1B-E7A6-A2BAC01437D0}"/>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0" name="그림 39">
              <a:extLst>
                <a:ext uri="{FF2B5EF4-FFF2-40B4-BE49-F238E27FC236}">
                  <a16:creationId xmlns:a16="http://schemas.microsoft.com/office/drawing/2014/main" id="{4BCE4FB0-30EB-F49E-DF94-FDB6ED003A60}"/>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41" name="사각형: 둥근 모서리 40">
              <a:extLst>
                <a:ext uri="{FF2B5EF4-FFF2-40B4-BE49-F238E27FC236}">
                  <a16:creationId xmlns:a16="http://schemas.microsoft.com/office/drawing/2014/main" id="{C49482EF-2D00-D58D-EA58-1A8FF3B952B7}"/>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2" name="그래픽 41" descr="햄버거 메뉴 아이콘 단색으로 채워진">
              <a:extLst>
                <a:ext uri="{FF2B5EF4-FFF2-40B4-BE49-F238E27FC236}">
                  <a16:creationId xmlns:a16="http://schemas.microsoft.com/office/drawing/2014/main" id="{028D5003-7368-B7A8-8EE2-39088EE77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43" name="그래픽 42" descr="돋보기 단색으로 채워진">
              <a:extLst>
                <a:ext uri="{FF2B5EF4-FFF2-40B4-BE49-F238E27FC236}">
                  <a16:creationId xmlns:a16="http://schemas.microsoft.com/office/drawing/2014/main" id="{AD0383BB-E13F-312E-D0C5-CAD62EC13D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44" name="직사각형 43">
              <a:extLst>
                <a:ext uri="{FF2B5EF4-FFF2-40B4-BE49-F238E27FC236}">
                  <a16:creationId xmlns:a16="http://schemas.microsoft.com/office/drawing/2014/main" id="{88672F95-7E36-2D4D-3EEE-845A8F3A416F}"/>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서울시 영등포구 </a:t>
              </a:r>
              <a:r>
                <a:rPr lang="ko-KR" altLang="en-US" sz="600" dirty="0" err="1">
                  <a:solidFill>
                    <a:schemeClr val="tx1">
                      <a:lumMod val="50000"/>
                      <a:lumOff val="50000"/>
                    </a:schemeClr>
                  </a:solidFill>
                </a:rPr>
                <a:t>당산로</a:t>
              </a:r>
              <a:r>
                <a:rPr lang="en-US" altLang="ko-KR" sz="600" dirty="0">
                  <a:solidFill>
                    <a:schemeClr val="tx1">
                      <a:lumMod val="50000"/>
                      <a:lumOff val="50000"/>
                    </a:schemeClr>
                  </a:solidFill>
                </a:rPr>
                <a:t>49</a:t>
              </a:r>
              <a:r>
                <a:rPr lang="ko-KR" altLang="en-US" sz="600" dirty="0">
                  <a:solidFill>
                    <a:schemeClr val="tx1">
                      <a:lumMod val="50000"/>
                      <a:lumOff val="50000"/>
                    </a:schemeClr>
                  </a:solidFill>
                </a:rPr>
                <a:t>길 </a:t>
              </a:r>
              <a:r>
                <a:rPr lang="en-US" altLang="ko-KR" sz="600" dirty="0">
                  <a:solidFill>
                    <a:schemeClr val="tx1">
                      <a:lumMod val="50000"/>
                      <a:lumOff val="50000"/>
                    </a:schemeClr>
                  </a:solidFill>
                </a:rPr>
                <a:t>14</a:t>
              </a:r>
              <a:endParaRPr lang="ko-KR" altLang="en-US" sz="600" dirty="0">
                <a:solidFill>
                  <a:schemeClr val="tx1">
                    <a:lumMod val="50000"/>
                    <a:lumOff val="50000"/>
                  </a:schemeClr>
                </a:solidFill>
              </a:endParaRPr>
            </a:p>
          </p:txBody>
        </p:sp>
        <p:sp>
          <p:nvSpPr>
            <p:cNvPr id="46" name="타원 45">
              <a:extLst>
                <a:ext uri="{FF2B5EF4-FFF2-40B4-BE49-F238E27FC236}">
                  <a16:creationId xmlns:a16="http://schemas.microsoft.com/office/drawing/2014/main" id="{DDAF963B-12A5-74DA-6D6A-3BA645A3AEFE}"/>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7" name="그래픽 46" descr="연필 단색으로 채워진">
              <a:extLst>
                <a:ext uri="{FF2B5EF4-FFF2-40B4-BE49-F238E27FC236}">
                  <a16:creationId xmlns:a16="http://schemas.microsoft.com/office/drawing/2014/main" id="{EF11D9CD-E68A-4764-83B3-80FFEDF143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49" name="직선 연결선 48">
              <a:extLst>
                <a:ext uri="{FF2B5EF4-FFF2-40B4-BE49-F238E27FC236}">
                  <a16:creationId xmlns:a16="http://schemas.microsoft.com/office/drawing/2014/main" id="{3776DB08-E516-4D58-C720-2BDE9665B6E7}"/>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B43B6B18-F700-16C0-0EF6-072AE917D425}"/>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0CE9D2DD-F61B-CB8D-DF82-9A8DC07CB83C}"/>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사각형: 둥근 모서리 51">
              <a:extLst>
                <a:ext uri="{FF2B5EF4-FFF2-40B4-BE49-F238E27FC236}">
                  <a16:creationId xmlns:a16="http://schemas.microsoft.com/office/drawing/2014/main" id="{6552BBA7-3E00-431B-7305-6AC990F4421C}"/>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53" name="그룹 52">
              <a:extLst>
                <a:ext uri="{FF2B5EF4-FFF2-40B4-BE49-F238E27FC236}">
                  <a16:creationId xmlns:a16="http://schemas.microsoft.com/office/drawing/2014/main" id="{68516DB5-FF68-C038-8614-B3108ACEDA53}"/>
                </a:ext>
              </a:extLst>
            </p:cNvPr>
            <p:cNvGrpSpPr/>
            <p:nvPr/>
          </p:nvGrpSpPr>
          <p:grpSpPr>
            <a:xfrm>
              <a:off x="6466436" y="4679226"/>
              <a:ext cx="180000" cy="180000"/>
              <a:chOff x="4586056" y="2102346"/>
              <a:chExt cx="180000" cy="180000"/>
            </a:xfrm>
          </p:grpSpPr>
          <p:sp>
            <p:nvSpPr>
              <p:cNvPr id="57" name="사각형: 둥근 모서리 56">
                <a:extLst>
                  <a:ext uri="{FF2B5EF4-FFF2-40B4-BE49-F238E27FC236}">
                    <a16:creationId xmlns:a16="http://schemas.microsoft.com/office/drawing/2014/main" id="{2D357298-C735-A91B-5DDF-A44BB489ADC0}"/>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8" name="그래픽 57" descr="대상 단색으로 채워진">
                <a:extLst>
                  <a:ext uri="{FF2B5EF4-FFF2-40B4-BE49-F238E27FC236}">
                    <a16:creationId xmlns:a16="http://schemas.microsoft.com/office/drawing/2014/main" id="{2232FBCA-5AB2-71B9-1A4E-965E21BD84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54" name="그룹 53">
              <a:extLst>
                <a:ext uri="{FF2B5EF4-FFF2-40B4-BE49-F238E27FC236}">
                  <a16:creationId xmlns:a16="http://schemas.microsoft.com/office/drawing/2014/main" id="{661479CC-5DAE-EEB0-4B62-0F96184AC458}"/>
                </a:ext>
              </a:extLst>
            </p:cNvPr>
            <p:cNvGrpSpPr/>
            <p:nvPr/>
          </p:nvGrpSpPr>
          <p:grpSpPr>
            <a:xfrm>
              <a:off x="6461741" y="4434938"/>
              <a:ext cx="180000" cy="180000"/>
              <a:chOff x="4586056" y="2607766"/>
              <a:chExt cx="180000" cy="180000"/>
            </a:xfrm>
          </p:grpSpPr>
          <p:sp>
            <p:nvSpPr>
              <p:cNvPr id="55" name="사각형: 둥근 모서리 54">
                <a:extLst>
                  <a:ext uri="{FF2B5EF4-FFF2-40B4-BE49-F238E27FC236}">
                    <a16:creationId xmlns:a16="http://schemas.microsoft.com/office/drawing/2014/main" id="{94F5FEB5-9859-5638-9CE0-A67A51634036}"/>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6" name="그래픽 55" descr="세계 단색으로 채워진">
                <a:extLst>
                  <a:ext uri="{FF2B5EF4-FFF2-40B4-BE49-F238E27FC236}">
                    <a16:creationId xmlns:a16="http://schemas.microsoft.com/office/drawing/2014/main" id="{D9329B81-2275-F00B-F95A-940C7B2F20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2" name="직사각형 1">
            <a:extLst>
              <a:ext uri="{FF2B5EF4-FFF2-40B4-BE49-F238E27FC236}">
                <a16:creationId xmlns:a16="http://schemas.microsoft.com/office/drawing/2014/main" id="{85BE90A3-24AE-5845-5168-D76ABF796006}"/>
              </a:ext>
            </a:extLst>
          </p:cNvPr>
          <p:cNvSpPr/>
          <p:nvPr/>
        </p:nvSpPr>
        <p:spPr>
          <a:xfrm>
            <a:off x="2657475" y="4376529"/>
            <a:ext cx="237114" cy="236643"/>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연결선: 꺾임 9">
            <a:extLst>
              <a:ext uri="{FF2B5EF4-FFF2-40B4-BE49-F238E27FC236}">
                <a16:creationId xmlns:a16="http://schemas.microsoft.com/office/drawing/2014/main" id="{4BC193DA-D7A2-8801-8AA9-47C3FD705955}"/>
              </a:ext>
            </a:extLst>
          </p:cNvPr>
          <p:cNvCxnSpPr>
            <a:cxnSpLocks/>
            <a:stCxn id="2" idx="3"/>
            <a:endCxn id="7" idx="1"/>
          </p:cNvCxnSpPr>
          <p:nvPr/>
        </p:nvCxnSpPr>
        <p:spPr>
          <a:xfrm>
            <a:off x="2894589" y="4494851"/>
            <a:ext cx="1907395" cy="31399"/>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1" name="그룹 10">
            <a:extLst>
              <a:ext uri="{FF2B5EF4-FFF2-40B4-BE49-F238E27FC236}">
                <a16:creationId xmlns:a16="http://schemas.microsoft.com/office/drawing/2014/main" id="{171B1AD5-68B5-47CE-7F20-A5D8C422F7B0}"/>
              </a:ext>
            </a:extLst>
          </p:cNvPr>
          <p:cNvGrpSpPr/>
          <p:nvPr/>
        </p:nvGrpSpPr>
        <p:grpSpPr>
          <a:xfrm>
            <a:off x="5407719" y="4633226"/>
            <a:ext cx="180000" cy="180000"/>
            <a:chOff x="2687966" y="4634239"/>
            <a:chExt cx="180000" cy="180000"/>
          </a:xfrm>
        </p:grpSpPr>
        <p:sp>
          <p:nvSpPr>
            <p:cNvPr id="36" name="사각형: 둥근 모서리 35">
              <a:extLst>
                <a:ext uri="{FF2B5EF4-FFF2-40B4-BE49-F238E27FC236}">
                  <a16:creationId xmlns:a16="http://schemas.microsoft.com/office/drawing/2014/main" id="{1A4E64D7-FE4B-81FC-D152-DC2815965828}"/>
                </a:ext>
              </a:extLst>
            </p:cNvPr>
            <p:cNvSpPr/>
            <p:nvPr/>
          </p:nvSpPr>
          <p:spPr>
            <a:xfrm>
              <a:off x="2687966" y="463423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7" name="그래픽 36" descr="핀 있는 지도 단색으로 채워진">
              <a:extLst>
                <a:ext uri="{FF2B5EF4-FFF2-40B4-BE49-F238E27FC236}">
                  <a16:creationId xmlns:a16="http://schemas.microsoft.com/office/drawing/2014/main" id="{FD68543D-2A09-4268-67A8-32993BD35D2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705966" y="4646329"/>
              <a:ext cx="144000" cy="144000"/>
            </a:xfrm>
            <a:prstGeom prst="rect">
              <a:avLst/>
            </a:prstGeom>
          </p:spPr>
        </p:pic>
      </p:grpSp>
      <p:grpSp>
        <p:nvGrpSpPr>
          <p:cNvPr id="48" name="그룹 47">
            <a:extLst>
              <a:ext uri="{FF2B5EF4-FFF2-40B4-BE49-F238E27FC236}">
                <a16:creationId xmlns:a16="http://schemas.microsoft.com/office/drawing/2014/main" id="{9DB6D2FE-F44A-2F48-397C-AA177F0637E5}"/>
              </a:ext>
            </a:extLst>
          </p:cNvPr>
          <p:cNvGrpSpPr/>
          <p:nvPr/>
        </p:nvGrpSpPr>
        <p:grpSpPr>
          <a:xfrm>
            <a:off x="2682416" y="4633226"/>
            <a:ext cx="180000" cy="180000"/>
            <a:chOff x="2687966" y="4634239"/>
            <a:chExt cx="180000" cy="180000"/>
          </a:xfrm>
        </p:grpSpPr>
        <p:sp>
          <p:nvSpPr>
            <p:cNvPr id="59" name="사각형: 둥근 모서리 58">
              <a:extLst>
                <a:ext uri="{FF2B5EF4-FFF2-40B4-BE49-F238E27FC236}">
                  <a16:creationId xmlns:a16="http://schemas.microsoft.com/office/drawing/2014/main" id="{FD0A3102-89CF-4877-4531-E26BF0441977}"/>
                </a:ext>
              </a:extLst>
            </p:cNvPr>
            <p:cNvSpPr/>
            <p:nvPr/>
          </p:nvSpPr>
          <p:spPr>
            <a:xfrm>
              <a:off x="2687966" y="463423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0" name="그래픽 59" descr="핀 있는 지도 단색으로 채워진">
              <a:extLst>
                <a:ext uri="{FF2B5EF4-FFF2-40B4-BE49-F238E27FC236}">
                  <a16:creationId xmlns:a16="http://schemas.microsoft.com/office/drawing/2014/main" id="{FBF4C184-86B9-27F6-834A-E61505F8066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713586" y="4646329"/>
              <a:ext cx="144000" cy="144000"/>
            </a:xfrm>
            <a:prstGeom prst="rect">
              <a:avLst/>
            </a:prstGeom>
          </p:spPr>
        </p:pic>
      </p:grpSp>
      <p:sp>
        <p:nvSpPr>
          <p:cNvPr id="61" name="사각형: 둥근 모서리 60">
            <a:extLst>
              <a:ext uri="{FF2B5EF4-FFF2-40B4-BE49-F238E27FC236}">
                <a16:creationId xmlns:a16="http://schemas.microsoft.com/office/drawing/2014/main" id="{F1B037D9-EE06-E078-1717-9E0F55873C78}"/>
              </a:ext>
            </a:extLst>
          </p:cNvPr>
          <p:cNvSpPr/>
          <p:nvPr/>
        </p:nvSpPr>
        <p:spPr>
          <a:xfrm>
            <a:off x="5403024" y="4400075"/>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2" name="그래픽 61" descr="디스크 단색으로 채워진">
            <a:extLst>
              <a:ext uri="{FF2B5EF4-FFF2-40B4-BE49-F238E27FC236}">
                <a16:creationId xmlns:a16="http://schemas.microsoft.com/office/drawing/2014/main" id="{5CFF8E8C-7191-5D2E-158D-922D0B8ACD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5421024" y="4412165"/>
            <a:ext cx="144000" cy="144000"/>
          </a:xfrm>
          <a:prstGeom prst="rect">
            <a:avLst/>
          </a:prstGeom>
        </p:spPr>
      </p:pic>
      <p:sp>
        <p:nvSpPr>
          <p:cNvPr id="63" name="사각형: 둥근 모서리 62">
            <a:extLst>
              <a:ext uri="{FF2B5EF4-FFF2-40B4-BE49-F238E27FC236}">
                <a16:creationId xmlns:a16="http://schemas.microsoft.com/office/drawing/2014/main" id="{32947C0F-4765-AC96-9CA2-18AB966FBF8C}"/>
              </a:ext>
            </a:extLst>
          </p:cNvPr>
          <p:cNvSpPr/>
          <p:nvPr/>
        </p:nvSpPr>
        <p:spPr>
          <a:xfrm>
            <a:off x="2679462" y="4400075"/>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4" name="그래픽 63" descr="디스크 단색으로 채워진">
            <a:extLst>
              <a:ext uri="{FF2B5EF4-FFF2-40B4-BE49-F238E27FC236}">
                <a16:creationId xmlns:a16="http://schemas.microsoft.com/office/drawing/2014/main" id="{696F55AF-9C69-F5C2-8A12-E03E1CBAA95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2697462" y="4412165"/>
            <a:ext cx="144000" cy="144000"/>
          </a:xfrm>
          <a:prstGeom prst="rect">
            <a:avLst/>
          </a:prstGeom>
        </p:spPr>
      </p:pic>
      <p:pic>
        <p:nvPicPr>
          <p:cNvPr id="67" name="그림 66">
            <a:extLst>
              <a:ext uri="{FF2B5EF4-FFF2-40B4-BE49-F238E27FC236}">
                <a16:creationId xmlns:a16="http://schemas.microsoft.com/office/drawing/2014/main" id="{C11F16E5-383D-FE9C-32C6-44C396718D72}"/>
              </a:ext>
            </a:extLst>
          </p:cNvPr>
          <p:cNvPicPr>
            <a:picLocks noChangeAspect="1"/>
          </p:cNvPicPr>
          <p:nvPr/>
        </p:nvPicPr>
        <p:blipFill>
          <a:blip r:embed="rId17"/>
          <a:stretch>
            <a:fillRect/>
          </a:stretch>
        </p:blipFill>
        <p:spPr>
          <a:xfrm>
            <a:off x="8551128" y="5124996"/>
            <a:ext cx="2505557" cy="1358276"/>
          </a:xfrm>
          <a:prstGeom prst="rect">
            <a:avLst/>
          </a:prstGeom>
          <a:ln w="3175">
            <a:solidFill>
              <a:schemeClr val="tx1"/>
            </a:solidFill>
          </a:ln>
        </p:spPr>
      </p:pic>
      <p:sp>
        <p:nvSpPr>
          <p:cNvPr id="68" name="사각형: 둥근 모서리 67">
            <a:extLst>
              <a:ext uri="{FF2B5EF4-FFF2-40B4-BE49-F238E27FC236}">
                <a16:creationId xmlns:a16="http://schemas.microsoft.com/office/drawing/2014/main" id="{171F9E72-E02B-26FF-9DCE-6F083C629F63}"/>
              </a:ext>
            </a:extLst>
          </p:cNvPr>
          <p:cNvSpPr/>
          <p:nvPr/>
        </p:nvSpPr>
        <p:spPr>
          <a:xfrm>
            <a:off x="4564047" y="4398876"/>
            <a:ext cx="821425" cy="263612"/>
          </a:xfrm>
          <a:prstGeom prst="roundRect">
            <a:avLst>
              <a:gd name="adj" fmla="val 317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9" name="그래픽 68" descr="디스크 단색으로 채워진">
            <a:extLst>
              <a:ext uri="{FF2B5EF4-FFF2-40B4-BE49-F238E27FC236}">
                <a16:creationId xmlns:a16="http://schemas.microsoft.com/office/drawing/2014/main" id="{B30D6D0E-2F1E-4F58-B537-AE012823227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4618029" y="4412165"/>
            <a:ext cx="144000" cy="144000"/>
          </a:xfrm>
          <a:prstGeom prst="rect">
            <a:avLst/>
          </a:prstGeom>
        </p:spPr>
      </p:pic>
      <p:sp>
        <p:nvSpPr>
          <p:cNvPr id="70" name="사각형: 둥근 모서리 69">
            <a:extLst>
              <a:ext uri="{FF2B5EF4-FFF2-40B4-BE49-F238E27FC236}">
                <a16:creationId xmlns:a16="http://schemas.microsoft.com/office/drawing/2014/main" id="{E24F8078-9C19-0378-0E4B-0B2C7C0467CE}"/>
              </a:ext>
            </a:extLst>
          </p:cNvPr>
          <p:cNvSpPr/>
          <p:nvPr/>
        </p:nvSpPr>
        <p:spPr>
          <a:xfrm>
            <a:off x="4534606" y="4546310"/>
            <a:ext cx="310846"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dirty="0">
                <a:solidFill>
                  <a:schemeClr val="tx1">
                    <a:lumMod val="50000"/>
                    <a:lumOff val="50000"/>
                  </a:schemeClr>
                </a:solidFill>
              </a:rPr>
              <a:t>저장</a:t>
            </a:r>
          </a:p>
        </p:txBody>
      </p:sp>
      <p:pic>
        <p:nvPicPr>
          <p:cNvPr id="71" name="그래픽 70" descr="열린 폴더 단색으로 채워진">
            <a:extLst>
              <a:ext uri="{FF2B5EF4-FFF2-40B4-BE49-F238E27FC236}">
                <a16:creationId xmlns:a16="http://schemas.microsoft.com/office/drawing/2014/main" id="{0C644FA7-56E0-42F6-DAFC-297AFCC79B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121878" y="4412165"/>
            <a:ext cx="144000" cy="144000"/>
          </a:xfrm>
          <a:prstGeom prst="rect">
            <a:avLst/>
          </a:prstGeom>
        </p:spPr>
      </p:pic>
      <p:sp>
        <p:nvSpPr>
          <p:cNvPr id="72" name="사각형: 둥근 모서리 71">
            <a:extLst>
              <a:ext uri="{FF2B5EF4-FFF2-40B4-BE49-F238E27FC236}">
                <a16:creationId xmlns:a16="http://schemas.microsoft.com/office/drawing/2014/main" id="{52900C16-FAD4-2879-DBBE-5B58DBE60738}"/>
              </a:ext>
            </a:extLst>
          </p:cNvPr>
          <p:cNvSpPr/>
          <p:nvPr/>
        </p:nvSpPr>
        <p:spPr>
          <a:xfrm>
            <a:off x="4801984" y="4546310"/>
            <a:ext cx="578906"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a:solidFill>
                  <a:schemeClr val="tx1">
                    <a:lumMod val="50000"/>
                    <a:lumOff val="50000"/>
                  </a:schemeClr>
                </a:solidFill>
              </a:rPr>
              <a:t>다른 이름으로 저장</a:t>
            </a:r>
            <a:endParaRPr lang="ko-KR" altLang="en-US" sz="500" dirty="0">
              <a:solidFill>
                <a:schemeClr val="tx1">
                  <a:lumMod val="50000"/>
                  <a:lumOff val="50000"/>
                </a:schemeClr>
              </a:solidFill>
            </a:endParaRPr>
          </a:p>
        </p:txBody>
      </p:sp>
      <p:pic>
        <p:nvPicPr>
          <p:cNvPr id="73" name="그래픽 72" descr="열린 폴더 윤곽선">
            <a:extLst>
              <a:ext uri="{FF2B5EF4-FFF2-40B4-BE49-F238E27FC236}">
                <a16:creationId xmlns:a16="http://schemas.microsoft.com/office/drawing/2014/main" id="{9EE56AB2-6E82-3530-F385-B199396E2AC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4902759" y="4412165"/>
            <a:ext cx="144000" cy="144000"/>
          </a:xfrm>
          <a:prstGeom prst="rect">
            <a:avLst/>
          </a:prstGeom>
        </p:spPr>
      </p:pic>
      <p:pic>
        <p:nvPicPr>
          <p:cNvPr id="75" name="그래픽 74" descr="조금 굽은 화살표 단색으로 채워진">
            <a:extLst>
              <a:ext uri="{FF2B5EF4-FFF2-40B4-BE49-F238E27FC236}">
                <a16:creationId xmlns:a16="http://schemas.microsoft.com/office/drawing/2014/main" id="{F21D7FCB-50E5-1ACF-C8EE-F5858B20598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032854" y="4448067"/>
            <a:ext cx="86691" cy="86691"/>
          </a:xfrm>
          <a:prstGeom prst="rect">
            <a:avLst/>
          </a:prstGeom>
        </p:spPr>
      </p:pic>
      <p:sp>
        <p:nvSpPr>
          <p:cNvPr id="7" name="직사각형 6">
            <a:extLst>
              <a:ext uri="{FF2B5EF4-FFF2-40B4-BE49-F238E27FC236}">
                <a16:creationId xmlns:a16="http://schemas.microsoft.com/office/drawing/2014/main" id="{53B16E29-B92A-1FBA-1A15-7B30515F7460}"/>
              </a:ext>
            </a:extLst>
          </p:cNvPr>
          <p:cNvSpPr/>
          <p:nvPr/>
        </p:nvSpPr>
        <p:spPr>
          <a:xfrm>
            <a:off x="4801984" y="4394444"/>
            <a:ext cx="578906" cy="2636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7" name="그룹 86">
            <a:extLst>
              <a:ext uri="{FF2B5EF4-FFF2-40B4-BE49-F238E27FC236}">
                <a16:creationId xmlns:a16="http://schemas.microsoft.com/office/drawing/2014/main" id="{8DBD8D02-A89F-F18B-9F74-EA27A4F43D82}"/>
              </a:ext>
            </a:extLst>
          </p:cNvPr>
          <p:cNvGrpSpPr/>
          <p:nvPr/>
        </p:nvGrpSpPr>
        <p:grpSpPr>
          <a:xfrm>
            <a:off x="6448981" y="1463915"/>
            <a:ext cx="1945368" cy="4221254"/>
            <a:chOff x="4779484" y="1018145"/>
            <a:chExt cx="1945368" cy="4221254"/>
          </a:xfrm>
        </p:grpSpPr>
        <p:sp>
          <p:nvSpPr>
            <p:cNvPr id="88" name="사각형: 둥근 모서리 87">
              <a:extLst>
                <a:ext uri="{FF2B5EF4-FFF2-40B4-BE49-F238E27FC236}">
                  <a16:creationId xmlns:a16="http://schemas.microsoft.com/office/drawing/2014/main" id="{0EAFF7DE-CA3E-87DA-4328-60D1116EFD9C}"/>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9" name="그림 88">
              <a:extLst>
                <a:ext uri="{FF2B5EF4-FFF2-40B4-BE49-F238E27FC236}">
                  <a16:creationId xmlns:a16="http://schemas.microsoft.com/office/drawing/2014/main" id="{5BB49F96-603B-9B62-65D0-EE23801ACAB3}"/>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90" name="사각형: 둥근 모서리 89">
              <a:extLst>
                <a:ext uri="{FF2B5EF4-FFF2-40B4-BE49-F238E27FC236}">
                  <a16:creationId xmlns:a16="http://schemas.microsoft.com/office/drawing/2014/main" id="{08C2D5D4-B53D-F06A-7EB9-69C380154475}"/>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91" name="그래픽 90" descr="햄버거 메뉴 아이콘 단색으로 채워진">
              <a:extLst>
                <a:ext uri="{FF2B5EF4-FFF2-40B4-BE49-F238E27FC236}">
                  <a16:creationId xmlns:a16="http://schemas.microsoft.com/office/drawing/2014/main" id="{8C5A2078-69B7-C526-A7F3-568E953B3B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92" name="그래픽 91" descr="돋보기 단색으로 채워진">
              <a:extLst>
                <a:ext uri="{FF2B5EF4-FFF2-40B4-BE49-F238E27FC236}">
                  <a16:creationId xmlns:a16="http://schemas.microsoft.com/office/drawing/2014/main" id="{32DB7729-2C0A-C811-922F-028589EBE5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93" name="직사각형 92">
              <a:extLst>
                <a:ext uri="{FF2B5EF4-FFF2-40B4-BE49-F238E27FC236}">
                  <a16:creationId xmlns:a16="http://schemas.microsoft.com/office/drawing/2014/main" id="{67E49B90-22FB-02A6-AD98-77B275B71253}"/>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서울시 영등포구 </a:t>
              </a:r>
              <a:r>
                <a:rPr lang="ko-KR" altLang="en-US" sz="600" dirty="0" err="1">
                  <a:solidFill>
                    <a:schemeClr val="tx1">
                      <a:lumMod val="50000"/>
                      <a:lumOff val="50000"/>
                    </a:schemeClr>
                  </a:solidFill>
                </a:rPr>
                <a:t>당산로</a:t>
              </a:r>
              <a:r>
                <a:rPr lang="en-US" altLang="ko-KR" sz="600" dirty="0">
                  <a:solidFill>
                    <a:schemeClr val="tx1">
                      <a:lumMod val="50000"/>
                      <a:lumOff val="50000"/>
                    </a:schemeClr>
                  </a:solidFill>
                </a:rPr>
                <a:t>49</a:t>
              </a:r>
              <a:r>
                <a:rPr lang="ko-KR" altLang="en-US" sz="600" dirty="0">
                  <a:solidFill>
                    <a:schemeClr val="tx1">
                      <a:lumMod val="50000"/>
                      <a:lumOff val="50000"/>
                    </a:schemeClr>
                  </a:solidFill>
                </a:rPr>
                <a:t>길 </a:t>
              </a:r>
              <a:r>
                <a:rPr lang="en-US" altLang="ko-KR" sz="600" dirty="0">
                  <a:solidFill>
                    <a:schemeClr val="tx1">
                      <a:lumMod val="50000"/>
                      <a:lumOff val="50000"/>
                    </a:schemeClr>
                  </a:solidFill>
                </a:rPr>
                <a:t>14</a:t>
              </a:r>
              <a:endParaRPr lang="ko-KR" altLang="en-US" sz="600" dirty="0">
                <a:solidFill>
                  <a:schemeClr val="tx1">
                    <a:lumMod val="50000"/>
                    <a:lumOff val="50000"/>
                  </a:schemeClr>
                </a:solidFill>
              </a:endParaRPr>
            </a:p>
          </p:txBody>
        </p:sp>
        <p:sp>
          <p:nvSpPr>
            <p:cNvPr id="94" name="타원 93">
              <a:extLst>
                <a:ext uri="{FF2B5EF4-FFF2-40B4-BE49-F238E27FC236}">
                  <a16:creationId xmlns:a16="http://schemas.microsoft.com/office/drawing/2014/main" id="{4B277671-3E85-92F9-F220-9D9C6F24611F}"/>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95" name="그래픽 94" descr="연필 단색으로 채워진">
              <a:extLst>
                <a:ext uri="{FF2B5EF4-FFF2-40B4-BE49-F238E27FC236}">
                  <a16:creationId xmlns:a16="http://schemas.microsoft.com/office/drawing/2014/main" id="{FAE09A78-85AD-CB15-0FCF-A27B7227A5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96" name="직선 연결선 95">
              <a:extLst>
                <a:ext uri="{FF2B5EF4-FFF2-40B4-BE49-F238E27FC236}">
                  <a16:creationId xmlns:a16="http://schemas.microsoft.com/office/drawing/2014/main" id="{23E82180-D44B-C8CC-21E8-A2D2FB47D24B}"/>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35E31696-0216-2250-CF0B-DB717EA2A77A}"/>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080D233E-A283-AB6B-4101-B623805EE7D0}"/>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사각형: 둥근 모서리 98">
              <a:extLst>
                <a:ext uri="{FF2B5EF4-FFF2-40B4-BE49-F238E27FC236}">
                  <a16:creationId xmlns:a16="http://schemas.microsoft.com/office/drawing/2014/main" id="{ECC5404D-7197-FA55-3C38-9B5C8D0870E9}"/>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100" name="그룹 99">
              <a:extLst>
                <a:ext uri="{FF2B5EF4-FFF2-40B4-BE49-F238E27FC236}">
                  <a16:creationId xmlns:a16="http://schemas.microsoft.com/office/drawing/2014/main" id="{45F71C78-6A23-96F5-A99E-E8D111928B25}"/>
                </a:ext>
              </a:extLst>
            </p:cNvPr>
            <p:cNvGrpSpPr/>
            <p:nvPr/>
          </p:nvGrpSpPr>
          <p:grpSpPr>
            <a:xfrm>
              <a:off x="6466436" y="4679226"/>
              <a:ext cx="180000" cy="180000"/>
              <a:chOff x="4586056" y="2102346"/>
              <a:chExt cx="180000" cy="180000"/>
            </a:xfrm>
          </p:grpSpPr>
          <p:sp>
            <p:nvSpPr>
              <p:cNvPr id="110" name="사각형: 둥근 모서리 109">
                <a:extLst>
                  <a:ext uri="{FF2B5EF4-FFF2-40B4-BE49-F238E27FC236}">
                    <a16:creationId xmlns:a16="http://schemas.microsoft.com/office/drawing/2014/main" id="{A4DFA9DA-2BDC-BF0E-87D6-3040BBD15E70}"/>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11" name="그래픽 110" descr="대상 단색으로 채워진">
                <a:extLst>
                  <a:ext uri="{FF2B5EF4-FFF2-40B4-BE49-F238E27FC236}">
                    <a16:creationId xmlns:a16="http://schemas.microsoft.com/office/drawing/2014/main" id="{184F251F-9E18-BDAF-4E67-BA9E92A9D0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101" name="그룹 100">
              <a:extLst>
                <a:ext uri="{FF2B5EF4-FFF2-40B4-BE49-F238E27FC236}">
                  <a16:creationId xmlns:a16="http://schemas.microsoft.com/office/drawing/2014/main" id="{398458E6-B566-F201-3B71-F46E11B75EA2}"/>
                </a:ext>
              </a:extLst>
            </p:cNvPr>
            <p:cNvGrpSpPr/>
            <p:nvPr/>
          </p:nvGrpSpPr>
          <p:grpSpPr>
            <a:xfrm>
              <a:off x="6461741" y="4434938"/>
              <a:ext cx="180000" cy="180000"/>
              <a:chOff x="4586056" y="2607766"/>
              <a:chExt cx="180000" cy="180000"/>
            </a:xfrm>
          </p:grpSpPr>
          <p:sp>
            <p:nvSpPr>
              <p:cNvPr id="102" name="사각형: 둥근 모서리 101">
                <a:extLst>
                  <a:ext uri="{FF2B5EF4-FFF2-40B4-BE49-F238E27FC236}">
                    <a16:creationId xmlns:a16="http://schemas.microsoft.com/office/drawing/2014/main" id="{A9295ED7-5B8F-2BBC-DB92-9A7941809C50}"/>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03" name="그래픽 102" descr="세계 단색으로 채워진">
                <a:extLst>
                  <a:ext uri="{FF2B5EF4-FFF2-40B4-BE49-F238E27FC236}">
                    <a16:creationId xmlns:a16="http://schemas.microsoft.com/office/drawing/2014/main" id="{EDC9706A-C942-9E44-84C1-633A25D5809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grpSp>
        <p:nvGrpSpPr>
          <p:cNvPr id="112" name="그룹 111">
            <a:extLst>
              <a:ext uri="{FF2B5EF4-FFF2-40B4-BE49-F238E27FC236}">
                <a16:creationId xmlns:a16="http://schemas.microsoft.com/office/drawing/2014/main" id="{B2825997-A240-4141-AF5F-D33D5164A803}"/>
              </a:ext>
            </a:extLst>
          </p:cNvPr>
          <p:cNvGrpSpPr/>
          <p:nvPr/>
        </p:nvGrpSpPr>
        <p:grpSpPr>
          <a:xfrm>
            <a:off x="8135933" y="4633226"/>
            <a:ext cx="180000" cy="180000"/>
            <a:chOff x="2687966" y="4634239"/>
            <a:chExt cx="180000" cy="180000"/>
          </a:xfrm>
        </p:grpSpPr>
        <p:sp>
          <p:nvSpPr>
            <p:cNvPr id="113" name="사각형: 둥근 모서리 112">
              <a:extLst>
                <a:ext uri="{FF2B5EF4-FFF2-40B4-BE49-F238E27FC236}">
                  <a16:creationId xmlns:a16="http://schemas.microsoft.com/office/drawing/2014/main" id="{28DAF470-891E-CC9B-9146-2176E3F3F899}"/>
                </a:ext>
              </a:extLst>
            </p:cNvPr>
            <p:cNvSpPr/>
            <p:nvPr/>
          </p:nvSpPr>
          <p:spPr>
            <a:xfrm>
              <a:off x="2687966" y="463423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14" name="그래픽 113" descr="핀 있는 지도 단색으로 채워진">
              <a:extLst>
                <a:ext uri="{FF2B5EF4-FFF2-40B4-BE49-F238E27FC236}">
                  <a16:creationId xmlns:a16="http://schemas.microsoft.com/office/drawing/2014/main" id="{9D50B700-D09C-8513-B937-87277540B86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705966" y="4646329"/>
              <a:ext cx="144000" cy="144000"/>
            </a:xfrm>
            <a:prstGeom prst="rect">
              <a:avLst/>
            </a:prstGeom>
          </p:spPr>
        </p:pic>
      </p:grpSp>
      <p:sp>
        <p:nvSpPr>
          <p:cNvPr id="115" name="사각형: 둥근 모서리 114">
            <a:extLst>
              <a:ext uri="{FF2B5EF4-FFF2-40B4-BE49-F238E27FC236}">
                <a16:creationId xmlns:a16="http://schemas.microsoft.com/office/drawing/2014/main" id="{D61A5C6D-C631-3306-8F09-16695A76A548}"/>
              </a:ext>
            </a:extLst>
          </p:cNvPr>
          <p:cNvSpPr/>
          <p:nvPr/>
        </p:nvSpPr>
        <p:spPr>
          <a:xfrm>
            <a:off x="8131238" y="4400075"/>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16" name="그래픽 115" descr="디스크 단색으로 채워진">
            <a:extLst>
              <a:ext uri="{FF2B5EF4-FFF2-40B4-BE49-F238E27FC236}">
                <a16:creationId xmlns:a16="http://schemas.microsoft.com/office/drawing/2014/main" id="{0F9047C7-B00C-EADE-BB5B-FBF5DF3848B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8149238" y="4412165"/>
            <a:ext cx="144000" cy="144000"/>
          </a:xfrm>
          <a:prstGeom prst="rect">
            <a:avLst/>
          </a:prstGeom>
        </p:spPr>
      </p:pic>
      <p:sp>
        <p:nvSpPr>
          <p:cNvPr id="119" name="직사각형 118">
            <a:extLst>
              <a:ext uri="{FF2B5EF4-FFF2-40B4-BE49-F238E27FC236}">
                <a16:creationId xmlns:a16="http://schemas.microsoft.com/office/drawing/2014/main" id="{7F40E8EA-40B1-C688-FB83-B452661B9197}"/>
              </a:ext>
            </a:extLst>
          </p:cNvPr>
          <p:cNvSpPr/>
          <p:nvPr/>
        </p:nvSpPr>
        <p:spPr>
          <a:xfrm>
            <a:off x="6448981" y="2125751"/>
            <a:ext cx="1945368" cy="2687475"/>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직사각형 119">
            <a:extLst>
              <a:ext uri="{FF2B5EF4-FFF2-40B4-BE49-F238E27FC236}">
                <a16:creationId xmlns:a16="http://schemas.microsoft.com/office/drawing/2014/main" id="{EA9AAD54-3A9A-F467-3747-373CA80CD460}"/>
              </a:ext>
            </a:extLst>
          </p:cNvPr>
          <p:cNvSpPr/>
          <p:nvPr/>
        </p:nvSpPr>
        <p:spPr>
          <a:xfrm>
            <a:off x="6448980" y="1938934"/>
            <a:ext cx="1945368" cy="186818"/>
          </a:xfrm>
          <a:prstGeom prst="rect">
            <a:avLst/>
          </a:prstGeom>
          <a:solidFill>
            <a:srgbClr val="8FAB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1" name="그래픽 120" descr="닫기 단색으로 채워진">
            <a:extLst>
              <a:ext uri="{FF2B5EF4-FFF2-40B4-BE49-F238E27FC236}">
                <a16:creationId xmlns:a16="http://schemas.microsoft.com/office/drawing/2014/main" id="{A4734831-CF98-4CA5-72C1-51252ECF013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210770" y="1965145"/>
            <a:ext cx="134396" cy="134396"/>
          </a:xfrm>
          <a:prstGeom prst="rect">
            <a:avLst/>
          </a:prstGeom>
        </p:spPr>
      </p:pic>
      <p:sp>
        <p:nvSpPr>
          <p:cNvPr id="122" name="직사각형 121">
            <a:extLst>
              <a:ext uri="{FF2B5EF4-FFF2-40B4-BE49-F238E27FC236}">
                <a16:creationId xmlns:a16="http://schemas.microsoft.com/office/drawing/2014/main" id="{D6EE2671-9B3C-B953-6CC8-373082F2D4BD}"/>
              </a:ext>
            </a:extLst>
          </p:cNvPr>
          <p:cNvSpPr/>
          <p:nvPr/>
        </p:nvSpPr>
        <p:spPr>
          <a:xfrm>
            <a:off x="6753603" y="1973710"/>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b="1" dirty="0">
                <a:solidFill>
                  <a:schemeClr val="bg1"/>
                </a:solidFill>
              </a:rPr>
              <a:t>다른 이름으로 저장</a:t>
            </a:r>
          </a:p>
        </p:txBody>
      </p:sp>
      <p:sp>
        <p:nvSpPr>
          <p:cNvPr id="123" name="사각형: 둥근 모서리 122">
            <a:extLst>
              <a:ext uri="{FF2B5EF4-FFF2-40B4-BE49-F238E27FC236}">
                <a16:creationId xmlns:a16="http://schemas.microsoft.com/office/drawing/2014/main" id="{D3842855-50B0-90C7-A178-5063E120E6C1}"/>
              </a:ext>
            </a:extLst>
          </p:cNvPr>
          <p:cNvSpPr/>
          <p:nvPr/>
        </p:nvSpPr>
        <p:spPr>
          <a:xfrm>
            <a:off x="6535342" y="2340554"/>
            <a:ext cx="1742626"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제목을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sp>
        <p:nvSpPr>
          <p:cNvPr id="124" name="사각형: 둥근 모서리 123">
            <a:extLst>
              <a:ext uri="{FF2B5EF4-FFF2-40B4-BE49-F238E27FC236}">
                <a16:creationId xmlns:a16="http://schemas.microsoft.com/office/drawing/2014/main" id="{1C7B5AED-54C7-7F89-BF42-AD3B1C978CAD}"/>
              </a:ext>
            </a:extLst>
          </p:cNvPr>
          <p:cNvSpPr/>
          <p:nvPr/>
        </p:nvSpPr>
        <p:spPr>
          <a:xfrm>
            <a:off x="6535342" y="2806380"/>
            <a:ext cx="1742626" cy="941511"/>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설명을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sp>
        <p:nvSpPr>
          <p:cNvPr id="125" name="사각형: 둥근 모서리 124">
            <a:extLst>
              <a:ext uri="{FF2B5EF4-FFF2-40B4-BE49-F238E27FC236}">
                <a16:creationId xmlns:a16="http://schemas.microsoft.com/office/drawing/2014/main" id="{3664FB9E-73E4-8B8B-8EBF-3C62BD3716C2}"/>
              </a:ext>
            </a:extLst>
          </p:cNvPr>
          <p:cNvSpPr/>
          <p:nvPr/>
        </p:nvSpPr>
        <p:spPr>
          <a:xfrm>
            <a:off x="6535343" y="4059661"/>
            <a:ext cx="1268014"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 썸네일 파일을 업로드해주세요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126" name="그림 125">
            <a:extLst>
              <a:ext uri="{FF2B5EF4-FFF2-40B4-BE49-F238E27FC236}">
                <a16:creationId xmlns:a16="http://schemas.microsoft.com/office/drawing/2014/main" id="{3CF9B8D0-9374-89D9-07D6-9A1C7D22AB14}"/>
              </a:ext>
            </a:extLst>
          </p:cNvPr>
          <p:cNvPicPr>
            <a:picLocks noChangeAspect="1"/>
          </p:cNvPicPr>
          <p:nvPr/>
        </p:nvPicPr>
        <p:blipFill>
          <a:blip r:embed="rId26"/>
          <a:stretch>
            <a:fillRect/>
          </a:stretch>
        </p:blipFill>
        <p:spPr>
          <a:xfrm>
            <a:off x="8527409" y="4106469"/>
            <a:ext cx="1270868" cy="540119"/>
          </a:xfrm>
          <a:prstGeom prst="rect">
            <a:avLst/>
          </a:prstGeom>
          <a:ln w="6350">
            <a:solidFill>
              <a:schemeClr val="tx1"/>
            </a:solidFill>
          </a:ln>
        </p:spPr>
      </p:pic>
      <p:sp>
        <p:nvSpPr>
          <p:cNvPr id="127" name="사각형: 둥근 모서리 126">
            <a:extLst>
              <a:ext uri="{FF2B5EF4-FFF2-40B4-BE49-F238E27FC236}">
                <a16:creationId xmlns:a16="http://schemas.microsoft.com/office/drawing/2014/main" id="{415EBC58-A9C7-18C3-7A00-606DE407AE9C}"/>
              </a:ext>
            </a:extLst>
          </p:cNvPr>
          <p:cNvSpPr/>
          <p:nvPr/>
        </p:nvSpPr>
        <p:spPr>
          <a:xfrm>
            <a:off x="7830356" y="4059661"/>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사진 업로드</a:t>
            </a:r>
          </a:p>
        </p:txBody>
      </p:sp>
      <p:sp>
        <p:nvSpPr>
          <p:cNvPr id="128" name="사각형: 둥근 모서리 127">
            <a:extLst>
              <a:ext uri="{FF2B5EF4-FFF2-40B4-BE49-F238E27FC236}">
                <a16:creationId xmlns:a16="http://schemas.microsoft.com/office/drawing/2014/main" id="{E0EB532F-1EE0-950F-9145-9BF30BC0CC6E}"/>
              </a:ext>
            </a:extLst>
          </p:cNvPr>
          <p:cNvSpPr/>
          <p:nvPr/>
        </p:nvSpPr>
        <p:spPr>
          <a:xfrm>
            <a:off x="6535342" y="2136397"/>
            <a:ext cx="1742626"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제목</a:t>
            </a:r>
            <a:r>
              <a:rPr lang="en-US" altLang="ko-KR" sz="600" dirty="0">
                <a:solidFill>
                  <a:srgbClr val="FF0000"/>
                </a:solidFill>
              </a:rPr>
              <a:t>*</a:t>
            </a:r>
            <a:endParaRPr lang="ko-KR" altLang="en-US" sz="600" dirty="0">
              <a:solidFill>
                <a:srgbClr val="FF0000"/>
              </a:solidFill>
            </a:endParaRPr>
          </a:p>
        </p:txBody>
      </p:sp>
      <p:sp>
        <p:nvSpPr>
          <p:cNvPr id="129" name="사각형: 둥근 모서리 128">
            <a:extLst>
              <a:ext uri="{FF2B5EF4-FFF2-40B4-BE49-F238E27FC236}">
                <a16:creationId xmlns:a16="http://schemas.microsoft.com/office/drawing/2014/main" id="{5FB6E539-56D8-F2A5-5C1D-BD5869FCE11B}"/>
              </a:ext>
            </a:extLst>
          </p:cNvPr>
          <p:cNvSpPr/>
          <p:nvPr/>
        </p:nvSpPr>
        <p:spPr>
          <a:xfrm>
            <a:off x="6535342" y="2634223"/>
            <a:ext cx="1742626"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설명</a:t>
            </a:r>
          </a:p>
        </p:txBody>
      </p:sp>
      <p:sp>
        <p:nvSpPr>
          <p:cNvPr id="130" name="사각형: 둥근 모서리 129">
            <a:extLst>
              <a:ext uri="{FF2B5EF4-FFF2-40B4-BE49-F238E27FC236}">
                <a16:creationId xmlns:a16="http://schemas.microsoft.com/office/drawing/2014/main" id="{228D0A8B-7B24-94E6-140F-B55B37E08174}"/>
              </a:ext>
            </a:extLst>
          </p:cNvPr>
          <p:cNvSpPr/>
          <p:nvPr/>
        </p:nvSpPr>
        <p:spPr>
          <a:xfrm>
            <a:off x="6535342" y="3886541"/>
            <a:ext cx="1742626"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썸네일</a:t>
            </a:r>
          </a:p>
        </p:txBody>
      </p:sp>
      <p:sp>
        <p:nvSpPr>
          <p:cNvPr id="131" name="모서리가 둥근 직사각형 36">
            <a:extLst>
              <a:ext uri="{FF2B5EF4-FFF2-40B4-BE49-F238E27FC236}">
                <a16:creationId xmlns:a16="http://schemas.microsoft.com/office/drawing/2014/main" id="{01C50095-A56D-9D08-5A99-84A49EBB34C5}"/>
              </a:ext>
            </a:extLst>
          </p:cNvPr>
          <p:cNvSpPr/>
          <p:nvPr/>
        </p:nvSpPr>
        <p:spPr>
          <a:xfrm>
            <a:off x="7150065" y="4472729"/>
            <a:ext cx="543195" cy="190408"/>
          </a:xfrm>
          <a:prstGeom prst="roundRect">
            <a:avLst>
              <a:gd name="adj" fmla="val 590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저장</a:t>
            </a:r>
          </a:p>
        </p:txBody>
      </p:sp>
      <p:sp>
        <p:nvSpPr>
          <p:cNvPr id="132" name="모서리가 둥근 직사각형 299">
            <a:extLst>
              <a:ext uri="{FF2B5EF4-FFF2-40B4-BE49-F238E27FC236}">
                <a16:creationId xmlns:a16="http://schemas.microsoft.com/office/drawing/2014/main" id="{9782EC80-77B3-3E46-0E5F-585F0A95E6CC}"/>
              </a:ext>
            </a:extLst>
          </p:cNvPr>
          <p:cNvSpPr/>
          <p:nvPr/>
        </p:nvSpPr>
        <p:spPr>
          <a:xfrm>
            <a:off x="6303517" y="176450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33" name="연결선: 꺾임 132">
            <a:extLst>
              <a:ext uri="{FF2B5EF4-FFF2-40B4-BE49-F238E27FC236}">
                <a16:creationId xmlns:a16="http://schemas.microsoft.com/office/drawing/2014/main" id="{0EDEE78B-C852-542F-CFA7-485CE956BA7E}"/>
              </a:ext>
            </a:extLst>
          </p:cNvPr>
          <p:cNvCxnSpPr>
            <a:cxnSpLocks/>
            <a:stCxn id="7" idx="3"/>
            <a:endCxn id="119" idx="1"/>
          </p:cNvCxnSpPr>
          <p:nvPr/>
        </p:nvCxnSpPr>
        <p:spPr>
          <a:xfrm flipV="1">
            <a:off x="5380890" y="3469489"/>
            <a:ext cx="1068091" cy="1056761"/>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6" name="모서리가 둥근 직사각형 299">
            <a:extLst>
              <a:ext uri="{FF2B5EF4-FFF2-40B4-BE49-F238E27FC236}">
                <a16:creationId xmlns:a16="http://schemas.microsoft.com/office/drawing/2014/main" id="{64F03C0D-572C-BC08-0293-58A127CF8B4D}"/>
              </a:ext>
            </a:extLst>
          </p:cNvPr>
          <p:cNvSpPr/>
          <p:nvPr/>
        </p:nvSpPr>
        <p:spPr>
          <a:xfrm>
            <a:off x="7689128" y="386854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cxnSp>
        <p:nvCxnSpPr>
          <p:cNvPr id="137" name="연결선: 꺾임 136">
            <a:extLst>
              <a:ext uri="{FF2B5EF4-FFF2-40B4-BE49-F238E27FC236}">
                <a16:creationId xmlns:a16="http://schemas.microsoft.com/office/drawing/2014/main" id="{5CCFEFE0-3B83-EE08-98B3-6A93FD649CD4}"/>
              </a:ext>
            </a:extLst>
          </p:cNvPr>
          <p:cNvCxnSpPr>
            <a:cxnSpLocks/>
            <a:stCxn id="136" idx="3"/>
            <a:endCxn id="126" idx="1"/>
          </p:cNvCxnSpPr>
          <p:nvPr/>
        </p:nvCxnSpPr>
        <p:spPr>
          <a:xfrm>
            <a:off x="7905128" y="3976541"/>
            <a:ext cx="622281" cy="399988"/>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0" name="연결선: 꺾임 139">
            <a:extLst>
              <a:ext uri="{FF2B5EF4-FFF2-40B4-BE49-F238E27FC236}">
                <a16:creationId xmlns:a16="http://schemas.microsoft.com/office/drawing/2014/main" id="{2507D601-3E48-B9D2-4DD5-264A97D24F0F}"/>
              </a:ext>
            </a:extLst>
          </p:cNvPr>
          <p:cNvCxnSpPr>
            <a:cxnSpLocks/>
            <a:stCxn id="131" idx="3"/>
            <a:endCxn id="67" idx="1"/>
          </p:cNvCxnSpPr>
          <p:nvPr/>
        </p:nvCxnSpPr>
        <p:spPr>
          <a:xfrm>
            <a:off x="7693260" y="4567933"/>
            <a:ext cx="857868" cy="1236201"/>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4" name="모서리가 둥근 직사각형 299">
            <a:extLst>
              <a:ext uri="{FF2B5EF4-FFF2-40B4-BE49-F238E27FC236}">
                <a16:creationId xmlns:a16="http://schemas.microsoft.com/office/drawing/2014/main" id="{643853D6-06B8-C45F-F487-3D27DDB401FC}"/>
              </a:ext>
            </a:extLst>
          </p:cNvPr>
          <p:cNvSpPr/>
          <p:nvPr/>
        </p:nvSpPr>
        <p:spPr>
          <a:xfrm>
            <a:off x="6952616" y="435792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
        <p:nvSpPr>
          <p:cNvPr id="146" name="모서리가 둥근 직사각형 299">
            <a:extLst>
              <a:ext uri="{FF2B5EF4-FFF2-40B4-BE49-F238E27FC236}">
                <a16:creationId xmlns:a16="http://schemas.microsoft.com/office/drawing/2014/main" id="{7EC64358-AD3D-BD81-9155-13E6E01837DF}"/>
              </a:ext>
            </a:extLst>
          </p:cNvPr>
          <p:cNvSpPr/>
          <p:nvPr/>
        </p:nvSpPr>
        <p:spPr>
          <a:xfrm>
            <a:off x="8425640" y="393350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sp>
        <p:nvSpPr>
          <p:cNvPr id="147" name="모서리가 둥근 직사각형 299">
            <a:extLst>
              <a:ext uri="{FF2B5EF4-FFF2-40B4-BE49-F238E27FC236}">
                <a16:creationId xmlns:a16="http://schemas.microsoft.com/office/drawing/2014/main" id="{1B1A6570-1F67-066A-8D3C-F4FDCBB4E733}"/>
              </a:ext>
            </a:extLst>
          </p:cNvPr>
          <p:cNvSpPr/>
          <p:nvPr/>
        </p:nvSpPr>
        <p:spPr>
          <a:xfrm>
            <a:off x="8425640" y="498108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3-1</a:t>
            </a:r>
            <a:endParaRPr lang="ko-KR" altLang="en-US" sz="750" b="1" dirty="0"/>
          </a:p>
        </p:txBody>
      </p:sp>
    </p:spTree>
    <p:extLst>
      <p:ext uri="{BB962C8B-B14F-4D97-AF65-F5344CB8AC3E}">
        <p14:creationId xmlns:p14="http://schemas.microsoft.com/office/powerpoint/2010/main" val="41625566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782368"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배경지도 설정</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LXPFA_SB_2D_WA_080</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2390329917"/>
              </p:ext>
            </p:extLst>
          </p:nvPr>
        </p:nvGraphicFramePr>
        <p:xfrm>
          <a:off x="9563100" y="897079"/>
          <a:ext cx="2486025" cy="42797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배경지도 아이콘</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배경지도를 선택할 수 있는 아이콘</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클릭 시 배경지도 선택 기능 활성화</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배경지도 선택</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일반지도</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위성지도</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국토정보기본도</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연속도</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중첩영상</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드론영상</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중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택</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a:t>
                      </a: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디폴트 값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위성지도</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지도 선택 시 배경 변경</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pSp>
        <p:nvGrpSpPr>
          <p:cNvPr id="3" name="그룹 2">
            <a:extLst>
              <a:ext uri="{FF2B5EF4-FFF2-40B4-BE49-F238E27FC236}">
                <a16:creationId xmlns:a16="http://schemas.microsoft.com/office/drawing/2014/main" id="{AC4D1112-FD6D-C8BC-7F4C-71BD33220064}"/>
              </a:ext>
            </a:extLst>
          </p:cNvPr>
          <p:cNvGrpSpPr/>
          <p:nvPr/>
        </p:nvGrpSpPr>
        <p:grpSpPr>
          <a:xfrm>
            <a:off x="1001379" y="1463915"/>
            <a:ext cx="1945368" cy="4221254"/>
            <a:chOff x="4779484" y="1018145"/>
            <a:chExt cx="1945368" cy="4221254"/>
          </a:xfrm>
        </p:grpSpPr>
        <p:sp>
          <p:nvSpPr>
            <p:cNvPr id="14" name="사각형: 둥근 모서리 13">
              <a:extLst>
                <a:ext uri="{FF2B5EF4-FFF2-40B4-BE49-F238E27FC236}">
                  <a16:creationId xmlns:a16="http://schemas.microsoft.com/office/drawing/2014/main" id="{3881ED50-2CE6-B23B-5432-31CED9B309A9}"/>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 name="그림 14">
              <a:extLst>
                <a:ext uri="{FF2B5EF4-FFF2-40B4-BE49-F238E27FC236}">
                  <a16:creationId xmlns:a16="http://schemas.microsoft.com/office/drawing/2014/main" id="{2FB4B14A-495B-7992-C708-9E40693A7B52}"/>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16" name="사각형: 둥근 모서리 15">
              <a:extLst>
                <a:ext uri="{FF2B5EF4-FFF2-40B4-BE49-F238E27FC236}">
                  <a16:creationId xmlns:a16="http://schemas.microsoft.com/office/drawing/2014/main" id="{3F8CD1F9-61CB-D46E-8A25-8CE5033C0A66}"/>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7" name="그래픽 16" descr="햄버거 메뉴 아이콘 단색으로 채워진">
              <a:extLst>
                <a:ext uri="{FF2B5EF4-FFF2-40B4-BE49-F238E27FC236}">
                  <a16:creationId xmlns:a16="http://schemas.microsoft.com/office/drawing/2014/main" id="{6E8175EE-9E67-6EB0-6D4F-7DF41A1AC6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8" name="그래픽 17" descr="돋보기 단색으로 채워진">
              <a:extLst>
                <a:ext uri="{FF2B5EF4-FFF2-40B4-BE49-F238E27FC236}">
                  <a16:creationId xmlns:a16="http://schemas.microsoft.com/office/drawing/2014/main" id="{7A67FEE1-060A-AC06-C67D-26B4324066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9" name="직사각형 18">
              <a:extLst>
                <a:ext uri="{FF2B5EF4-FFF2-40B4-BE49-F238E27FC236}">
                  <a16:creationId xmlns:a16="http://schemas.microsoft.com/office/drawing/2014/main" id="{14F35A4E-2BAA-7A3E-80BE-61D0795EAAA2}"/>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20" name="타원 19">
              <a:extLst>
                <a:ext uri="{FF2B5EF4-FFF2-40B4-BE49-F238E27FC236}">
                  <a16:creationId xmlns:a16="http://schemas.microsoft.com/office/drawing/2014/main" id="{A0E148D2-7EEB-D801-95AD-249656FDA174}"/>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1" name="그래픽 20" descr="연필 단색으로 채워진">
              <a:extLst>
                <a:ext uri="{FF2B5EF4-FFF2-40B4-BE49-F238E27FC236}">
                  <a16:creationId xmlns:a16="http://schemas.microsoft.com/office/drawing/2014/main" id="{D8E9AA43-F562-C144-A684-8742BE9FD5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23" name="직선 연결선 22">
              <a:extLst>
                <a:ext uri="{FF2B5EF4-FFF2-40B4-BE49-F238E27FC236}">
                  <a16:creationId xmlns:a16="http://schemas.microsoft.com/office/drawing/2014/main" id="{E0EE9A45-5AAE-041D-611D-84FCA989595D}"/>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C173F4C1-CC09-BFF5-A390-7D2472724058}"/>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45158FC1-48FA-AC34-040B-F4BF81DCF038}"/>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사각형: 둥근 모서리 25">
              <a:extLst>
                <a:ext uri="{FF2B5EF4-FFF2-40B4-BE49-F238E27FC236}">
                  <a16:creationId xmlns:a16="http://schemas.microsoft.com/office/drawing/2014/main" id="{A7C96FA5-CBB2-B0C1-A8E3-ABE126A244EF}"/>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7" name="그룹 26">
              <a:extLst>
                <a:ext uri="{FF2B5EF4-FFF2-40B4-BE49-F238E27FC236}">
                  <a16:creationId xmlns:a16="http://schemas.microsoft.com/office/drawing/2014/main" id="{FDA9F86D-A807-5BD9-FE51-65794CD23970}"/>
                </a:ext>
              </a:extLst>
            </p:cNvPr>
            <p:cNvGrpSpPr/>
            <p:nvPr/>
          </p:nvGrpSpPr>
          <p:grpSpPr>
            <a:xfrm>
              <a:off x="6466436" y="4679226"/>
              <a:ext cx="180000" cy="180000"/>
              <a:chOff x="4586056" y="2102346"/>
              <a:chExt cx="180000" cy="180000"/>
            </a:xfrm>
          </p:grpSpPr>
          <p:sp>
            <p:nvSpPr>
              <p:cNvPr id="31" name="사각형: 둥근 모서리 30">
                <a:extLst>
                  <a:ext uri="{FF2B5EF4-FFF2-40B4-BE49-F238E27FC236}">
                    <a16:creationId xmlns:a16="http://schemas.microsoft.com/office/drawing/2014/main" id="{026D0F1E-B81C-190E-7389-DF2498ECFEBA}"/>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2" name="그래픽 31" descr="대상 단색으로 채워진">
                <a:extLst>
                  <a:ext uri="{FF2B5EF4-FFF2-40B4-BE49-F238E27FC236}">
                    <a16:creationId xmlns:a16="http://schemas.microsoft.com/office/drawing/2014/main" id="{0C6D9C26-794E-D268-E5D5-109F5F4E95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28" name="그룹 27">
              <a:extLst>
                <a:ext uri="{FF2B5EF4-FFF2-40B4-BE49-F238E27FC236}">
                  <a16:creationId xmlns:a16="http://schemas.microsoft.com/office/drawing/2014/main" id="{374D6232-6873-F1A1-2674-F375F630D64D}"/>
                </a:ext>
              </a:extLst>
            </p:cNvPr>
            <p:cNvGrpSpPr/>
            <p:nvPr/>
          </p:nvGrpSpPr>
          <p:grpSpPr>
            <a:xfrm>
              <a:off x="6461741" y="4434938"/>
              <a:ext cx="180000" cy="180000"/>
              <a:chOff x="4586056" y="2607766"/>
              <a:chExt cx="180000" cy="180000"/>
            </a:xfrm>
          </p:grpSpPr>
          <p:sp>
            <p:nvSpPr>
              <p:cNvPr id="29" name="사각형: 둥근 모서리 28">
                <a:extLst>
                  <a:ext uri="{FF2B5EF4-FFF2-40B4-BE49-F238E27FC236}">
                    <a16:creationId xmlns:a16="http://schemas.microsoft.com/office/drawing/2014/main" id="{97F69CE6-1498-F109-1C7D-14260D1C89F6}"/>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0" name="그래픽 29" descr="세계 단색으로 채워진">
                <a:extLst>
                  <a:ext uri="{FF2B5EF4-FFF2-40B4-BE49-F238E27FC236}">
                    <a16:creationId xmlns:a16="http://schemas.microsoft.com/office/drawing/2014/main" id="{46E642C4-88C8-872F-16C4-BAF24CF918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grpSp>
        <p:nvGrpSpPr>
          <p:cNvPr id="35" name="그룹 34">
            <a:extLst>
              <a:ext uri="{FF2B5EF4-FFF2-40B4-BE49-F238E27FC236}">
                <a16:creationId xmlns:a16="http://schemas.microsoft.com/office/drawing/2014/main" id="{222193F9-68AD-7E82-B103-7CB517E23FA1}"/>
              </a:ext>
            </a:extLst>
          </p:cNvPr>
          <p:cNvGrpSpPr/>
          <p:nvPr/>
        </p:nvGrpSpPr>
        <p:grpSpPr>
          <a:xfrm>
            <a:off x="3720767" y="1463915"/>
            <a:ext cx="1945368" cy="4221254"/>
            <a:chOff x="4779484" y="1018145"/>
            <a:chExt cx="1945368" cy="4221254"/>
          </a:xfrm>
        </p:grpSpPr>
        <p:sp>
          <p:nvSpPr>
            <p:cNvPr id="39" name="사각형: 둥근 모서리 38">
              <a:extLst>
                <a:ext uri="{FF2B5EF4-FFF2-40B4-BE49-F238E27FC236}">
                  <a16:creationId xmlns:a16="http://schemas.microsoft.com/office/drawing/2014/main" id="{7A7121E3-FE68-8E1B-E7A6-A2BAC01437D0}"/>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0" name="그림 39">
              <a:extLst>
                <a:ext uri="{FF2B5EF4-FFF2-40B4-BE49-F238E27FC236}">
                  <a16:creationId xmlns:a16="http://schemas.microsoft.com/office/drawing/2014/main" id="{4BCE4FB0-30EB-F49E-DF94-FDB6ED003A60}"/>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41" name="사각형: 둥근 모서리 40">
              <a:extLst>
                <a:ext uri="{FF2B5EF4-FFF2-40B4-BE49-F238E27FC236}">
                  <a16:creationId xmlns:a16="http://schemas.microsoft.com/office/drawing/2014/main" id="{C49482EF-2D00-D58D-EA58-1A8FF3B952B7}"/>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2" name="그래픽 41" descr="햄버거 메뉴 아이콘 단색으로 채워진">
              <a:extLst>
                <a:ext uri="{FF2B5EF4-FFF2-40B4-BE49-F238E27FC236}">
                  <a16:creationId xmlns:a16="http://schemas.microsoft.com/office/drawing/2014/main" id="{028D5003-7368-B7A8-8EE2-39088EE77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43" name="그래픽 42" descr="돋보기 단색으로 채워진">
              <a:extLst>
                <a:ext uri="{FF2B5EF4-FFF2-40B4-BE49-F238E27FC236}">
                  <a16:creationId xmlns:a16="http://schemas.microsoft.com/office/drawing/2014/main" id="{AD0383BB-E13F-312E-D0C5-CAD62EC13D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44" name="직사각형 43">
              <a:extLst>
                <a:ext uri="{FF2B5EF4-FFF2-40B4-BE49-F238E27FC236}">
                  <a16:creationId xmlns:a16="http://schemas.microsoft.com/office/drawing/2014/main" id="{88672F95-7E36-2D4D-3EEE-845A8F3A416F}"/>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lumMod val="50000"/>
                      <a:lumOff val="50000"/>
                    </a:schemeClr>
                  </a:solidFill>
                </a:rPr>
                <a:t>서울시 영등포구 </a:t>
              </a:r>
              <a:r>
                <a:rPr lang="ko-KR" altLang="en-US" sz="600" dirty="0" err="1">
                  <a:solidFill>
                    <a:schemeClr val="tx1">
                      <a:lumMod val="50000"/>
                      <a:lumOff val="50000"/>
                    </a:schemeClr>
                  </a:solidFill>
                </a:rPr>
                <a:t>당산로</a:t>
              </a:r>
              <a:r>
                <a:rPr lang="en-US" altLang="ko-KR" sz="600" dirty="0">
                  <a:solidFill>
                    <a:schemeClr val="tx1">
                      <a:lumMod val="50000"/>
                      <a:lumOff val="50000"/>
                    </a:schemeClr>
                  </a:solidFill>
                </a:rPr>
                <a:t>49</a:t>
              </a:r>
              <a:r>
                <a:rPr lang="ko-KR" altLang="en-US" sz="600" dirty="0">
                  <a:solidFill>
                    <a:schemeClr val="tx1">
                      <a:lumMod val="50000"/>
                      <a:lumOff val="50000"/>
                    </a:schemeClr>
                  </a:solidFill>
                </a:rPr>
                <a:t>길 </a:t>
              </a:r>
              <a:r>
                <a:rPr lang="en-US" altLang="ko-KR" sz="600" dirty="0">
                  <a:solidFill>
                    <a:schemeClr val="tx1">
                      <a:lumMod val="50000"/>
                      <a:lumOff val="50000"/>
                    </a:schemeClr>
                  </a:solidFill>
                </a:rPr>
                <a:t>14</a:t>
              </a:r>
              <a:endParaRPr lang="ko-KR" altLang="en-US" sz="600" dirty="0">
                <a:solidFill>
                  <a:schemeClr val="tx1">
                    <a:lumMod val="50000"/>
                    <a:lumOff val="50000"/>
                  </a:schemeClr>
                </a:solidFill>
              </a:endParaRPr>
            </a:p>
          </p:txBody>
        </p:sp>
        <p:sp>
          <p:nvSpPr>
            <p:cNvPr id="46" name="타원 45">
              <a:extLst>
                <a:ext uri="{FF2B5EF4-FFF2-40B4-BE49-F238E27FC236}">
                  <a16:creationId xmlns:a16="http://schemas.microsoft.com/office/drawing/2014/main" id="{DDAF963B-12A5-74DA-6D6A-3BA645A3AEFE}"/>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47" name="그래픽 46" descr="연필 단색으로 채워진">
              <a:extLst>
                <a:ext uri="{FF2B5EF4-FFF2-40B4-BE49-F238E27FC236}">
                  <a16:creationId xmlns:a16="http://schemas.microsoft.com/office/drawing/2014/main" id="{EF11D9CD-E68A-4764-83B3-80FFEDF143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49" name="직선 연결선 48">
              <a:extLst>
                <a:ext uri="{FF2B5EF4-FFF2-40B4-BE49-F238E27FC236}">
                  <a16:creationId xmlns:a16="http://schemas.microsoft.com/office/drawing/2014/main" id="{3776DB08-E516-4D58-C720-2BDE9665B6E7}"/>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B43B6B18-F700-16C0-0EF6-072AE917D425}"/>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0CE9D2DD-F61B-CB8D-DF82-9A8DC07CB83C}"/>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사각형: 둥근 모서리 51">
              <a:extLst>
                <a:ext uri="{FF2B5EF4-FFF2-40B4-BE49-F238E27FC236}">
                  <a16:creationId xmlns:a16="http://schemas.microsoft.com/office/drawing/2014/main" id="{6552BBA7-3E00-431B-7305-6AC990F4421C}"/>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53" name="그룹 52">
              <a:extLst>
                <a:ext uri="{FF2B5EF4-FFF2-40B4-BE49-F238E27FC236}">
                  <a16:creationId xmlns:a16="http://schemas.microsoft.com/office/drawing/2014/main" id="{68516DB5-FF68-C038-8614-B3108ACEDA53}"/>
                </a:ext>
              </a:extLst>
            </p:cNvPr>
            <p:cNvGrpSpPr/>
            <p:nvPr/>
          </p:nvGrpSpPr>
          <p:grpSpPr>
            <a:xfrm>
              <a:off x="6466436" y="4679226"/>
              <a:ext cx="180000" cy="180000"/>
              <a:chOff x="4586056" y="2102346"/>
              <a:chExt cx="180000" cy="180000"/>
            </a:xfrm>
          </p:grpSpPr>
          <p:sp>
            <p:nvSpPr>
              <p:cNvPr id="57" name="사각형: 둥근 모서리 56">
                <a:extLst>
                  <a:ext uri="{FF2B5EF4-FFF2-40B4-BE49-F238E27FC236}">
                    <a16:creationId xmlns:a16="http://schemas.microsoft.com/office/drawing/2014/main" id="{2D357298-C735-A91B-5DDF-A44BB489ADC0}"/>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8" name="그래픽 57" descr="대상 단색으로 채워진">
                <a:extLst>
                  <a:ext uri="{FF2B5EF4-FFF2-40B4-BE49-F238E27FC236}">
                    <a16:creationId xmlns:a16="http://schemas.microsoft.com/office/drawing/2014/main" id="{2232FBCA-5AB2-71B9-1A4E-965E21BD84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54" name="그룹 53">
              <a:extLst>
                <a:ext uri="{FF2B5EF4-FFF2-40B4-BE49-F238E27FC236}">
                  <a16:creationId xmlns:a16="http://schemas.microsoft.com/office/drawing/2014/main" id="{661479CC-5DAE-EEB0-4B62-0F96184AC458}"/>
                </a:ext>
              </a:extLst>
            </p:cNvPr>
            <p:cNvGrpSpPr/>
            <p:nvPr/>
          </p:nvGrpSpPr>
          <p:grpSpPr>
            <a:xfrm>
              <a:off x="6461741" y="4434938"/>
              <a:ext cx="180000" cy="180000"/>
              <a:chOff x="4586056" y="2607766"/>
              <a:chExt cx="180000" cy="180000"/>
            </a:xfrm>
          </p:grpSpPr>
          <p:sp>
            <p:nvSpPr>
              <p:cNvPr id="55" name="사각형: 둥근 모서리 54">
                <a:extLst>
                  <a:ext uri="{FF2B5EF4-FFF2-40B4-BE49-F238E27FC236}">
                    <a16:creationId xmlns:a16="http://schemas.microsoft.com/office/drawing/2014/main" id="{94F5FEB5-9859-5638-9CE0-A67A51634036}"/>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6" name="그래픽 55" descr="세계 단색으로 채워진">
                <a:extLst>
                  <a:ext uri="{FF2B5EF4-FFF2-40B4-BE49-F238E27FC236}">
                    <a16:creationId xmlns:a16="http://schemas.microsoft.com/office/drawing/2014/main" id="{D9329B81-2275-F00B-F95A-940C7B2F20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2" name="직사각형 1">
            <a:extLst>
              <a:ext uri="{FF2B5EF4-FFF2-40B4-BE49-F238E27FC236}">
                <a16:creationId xmlns:a16="http://schemas.microsoft.com/office/drawing/2014/main" id="{85BE90A3-24AE-5845-5168-D76ABF796006}"/>
              </a:ext>
            </a:extLst>
          </p:cNvPr>
          <p:cNvSpPr/>
          <p:nvPr/>
        </p:nvSpPr>
        <p:spPr>
          <a:xfrm>
            <a:off x="2657475" y="4859225"/>
            <a:ext cx="237114" cy="236643"/>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모서리가 둥근 직사각형 299">
            <a:extLst>
              <a:ext uri="{FF2B5EF4-FFF2-40B4-BE49-F238E27FC236}">
                <a16:creationId xmlns:a16="http://schemas.microsoft.com/office/drawing/2014/main" id="{3E68E536-E5DB-D6A0-10C5-29C5DF1BB0B0}"/>
              </a:ext>
            </a:extLst>
          </p:cNvPr>
          <p:cNvSpPr/>
          <p:nvPr/>
        </p:nvSpPr>
        <p:spPr>
          <a:xfrm>
            <a:off x="2454837" y="467556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5" name="사각형: 둥근 모서리 4">
            <a:extLst>
              <a:ext uri="{FF2B5EF4-FFF2-40B4-BE49-F238E27FC236}">
                <a16:creationId xmlns:a16="http://schemas.microsoft.com/office/drawing/2014/main" id="{C111E338-D06F-5E22-B4F0-76261E521551}"/>
              </a:ext>
            </a:extLst>
          </p:cNvPr>
          <p:cNvSpPr/>
          <p:nvPr/>
        </p:nvSpPr>
        <p:spPr>
          <a:xfrm>
            <a:off x="3752587" y="4648784"/>
            <a:ext cx="1607756" cy="531499"/>
          </a:xfrm>
          <a:prstGeom prst="roundRect">
            <a:avLst>
              <a:gd name="adj" fmla="val 317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sp>
        <p:nvSpPr>
          <p:cNvPr id="6" name="이등변 삼각형 5">
            <a:extLst>
              <a:ext uri="{FF2B5EF4-FFF2-40B4-BE49-F238E27FC236}">
                <a16:creationId xmlns:a16="http://schemas.microsoft.com/office/drawing/2014/main" id="{4F2AF56C-59E6-15D8-4DD3-4F3231E791E5}"/>
              </a:ext>
            </a:extLst>
          </p:cNvPr>
          <p:cNvSpPr/>
          <p:nvPr/>
        </p:nvSpPr>
        <p:spPr>
          <a:xfrm rot="5400000">
            <a:off x="5331513" y="4953434"/>
            <a:ext cx="53034" cy="45719"/>
          </a:xfrm>
          <a:prstGeom prst="triangle">
            <a:avLst/>
          </a:prstGeom>
          <a:solidFill>
            <a:srgbClr val="E7E6E6"/>
          </a:solidFill>
          <a:ln>
            <a:solidFill>
              <a:srgbClr val="E7E6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지도 옵션 · 네이버 지도 안드로이드 SDK">
            <a:extLst>
              <a:ext uri="{FF2B5EF4-FFF2-40B4-BE49-F238E27FC236}">
                <a16:creationId xmlns:a16="http://schemas.microsoft.com/office/drawing/2014/main" id="{C3F21722-D33B-9975-44B5-2A84CFB9B7A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2250" y="4698202"/>
            <a:ext cx="259561" cy="2595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QGIS] QGIS 위성지도에서 건물 라인을 자동으로 따게 하고 싶습니다 - QnA - 주식회사 비즈GIS (BIZ-GIS Inc.)">
            <a:extLst>
              <a:ext uri="{FF2B5EF4-FFF2-40B4-BE49-F238E27FC236}">
                <a16:creationId xmlns:a16="http://schemas.microsoft.com/office/drawing/2014/main" id="{DFA04CC0-FB7A-B10A-2D2C-6E1FBBB397C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17466" y="4698203"/>
            <a:ext cx="259560" cy="2608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사각형: 둥근 모서리 6">
            <a:extLst>
              <a:ext uri="{FF2B5EF4-FFF2-40B4-BE49-F238E27FC236}">
                <a16:creationId xmlns:a16="http://schemas.microsoft.com/office/drawing/2014/main" id="{1B27E921-E54E-9D8E-FF44-8D7DD40EE7CF}"/>
              </a:ext>
            </a:extLst>
          </p:cNvPr>
          <p:cNvSpPr/>
          <p:nvPr/>
        </p:nvSpPr>
        <p:spPr>
          <a:xfrm>
            <a:off x="3784294" y="4974258"/>
            <a:ext cx="310846"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dirty="0">
                <a:solidFill>
                  <a:schemeClr val="tx1">
                    <a:lumMod val="50000"/>
                    <a:lumOff val="50000"/>
                  </a:schemeClr>
                </a:solidFill>
              </a:rPr>
              <a:t>일반지도</a:t>
            </a:r>
          </a:p>
        </p:txBody>
      </p:sp>
      <p:sp>
        <p:nvSpPr>
          <p:cNvPr id="8" name="사각형: 둥근 모서리 7">
            <a:extLst>
              <a:ext uri="{FF2B5EF4-FFF2-40B4-BE49-F238E27FC236}">
                <a16:creationId xmlns:a16="http://schemas.microsoft.com/office/drawing/2014/main" id="{9060F701-EC9B-FAF5-8B44-6C9332D4ED75}"/>
              </a:ext>
            </a:extLst>
          </p:cNvPr>
          <p:cNvSpPr/>
          <p:nvPr/>
        </p:nvSpPr>
        <p:spPr>
          <a:xfrm>
            <a:off x="4109061" y="4974258"/>
            <a:ext cx="310846"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dirty="0">
                <a:solidFill>
                  <a:schemeClr val="tx1">
                    <a:lumMod val="50000"/>
                    <a:lumOff val="50000"/>
                  </a:schemeClr>
                </a:solidFill>
              </a:rPr>
              <a:t>위성지도</a:t>
            </a:r>
          </a:p>
        </p:txBody>
      </p:sp>
      <p:cxnSp>
        <p:nvCxnSpPr>
          <p:cNvPr id="10" name="연결선: 꺾임 9">
            <a:extLst>
              <a:ext uri="{FF2B5EF4-FFF2-40B4-BE49-F238E27FC236}">
                <a16:creationId xmlns:a16="http://schemas.microsoft.com/office/drawing/2014/main" id="{4BC193DA-D7A2-8801-8AA9-47C3FD705955}"/>
              </a:ext>
            </a:extLst>
          </p:cNvPr>
          <p:cNvCxnSpPr>
            <a:cxnSpLocks/>
            <a:stCxn id="2" idx="3"/>
            <a:endCxn id="5" idx="1"/>
          </p:cNvCxnSpPr>
          <p:nvPr/>
        </p:nvCxnSpPr>
        <p:spPr>
          <a:xfrm flipV="1">
            <a:off x="2894589" y="4914534"/>
            <a:ext cx="857998" cy="63013"/>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22" name="그림 21">
            <a:extLst>
              <a:ext uri="{FF2B5EF4-FFF2-40B4-BE49-F238E27FC236}">
                <a16:creationId xmlns:a16="http://schemas.microsoft.com/office/drawing/2014/main" id="{E503ECB6-F73C-C746-18B6-3443B559FCDD}"/>
              </a:ext>
            </a:extLst>
          </p:cNvPr>
          <p:cNvPicPr>
            <a:picLocks noChangeAspect="1"/>
          </p:cNvPicPr>
          <p:nvPr/>
        </p:nvPicPr>
        <p:blipFill rotWithShape="1">
          <a:blip r:embed="rId15"/>
          <a:srcRect t="1170" b="1733"/>
          <a:stretch/>
        </p:blipFill>
        <p:spPr>
          <a:xfrm>
            <a:off x="4431783" y="4699766"/>
            <a:ext cx="259561" cy="258255"/>
          </a:xfrm>
          <a:prstGeom prst="rect">
            <a:avLst/>
          </a:prstGeom>
          <a:noFill/>
          <a:ln>
            <a:solidFill>
              <a:schemeClr val="tx1"/>
            </a:solidFill>
          </a:ln>
        </p:spPr>
      </p:pic>
      <p:sp>
        <p:nvSpPr>
          <p:cNvPr id="33" name="사각형: 둥근 모서리 32">
            <a:extLst>
              <a:ext uri="{FF2B5EF4-FFF2-40B4-BE49-F238E27FC236}">
                <a16:creationId xmlns:a16="http://schemas.microsoft.com/office/drawing/2014/main" id="{B8E41C36-3673-7672-254D-9A10E4D8808B}"/>
              </a:ext>
            </a:extLst>
          </p:cNvPr>
          <p:cNvSpPr/>
          <p:nvPr/>
        </p:nvSpPr>
        <p:spPr>
          <a:xfrm>
            <a:off x="4406140" y="5016367"/>
            <a:ext cx="310846"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dirty="0">
                <a:solidFill>
                  <a:schemeClr val="tx1">
                    <a:lumMod val="50000"/>
                    <a:lumOff val="50000"/>
                  </a:schemeClr>
                </a:solidFill>
              </a:rPr>
              <a:t>국토정보기본도</a:t>
            </a:r>
          </a:p>
        </p:txBody>
      </p:sp>
      <p:pic>
        <p:nvPicPr>
          <p:cNvPr id="38" name="그림 37">
            <a:extLst>
              <a:ext uri="{FF2B5EF4-FFF2-40B4-BE49-F238E27FC236}">
                <a16:creationId xmlns:a16="http://schemas.microsoft.com/office/drawing/2014/main" id="{13000E55-1EC7-ED46-FBED-B986C5DF3F1E}"/>
              </a:ext>
            </a:extLst>
          </p:cNvPr>
          <p:cNvPicPr>
            <a:picLocks noChangeAspect="1"/>
          </p:cNvPicPr>
          <p:nvPr/>
        </p:nvPicPr>
        <p:blipFill rotWithShape="1">
          <a:blip r:embed="rId16"/>
          <a:srcRect r="11722"/>
          <a:stretch/>
        </p:blipFill>
        <p:spPr>
          <a:xfrm>
            <a:off x="4747868" y="4697409"/>
            <a:ext cx="257882" cy="260638"/>
          </a:xfrm>
          <a:prstGeom prst="rect">
            <a:avLst/>
          </a:prstGeom>
          <a:noFill/>
          <a:ln>
            <a:solidFill>
              <a:schemeClr val="tx1"/>
            </a:solidFill>
          </a:ln>
        </p:spPr>
      </p:pic>
      <p:sp>
        <p:nvSpPr>
          <p:cNvPr id="12" name="사각형: 둥근 모서리 11">
            <a:extLst>
              <a:ext uri="{FF2B5EF4-FFF2-40B4-BE49-F238E27FC236}">
                <a16:creationId xmlns:a16="http://schemas.microsoft.com/office/drawing/2014/main" id="{851EBBC1-40F0-E504-EC09-75F7A5C4EB39}"/>
              </a:ext>
            </a:extLst>
          </p:cNvPr>
          <p:cNvSpPr/>
          <p:nvPr/>
        </p:nvSpPr>
        <p:spPr>
          <a:xfrm>
            <a:off x="4730907" y="4979705"/>
            <a:ext cx="310846"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dirty="0">
                <a:solidFill>
                  <a:schemeClr val="tx1">
                    <a:lumMod val="50000"/>
                    <a:lumOff val="50000"/>
                  </a:schemeClr>
                </a:solidFill>
              </a:rPr>
              <a:t>연속도</a:t>
            </a:r>
          </a:p>
        </p:txBody>
      </p:sp>
      <p:sp>
        <p:nvSpPr>
          <p:cNvPr id="13" name="직사각형 12">
            <a:extLst>
              <a:ext uri="{FF2B5EF4-FFF2-40B4-BE49-F238E27FC236}">
                <a16:creationId xmlns:a16="http://schemas.microsoft.com/office/drawing/2014/main" id="{C494E946-9794-99F0-CF2A-714BCC324636}"/>
              </a:ext>
            </a:extLst>
          </p:cNvPr>
          <p:cNvSpPr/>
          <p:nvPr/>
        </p:nvSpPr>
        <p:spPr>
          <a:xfrm>
            <a:off x="5058856" y="4694234"/>
            <a:ext cx="257882" cy="270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사각형: 둥근 모서리 33">
            <a:extLst>
              <a:ext uri="{FF2B5EF4-FFF2-40B4-BE49-F238E27FC236}">
                <a16:creationId xmlns:a16="http://schemas.microsoft.com/office/drawing/2014/main" id="{0ECCDF08-2EC2-4871-0E2D-E9F7F7AB45BC}"/>
              </a:ext>
            </a:extLst>
          </p:cNvPr>
          <p:cNvSpPr/>
          <p:nvPr/>
        </p:nvSpPr>
        <p:spPr>
          <a:xfrm>
            <a:off x="5032374" y="5018279"/>
            <a:ext cx="310846"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dirty="0">
                <a:solidFill>
                  <a:schemeClr val="tx1">
                    <a:lumMod val="50000"/>
                    <a:lumOff val="50000"/>
                  </a:schemeClr>
                </a:solidFill>
              </a:rPr>
              <a:t>중첩영상</a:t>
            </a:r>
            <a:endParaRPr lang="en-US" altLang="ko-KR" sz="500" dirty="0">
              <a:solidFill>
                <a:schemeClr val="tx1">
                  <a:lumMod val="50000"/>
                  <a:lumOff val="50000"/>
                </a:schemeClr>
              </a:solidFill>
            </a:endParaRPr>
          </a:p>
          <a:p>
            <a:pPr algn="ctr"/>
            <a:r>
              <a:rPr lang="en-US" altLang="ko-KR" sz="500" dirty="0">
                <a:solidFill>
                  <a:schemeClr val="tx1">
                    <a:lumMod val="50000"/>
                    <a:lumOff val="50000"/>
                  </a:schemeClr>
                </a:solidFill>
              </a:rPr>
              <a:t>(</a:t>
            </a:r>
            <a:r>
              <a:rPr lang="ko-KR" altLang="en-US" sz="500" dirty="0" err="1">
                <a:solidFill>
                  <a:schemeClr val="tx1">
                    <a:lumMod val="50000"/>
                    <a:lumOff val="50000"/>
                  </a:schemeClr>
                </a:solidFill>
              </a:rPr>
              <a:t>드론영상</a:t>
            </a:r>
            <a:r>
              <a:rPr lang="en-US" altLang="ko-KR" sz="500" dirty="0">
                <a:solidFill>
                  <a:schemeClr val="tx1">
                    <a:lumMod val="50000"/>
                    <a:lumOff val="50000"/>
                  </a:schemeClr>
                </a:solidFill>
              </a:rPr>
              <a:t>)</a:t>
            </a:r>
            <a:endParaRPr lang="ko-KR" altLang="en-US" sz="500" dirty="0">
              <a:solidFill>
                <a:schemeClr val="tx1">
                  <a:lumMod val="50000"/>
                  <a:lumOff val="50000"/>
                </a:schemeClr>
              </a:solidFill>
            </a:endParaRPr>
          </a:p>
        </p:txBody>
      </p:sp>
      <p:sp>
        <p:nvSpPr>
          <p:cNvPr id="9" name="모서리가 둥근 직사각형 299">
            <a:extLst>
              <a:ext uri="{FF2B5EF4-FFF2-40B4-BE49-F238E27FC236}">
                <a16:creationId xmlns:a16="http://schemas.microsoft.com/office/drawing/2014/main" id="{A2F88657-DFFF-7789-14FC-DA5A09FCC5DF}"/>
              </a:ext>
            </a:extLst>
          </p:cNvPr>
          <p:cNvSpPr/>
          <p:nvPr/>
        </p:nvSpPr>
        <p:spPr>
          <a:xfrm>
            <a:off x="3665988" y="453579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grpSp>
        <p:nvGrpSpPr>
          <p:cNvPr id="11" name="그룹 10">
            <a:extLst>
              <a:ext uri="{FF2B5EF4-FFF2-40B4-BE49-F238E27FC236}">
                <a16:creationId xmlns:a16="http://schemas.microsoft.com/office/drawing/2014/main" id="{171B1AD5-68B5-47CE-7F20-A5D8C422F7B0}"/>
              </a:ext>
            </a:extLst>
          </p:cNvPr>
          <p:cNvGrpSpPr/>
          <p:nvPr/>
        </p:nvGrpSpPr>
        <p:grpSpPr>
          <a:xfrm>
            <a:off x="5407719" y="4633226"/>
            <a:ext cx="180000" cy="180000"/>
            <a:chOff x="2687966" y="4634239"/>
            <a:chExt cx="180000" cy="180000"/>
          </a:xfrm>
        </p:grpSpPr>
        <p:sp>
          <p:nvSpPr>
            <p:cNvPr id="36" name="사각형: 둥근 모서리 35">
              <a:extLst>
                <a:ext uri="{FF2B5EF4-FFF2-40B4-BE49-F238E27FC236}">
                  <a16:creationId xmlns:a16="http://schemas.microsoft.com/office/drawing/2014/main" id="{1A4E64D7-FE4B-81FC-D152-DC2815965828}"/>
                </a:ext>
              </a:extLst>
            </p:cNvPr>
            <p:cNvSpPr/>
            <p:nvPr/>
          </p:nvSpPr>
          <p:spPr>
            <a:xfrm>
              <a:off x="2687966" y="463423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7" name="그래픽 36" descr="핀 있는 지도 단색으로 채워진">
              <a:extLst>
                <a:ext uri="{FF2B5EF4-FFF2-40B4-BE49-F238E27FC236}">
                  <a16:creationId xmlns:a16="http://schemas.microsoft.com/office/drawing/2014/main" id="{FD68543D-2A09-4268-67A8-32993BD35D2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2705966" y="4646329"/>
              <a:ext cx="144000" cy="144000"/>
            </a:xfrm>
            <a:prstGeom prst="rect">
              <a:avLst/>
            </a:prstGeom>
          </p:spPr>
        </p:pic>
      </p:grpSp>
      <p:grpSp>
        <p:nvGrpSpPr>
          <p:cNvPr id="48" name="그룹 47">
            <a:extLst>
              <a:ext uri="{FF2B5EF4-FFF2-40B4-BE49-F238E27FC236}">
                <a16:creationId xmlns:a16="http://schemas.microsoft.com/office/drawing/2014/main" id="{9DB6D2FE-F44A-2F48-397C-AA177F0637E5}"/>
              </a:ext>
            </a:extLst>
          </p:cNvPr>
          <p:cNvGrpSpPr/>
          <p:nvPr/>
        </p:nvGrpSpPr>
        <p:grpSpPr>
          <a:xfrm>
            <a:off x="2682416" y="4633226"/>
            <a:ext cx="180000" cy="180000"/>
            <a:chOff x="2687966" y="4634239"/>
            <a:chExt cx="180000" cy="180000"/>
          </a:xfrm>
        </p:grpSpPr>
        <p:sp>
          <p:nvSpPr>
            <p:cNvPr id="59" name="사각형: 둥근 모서리 58">
              <a:extLst>
                <a:ext uri="{FF2B5EF4-FFF2-40B4-BE49-F238E27FC236}">
                  <a16:creationId xmlns:a16="http://schemas.microsoft.com/office/drawing/2014/main" id="{FD0A3102-89CF-4877-4531-E26BF0441977}"/>
                </a:ext>
              </a:extLst>
            </p:cNvPr>
            <p:cNvSpPr/>
            <p:nvPr/>
          </p:nvSpPr>
          <p:spPr>
            <a:xfrm>
              <a:off x="2687966" y="463423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0" name="그래픽 59" descr="핀 있는 지도 단색으로 채워진">
              <a:extLst>
                <a:ext uri="{FF2B5EF4-FFF2-40B4-BE49-F238E27FC236}">
                  <a16:creationId xmlns:a16="http://schemas.microsoft.com/office/drawing/2014/main" id="{FBF4C184-86B9-27F6-834A-E61505F8066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2713586" y="4646329"/>
              <a:ext cx="144000" cy="144000"/>
            </a:xfrm>
            <a:prstGeom prst="rect">
              <a:avLst/>
            </a:prstGeom>
          </p:spPr>
        </p:pic>
      </p:grpSp>
      <p:sp>
        <p:nvSpPr>
          <p:cNvPr id="61" name="사각형: 둥근 모서리 60">
            <a:extLst>
              <a:ext uri="{FF2B5EF4-FFF2-40B4-BE49-F238E27FC236}">
                <a16:creationId xmlns:a16="http://schemas.microsoft.com/office/drawing/2014/main" id="{F1B037D9-EE06-E078-1717-9E0F55873C78}"/>
              </a:ext>
            </a:extLst>
          </p:cNvPr>
          <p:cNvSpPr/>
          <p:nvPr/>
        </p:nvSpPr>
        <p:spPr>
          <a:xfrm>
            <a:off x="5403024" y="4400075"/>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2" name="그래픽 61" descr="디스크 단색으로 채워진">
            <a:extLst>
              <a:ext uri="{FF2B5EF4-FFF2-40B4-BE49-F238E27FC236}">
                <a16:creationId xmlns:a16="http://schemas.microsoft.com/office/drawing/2014/main" id="{5CFF8E8C-7191-5D2E-158D-922D0B8ACD6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5421024" y="4412165"/>
            <a:ext cx="144000" cy="144000"/>
          </a:xfrm>
          <a:prstGeom prst="rect">
            <a:avLst/>
          </a:prstGeom>
        </p:spPr>
      </p:pic>
      <p:sp>
        <p:nvSpPr>
          <p:cNvPr id="63" name="사각형: 둥근 모서리 62">
            <a:extLst>
              <a:ext uri="{FF2B5EF4-FFF2-40B4-BE49-F238E27FC236}">
                <a16:creationId xmlns:a16="http://schemas.microsoft.com/office/drawing/2014/main" id="{32947C0F-4765-AC96-9CA2-18AB966FBF8C}"/>
              </a:ext>
            </a:extLst>
          </p:cNvPr>
          <p:cNvSpPr/>
          <p:nvPr/>
        </p:nvSpPr>
        <p:spPr>
          <a:xfrm>
            <a:off x="2679462" y="4400075"/>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64" name="그래픽 63" descr="디스크 단색으로 채워진">
            <a:extLst>
              <a:ext uri="{FF2B5EF4-FFF2-40B4-BE49-F238E27FC236}">
                <a16:creationId xmlns:a16="http://schemas.microsoft.com/office/drawing/2014/main" id="{696F55AF-9C69-F5C2-8A12-E03E1CBAA95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2697462" y="4412165"/>
            <a:ext cx="144000" cy="144000"/>
          </a:xfrm>
          <a:prstGeom prst="rect">
            <a:avLst/>
          </a:prstGeom>
        </p:spPr>
      </p:pic>
    </p:spTree>
    <p:extLst>
      <p:ext uri="{BB962C8B-B14F-4D97-AF65-F5344CB8AC3E}">
        <p14:creationId xmlns:p14="http://schemas.microsoft.com/office/powerpoint/2010/main" val="1354962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043817"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현재위치 및 축적</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LXPFA_SB_2D_WA_081</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nvGraphicFramePr>
        <p:xfrm>
          <a:off x="9563100" y="897079"/>
          <a:ext cx="2486025" cy="38225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현재위치</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현재위치 아이콘 클릭 시 현재위치로 화면 이동</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축척</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현재 지도의 축척 표시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pSp>
        <p:nvGrpSpPr>
          <p:cNvPr id="3" name="그룹 2">
            <a:extLst>
              <a:ext uri="{FF2B5EF4-FFF2-40B4-BE49-F238E27FC236}">
                <a16:creationId xmlns:a16="http://schemas.microsoft.com/office/drawing/2014/main" id="{AC4D1112-FD6D-C8BC-7F4C-71BD33220064}"/>
              </a:ext>
            </a:extLst>
          </p:cNvPr>
          <p:cNvGrpSpPr/>
          <p:nvPr/>
        </p:nvGrpSpPr>
        <p:grpSpPr>
          <a:xfrm>
            <a:off x="1001379" y="1463915"/>
            <a:ext cx="1945368" cy="4221254"/>
            <a:chOff x="4779484" y="1018145"/>
            <a:chExt cx="1945368" cy="4221254"/>
          </a:xfrm>
        </p:grpSpPr>
        <p:sp>
          <p:nvSpPr>
            <p:cNvPr id="14" name="사각형: 둥근 모서리 13">
              <a:extLst>
                <a:ext uri="{FF2B5EF4-FFF2-40B4-BE49-F238E27FC236}">
                  <a16:creationId xmlns:a16="http://schemas.microsoft.com/office/drawing/2014/main" id="{3881ED50-2CE6-B23B-5432-31CED9B309A9}"/>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 name="그림 14">
              <a:extLst>
                <a:ext uri="{FF2B5EF4-FFF2-40B4-BE49-F238E27FC236}">
                  <a16:creationId xmlns:a16="http://schemas.microsoft.com/office/drawing/2014/main" id="{2FB4B14A-495B-7992-C708-9E40693A7B52}"/>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16" name="사각형: 둥근 모서리 15">
              <a:extLst>
                <a:ext uri="{FF2B5EF4-FFF2-40B4-BE49-F238E27FC236}">
                  <a16:creationId xmlns:a16="http://schemas.microsoft.com/office/drawing/2014/main" id="{3F8CD1F9-61CB-D46E-8A25-8CE5033C0A66}"/>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7" name="그래픽 16" descr="햄버거 메뉴 아이콘 단색으로 채워진">
              <a:extLst>
                <a:ext uri="{FF2B5EF4-FFF2-40B4-BE49-F238E27FC236}">
                  <a16:creationId xmlns:a16="http://schemas.microsoft.com/office/drawing/2014/main" id="{6E8175EE-9E67-6EB0-6D4F-7DF41A1AC6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8" name="그래픽 17" descr="돋보기 단색으로 채워진">
              <a:extLst>
                <a:ext uri="{FF2B5EF4-FFF2-40B4-BE49-F238E27FC236}">
                  <a16:creationId xmlns:a16="http://schemas.microsoft.com/office/drawing/2014/main" id="{7A67FEE1-060A-AC06-C67D-26B4324066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9" name="직사각형 18">
              <a:extLst>
                <a:ext uri="{FF2B5EF4-FFF2-40B4-BE49-F238E27FC236}">
                  <a16:creationId xmlns:a16="http://schemas.microsoft.com/office/drawing/2014/main" id="{14F35A4E-2BAA-7A3E-80BE-61D0795EAAA2}"/>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20" name="타원 19">
              <a:extLst>
                <a:ext uri="{FF2B5EF4-FFF2-40B4-BE49-F238E27FC236}">
                  <a16:creationId xmlns:a16="http://schemas.microsoft.com/office/drawing/2014/main" id="{A0E148D2-7EEB-D801-95AD-249656FDA174}"/>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1" name="그래픽 20" descr="연필 단색으로 채워진">
              <a:extLst>
                <a:ext uri="{FF2B5EF4-FFF2-40B4-BE49-F238E27FC236}">
                  <a16:creationId xmlns:a16="http://schemas.microsoft.com/office/drawing/2014/main" id="{D8E9AA43-F562-C144-A684-8742BE9FD5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23" name="직선 연결선 22">
              <a:extLst>
                <a:ext uri="{FF2B5EF4-FFF2-40B4-BE49-F238E27FC236}">
                  <a16:creationId xmlns:a16="http://schemas.microsoft.com/office/drawing/2014/main" id="{E0EE9A45-5AAE-041D-611D-84FCA989595D}"/>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C173F4C1-CC09-BFF5-A390-7D2472724058}"/>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45158FC1-48FA-AC34-040B-F4BF81DCF038}"/>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사각형: 둥근 모서리 25">
              <a:extLst>
                <a:ext uri="{FF2B5EF4-FFF2-40B4-BE49-F238E27FC236}">
                  <a16:creationId xmlns:a16="http://schemas.microsoft.com/office/drawing/2014/main" id="{A7C96FA5-CBB2-B0C1-A8E3-ABE126A244EF}"/>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7" name="그룹 26">
              <a:extLst>
                <a:ext uri="{FF2B5EF4-FFF2-40B4-BE49-F238E27FC236}">
                  <a16:creationId xmlns:a16="http://schemas.microsoft.com/office/drawing/2014/main" id="{FDA9F86D-A807-5BD9-FE51-65794CD23970}"/>
                </a:ext>
              </a:extLst>
            </p:cNvPr>
            <p:cNvGrpSpPr/>
            <p:nvPr/>
          </p:nvGrpSpPr>
          <p:grpSpPr>
            <a:xfrm>
              <a:off x="6466436" y="4679226"/>
              <a:ext cx="180000" cy="180000"/>
              <a:chOff x="4586056" y="2102346"/>
              <a:chExt cx="180000" cy="180000"/>
            </a:xfrm>
          </p:grpSpPr>
          <p:sp>
            <p:nvSpPr>
              <p:cNvPr id="31" name="사각형: 둥근 모서리 30">
                <a:extLst>
                  <a:ext uri="{FF2B5EF4-FFF2-40B4-BE49-F238E27FC236}">
                    <a16:creationId xmlns:a16="http://schemas.microsoft.com/office/drawing/2014/main" id="{026D0F1E-B81C-190E-7389-DF2498ECFEBA}"/>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2" name="그래픽 31" descr="대상 단색으로 채워진">
                <a:extLst>
                  <a:ext uri="{FF2B5EF4-FFF2-40B4-BE49-F238E27FC236}">
                    <a16:creationId xmlns:a16="http://schemas.microsoft.com/office/drawing/2014/main" id="{0C6D9C26-794E-D268-E5D5-109F5F4E95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28" name="그룹 27">
              <a:extLst>
                <a:ext uri="{FF2B5EF4-FFF2-40B4-BE49-F238E27FC236}">
                  <a16:creationId xmlns:a16="http://schemas.microsoft.com/office/drawing/2014/main" id="{374D6232-6873-F1A1-2674-F375F630D64D}"/>
                </a:ext>
              </a:extLst>
            </p:cNvPr>
            <p:cNvGrpSpPr/>
            <p:nvPr/>
          </p:nvGrpSpPr>
          <p:grpSpPr>
            <a:xfrm>
              <a:off x="6461741" y="4434938"/>
              <a:ext cx="180000" cy="180000"/>
              <a:chOff x="4586056" y="2607766"/>
              <a:chExt cx="180000" cy="180000"/>
            </a:xfrm>
          </p:grpSpPr>
          <p:sp>
            <p:nvSpPr>
              <p:cNvPr id="29" name="사각형: 둥근 모서리 28">
                <a:extLst>
                  <a:ext uri="{FF2B5EF4-FFF2-40B4-BE49-F238E27FC236}">
                    <a16:creationId xmlns:a16="http://schemas.microsoft.com/office/drawing/2014/main" id="{97F69CE6-1498-F109-1C7D-14260D1C89F6}"/>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0" name="그래픽 29" descr="세계 단색으로 채워진">
                <a:extLst>
                  <a:ext uri="{FF2B5EF4-FFF2-40B4-BE49-F238E27FC236}">
                    <a16:creationId xmlns:a16="http://schemas.microsoft.com/office/drawing/2014/main" id="{46E642C4-88C8-872F-16C4-BAF24CF918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2" name="직사각형 1">
            <a:extLst>
              <a:ext uri="{FF2B5EF4-FFF2-40B4-BE49-F238E27FC236}">
                <a16:creationId xmlns:a16="http://schemas.microsoft.com/office/drawing/2014/main" id="{85BE90A3-24AE-5845-5168-D76ABF796006}"/>
              </a:ext>
            </a:extLst>
          </p:cNvPr>
          <p:cNvSpPr/>
          <p:nvPr/>
        </p:nvSpPr>
        <p:spPr>
          <a:xfrm>
            <a:off x="2657475" y="5096674"/>
            <a:ext cx="237114" cy="236643"/>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모서리가 둥근 직사각형 299">
            <a:extLst>
              <a:ext uri="{FF2B5EF4-FFF2-40B4-BE49-F238E27FC236}">
                <a16:creationId xmlns:a16="http://schemas.microsoft.com/office/drawing/2014/main" id="{3E68E536-E5DB-D6A0-10C5-29C5DF1BB0B0}"/>
              </a:ext>
            </a:extLst>
          </p:cNvPr>
          <p:cNvSpPr/>
          <p:nvPr/>
        </p:nvSpPr>
        <p:spPr>
          <a:xfrm>
            <a:off x="2441378" y="493651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12" name="모서리가 둥근 직사각형 299">
            <a:extLst>
              <a:ext uri="{FF2B5EF4-FFF2-40B4-BE49-F238E27FC236}">
                <a16:creationId xmlns:a16="http://schemas.microsoft.com/office/drawing/2014/main" id="{2932E65D-993D-A0E7-FBE8-1E3331E204A0}"/>
              </a:ext>
            </a:extLst>
          </p:cNvPr>
          <p:cNvSpPr/>
          <p:nvPr/>
        </p:nvSpPr>
        <p:spPr>
          <a:xfrm>
            <a:off x="2198789" y="531334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grpSp>
        <p:nvGrpSpPr>
          <p:cNvPr id="5" name="그룹 4">
            <a:extLst>
              <a:ext uri="{FF2B5EF4-FFF2-40B4-BE49-F238E27FC236}">
                <a16:creationId xmlns:a16="http://schemas.microsoft.com/office/drawing/2014/main" id="{0AB3CDC0-2DF3-3C9A-4788-035AA83E4B85}"/>
              </a:ext>
            </a:extLst>
          </p:cNvPr>
          <p:cNvGrpSpPr/>
          <p:nvPr/>
        </p:nvGrpSpPr>
        <p:grpSpPr>
          <a:xfrm>
            <a:off x="2679462" y="4633226"/>
            <a:ext cx="180000" cy="180000"/>
            <a:chOff x="2687966" y="4634239"/>
            <a:chExt cx="180000" cy="180000"/>
          </a:xfrm>
        </p:grpSpPr>
        <p:sp>
          <p:nvSpPr>
            <p:cNvPr id="6" name="사각형: 둥근 모서리 5">
              <a:extLst>
                <a:ext uri="{FF2B5EF4-FFF2-40B4-BE49-F238E27FC236}">
                  <a16:creationId xmlns:a16="http://schemas.microsoft.com/office/drawing/2014/main" id="{CED37B98-A9FF-61E2-8104-7FA793C8718A}"/>
                </a:ext>
              </a:extLst>
            </p:cNvPr>
            <p:cNvSpPr/>
            <p:nvPr/>
          </p:nvSpPr>
          <p:spPr>
            <a:xfrm>
              <a:off x="2687966" y="463423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7" name="그래픽 6" descr="핀 있는 지도 단색으로 채워진">
              <a:extLst>
                <a:ext uri="{FF2B5EF4-FFF2-40B4-BE49-F238E27FC236}">
                  <a16:creationId xmlns:a16="http://schemas.microsoft.com/office/drawing/2014/main" id="{590DE68B-6013-0C17-E4ED-EB7D7911B26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705966" y="4646329"/>
              <a:ext cx="144000" cy="144000"/>
            </a:xfrm>
            <a:prstGeom prst="rect">
              <a:avLst/>
            </a:prstGeom>
          </p:spPr>
        </p:pic>
      </p:grpSp>
      <p:sp>
        <p:nvSpPr>
          <p:cNvPr id="8" name="사각형: 둥근 모서리 7">
            <a:extLst>
              <a:ext uri="{FF2B5EF4-FFF2-40B4-BE49-F238E27FC236}">
                <a16:creationId xmlns:a16="http://schemas.microsoft.com/office/drawing/2014/main" id="{C2D6FF18-680C-B18D-BE89-A593F37249EF}"/>
              </a:ext>
            </a:extLst>
          </p:cNvPr>
          <p:cNvSpPr/>
          <p:nvPr/>
        </p:nvSpPr>
        <p:spPr>
          <a:xfrm>
            <a:off x="2679462" y="4400075"/>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9" name="그래픽 8" descr="디스크 단색으로 채워진">
            <a:extLst>
              <a:ext uri="{FF2B5EF4-FFF2-40B4-BE49-F238E27FC236}">
                <a16:creationId xmlns:a16="http://schemas.microsoft.com/office/drawing/2014/main" id="{B410149D-5E63-A13F-6B69-E8DD0B73D6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2697462" y="4412165"/>
            <a:ext cx="144000" cy="144000"/>
          </a:xfrm>
          <a:prstGeom prst="rect">
            <a:avLst/>
          </a:prstGeom>
        </p:spPr>
      </p:pic>
    </p:spTree>
    <p:extLst>
      <p:ext uri="{BB962C8B-B14F-4D97-AF65-F5344CB8AC3E}">
        <p14:creationId xmlns:p14="http://schemas.microsoft.com/office/powerpoint/2010/main" val="41033899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043817"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보고서 작성</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LXPFA_SB_2D_WA_082</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4111318526"/>
              </p:ext>
            </p:extLst>
          </p:nvPr>
        </p:nvGraphicFramePr>
        <p:xfrm>
          <a:off x="9563100" y="897079"/>
          <a:ext cx="2486025" cy="42797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보고서 추가</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보고서 추가 버튼 클릭 시 보고서 추가 기능 활성화</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현장조사 보고서 </a:t>
                      </a: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작성창</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현장조사 보고서를 작성할 수 있는 창</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아래에서 위로 올라오는 효과 구현</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레이어 탭</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추가한 레이어를 탭으로 구분하여 현장조사 보고서를 추가할 레이어 선택</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탭 선택 시 색상 강조</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4</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저장</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입력 완료 후 보고서를 저장하는 기능</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pSp>
        <p:nvGrpSpPr>
          <p:cNvPr id="3" name="그룹 2">
            <a:extLst>
              <a:ext uri="{FF2B5EF4-FFF2-40B4-BE49-F238E27FC236}">
                <a16:creationId xmlns:a16="http://schemas.microsoft.com/office/drawing/2014/main" id="{AC4D1112-FD6D-C8BC-7F4C-71BD33220064}"/>
              </a:ext>
            </a:extLst>
          </p:cNvPr>
          <p:cNvGrpSpPr/>
          <p:nvPr/>
        </p:nvGrpSpPr>
        <p:grpSpPr>
          <a:xfrm>
            <a:off x="1001379" y="1463915"/>
            <a:ext cx="1945368" cy="4221254"/>
            <a:chOff x="4779484" y="1018145"/>
            <a:chExt cx="1945368" cy="4221254"/>
          </a:xfrm>
        </p:grpSpPr>
        <p:sp>
          <p:nvSpPr>
            <p:cNvPr id="14" name="사각형: 둥근 모서리 13">
              <a:extLst>
                <a:ext uri="{FF2B5EF4-FFF2-40B4-BE49-F238E27FC236}">
                  <a16:creationId xmlns:a16="http://schemas.microsoft.com/office/drawing/2014/main" id="{3881ED50-2CE6-B23B-5432-31CED9B309A9}"/>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 name="그림 14">
              <a:extLst>
                <a:ext uri="{FF2B5EF4-FFF2-40B4-BE49-F238E27FC236}">
                  <a16:creationId xmlns:a16="http://schemas.microsoft.com/office/drawing/2014/main" id="{2FB4B14A-495B-7992-C708-9E40693A7B52}"/>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16" name="사각형: 둥근 모서리 15">
              <a:extLst>
                <a:ext uri="{FF2B5EF4-FFF2-40B4-BE49-F238E27FC236}">
                  <a16:creationId xmlns:a16="http://schemas.microsoft.com/office/drawing/2014/main" id="{3F8CD1F9-61CB-D46E-8A25-8CE5033C0A66}"/>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7" name="그래픽 16" descr="햄버거 메뉴 아이콘 단색으로 채워진">
              <a:extLst>
                <a:ext uri="{FF2B5EF4-FFF2-40B4-BE49-F238E27FC236}">
                  <a16:creationId xmlns:a16="http://schemas.microsoft.com/office/drawing/2014/main" id="{6E8175EE-9E67-6EB0-6D4F-7DF41A1AC6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8" name="그래픽 17" descr="돋보기 단색으로 채워진">
              <a:extLst>
                <a:ext uri="{FF2B5EF4-FFF2-40B4-BE49-F238E27FC236}">
                  <a16:creationId xmlns:a16="http://schemas.microsoft.com/office/drawing/2014/main" id="{7A67FEE1-060A-AC06-C67D-26B4324066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9" name="직사각형 18">
              <a:extLst>
                <a:ext uri="{FF2B5EF4-FFF2-40B4-BE49-F238E27FC236}">
                  <a16:creationId xmlns:a16="http://schemas.microsoft.com/office/drawing/2014/main" id="{14F35A4E-2BAA-7A3E-80BE-61D0795EAAA2}"/>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20" name="타원 19">
              <a:extLst>
                <a:ext uri="{FF2B5EF4-FFF2-40B4-BE49-F238E27FC236}">
                  <a16:creationId xmlns:a16="http://schemas.microsoft.com/office/drawing/2014/main" id="{A0E148D2-7EEB-D801-95AD-249656FDA174}"/>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1" name="그래픽 20" descr="연필 단색으로 채워진">
              <a:extLst>
                <a:ext uri="{FF2B5EF4-FFF2-40B4-BE49-F238E27FC236}">
                  <a16:creationId xmlns:a16="http://schemas.microsoft.com/office/drawing/2014/main" id="{D8E9AA43-F562-C144-A684-8742BE9FD5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23" name="직선 연결선 22">
              <a:extLst>
                <a:ext uri="{FF2B5EF4-FFF2-40B4-BE49-F238E27FC236}">
                  <a16:creationId xmlns:a16="http://schemas.microsoft.com/office/drawing/2014/main" id="{E0EE9A45-5AAE-041D-611D-84FCA989595D}"/>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C173F4C1-CC09-BFF5-A390-7D2472724058}"/>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45158FC1-48FA-AC34-040B-F4BF81DCF038}"/>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사각형: 둥근 모서리 25">
              <a:extLst>
                <a:ext uri="{FF2B5EF4-FFF2-40B4-BE49-F238E27FC236}">
                  <a16:creationId xmlns:a16="http://schemas.microsoft.com/office/drawing/2014/main" id="{A7C96FA5-CBB2-B0C1-A8E3-ABE126A244EF}"/>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7" name="그룹 26">
              <a:extLst>
                <a:ext uri="{FF2B5EF4-FFF2-40B4-BE49-F238E27FC236}">
                  <a16:creationId xmlns:a16="http://schemas.microsoft.com/office/drawing/2014/main" id="{FDA9F86D-A807-5BD9-FE51-65794CD23970}"/>
                </a:ext>
              </a:extLst>
            </p:cNvPr>
            <p:cNvGrpSpPr/>
            <p:nvPr/>
          </p:nvGrpSpPr>
          <p:grpSpPr>
            <a:xfrm>
              <a:off x="6466436" y="4679226"/>
              <a:ext cx="180000" cy="180000"/>
              <a:chOff x="4586056" y="2102346"/>
              <a:chExt cx="180000" cy="180000"/>
            </a:xfrm>
          </p:grpSpPr>
          <p:sp>
            <p:nvSpPr>
              <p:cNvPr id="31" name="사각형: 둥근 모서리 30">
                <a:extLst>
                  <a:ext uri="{FF2B5EF4-FFF2-40B4-BE49-F238E27FC236}">
                    <a16:creationId xmlns:a16="http://schemas.microsoft.com/office/drawing/2014/main" id="{026D0F1E-B81C-190E-7389-DF2498ECFEBA}"/>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2" name="그래픽 31" descr="대상 단색으로 채워진">
                <a:extLst>
                  <a:ext uri="{FF2B5EF4-FFF2-40B4-BE49-F238E27FC236}">
                    <a16:creationId xmlns:a16="http://schemas.microsoft.com/office/drawing/2014/main" id="{0C6D9C26-794E-D268-E5D5-109F5F4E95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28" name="그룹 27">
              <a:extLst>
                <a:ext uri="{FF2B5EF4-FFF2-40B4-BE49-F238E27FC236}">
                  <a16:creationId xmlns:a16="http://schemas.microsoft.com/office/drawing/2014/main" id="{374D6232-6873-F1A1-2674-F375F630D64D}"/>
                </a:ext>
              </a:extLst>
            </p:cNvPr>
            <p:cNvGrpSpPr/>
            <p:nvPr/>
          </p:nvGrpSpPr>
          <p:grpSpPr>
            <a:xfrm>
              <a:off x="6461741" y="4434938"/>
              <a:ext cx="180000" cy="180000"/>
              <a:chOff x="4586056" y="2607766"/>
              <a:chExt cx="180000" cy="180000"/>
            </a:xfrm>
          </p:grpSpPr>
          <p:sp>
            <p:nvSpPr>
              <p:cNvPr id="29" name="사각형: 둥근 모서리 28">
                <a:extLst>
                  <a:ext uri="{FF2B5EF4-FFF2-40B4-BE49-F238E27FC236}">
                    <a16:creationId xmlns:a16="http://schemas.microsoft.com/office/drawing/2014/main" id="{97F69CE6-1498-F109-1C7D-14260D1C89F6}"/>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0" name="그래픽 29" descr="세계 단색으로 채워진">
                <a:extLst>
                  <a:ext uri="{FF2B5EF4-FFF2-40B4-BE49-F238E27FC236}">
                    <a16:creationId xmlns:a16="http://schemas.microsoft.com/office/drawing/2014/main" id="{46E642C4-88C8-872F-16C4-BAF24CF918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5" name="직사각형 4">
            <a:extLst>
              <a:ext uri="{FF2B5EF4-FFF2-40B4-BE49-F238E27FC236}">
                <a16:creationId xmlns:a16="http://schemas.microsoft.com/office/drawing/2014/main" id="{DD909BEA-877B-893F-C9B1-75A73326ED72}"/>
              </a:ext>
            </a:extLst>
          </p:cNvPr>
          <p:cNvSpPr/>
          <p:nvPr/>
        </p:nvSpPr>
        <p:spPr>
          <a:xfrm>
            <a:off x="1108171" y="5398616"/>
            <a:ext cx="237114" cy="236643"/>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0" name="그룹 89">
            <a:extLst>
              <a:ext uri="{FF2B5EF4-FFF2-40B4-BE49-F238E27FC236}">
                <a16:creationId xmlns:a16="http://schemas.microsoft.com/office/drawing/2014/main" id="{8A0BA228-337D-D4EB-E830-87E12C2DCC7A}"/>
              </a:ext>
            </a:extLst>
          </p:cNvPr>
          <p:cNvGrpSpPr/>
          <p:nvPr/>
        </p:nvGrpSpPr>
        <p:grpSpPr>
          <a:xfrm>
            <a:off x="3792553" y="1463915"/>
            <a:ext cx="1945368" cy="4221254"/>
            <a:chOff x="4779484" y="1018145"/>
            <a:chExt cx="1945368" cy="4221254"/>
          </a:xfrm>
        </p:grpSpPr>
        <p:sp>
          <p:nvSpPr>
            <p:cNvPr id="91" name="사각형: 둥근 모서리 90">
              <a:extLst>
                <a:ext uri="{FF2B5EF4-FFF2-40B4-BE49-F238E27FC236}">
                  <a16:creationId xmlns:a16="http://schemas.microsoft.com/office/drawing/2014/main" id="{44954EA8-F4F4-D42C-FBDB-D5DBF9C538BC}"/>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2" name="그림 91">
              <a:extLst>
                <a:ext uri="{FF2B5EF4-FFF2-40B4-BE49-F238E27FC236}">
                  <a16:creationId xmlns:a16="http://schemas.microsoft.com/office/drawing/2014/main" id="{7DBD4287-E035-0A75-CA1E-8876C342EF7C}"/>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93" name="사각형: 둥근 모서리 92">
              <a:extLst>
                <a:ext uri="{FF2B5EF4-FFF2-40B4-BE49-F238E27FC236}">
                  <a16:creationId xmlns:a16="http://schemas.microsoft.com/office/drawing/2014/main" id="{60F39B5A-4E2C-7862-4BE3-723397D1C041}"/>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94" name="그래픽 93" descr="햄버거 메뉴 아이콘 단색으로 채워진">
              <a:extLst>
                <a:ext uri="{FF2B5EF4-FFF2-40B4-BE49-F238E27FC236}">
                  <a16:creationId xmlns:a16="http://schemas.microsoft.com/office/drawing/2014/main" id="{B7678619-1D71-610F-6628-E1C37A994C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95" name="그래픽 94" descr="돋보기 단색으로 채워진">
              <a:extLst>
                <a:ext uri="{FF2B5EF4-FFF2-40B4-BE49-F238E27FC236}">
                  <a16:creationId xmlns:a16="http://schemas.microsoft.com/office/drawing/2014/main" id="{4A3E39EE-CAC8-DE0B-B6BB-D594C45560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96" name="직사각형 95">
              <a:extLst>
                <a:ext uri="{FF2B5EF4-FFF2-40B4-BE49-F238E27FC236}">
                  <a16:creationId xmlns:a16="http://schemas.microsoft.com/office/drawing/2014/main" id="{78E678C2-EA34-BBE4-2321-2F0E4DCD67FA}"/>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97" name="타원 96">
              <a:extLst>
                <a:ext uri="{FF2B5EF4-FFF2-40B4-BE49-F238E27FC236}">
                  <a16:creationId xmlns:a16="http://schemas.microsoft.com/office/drawing/2014/main" id="{F446CE63-CFDD-BD04-C52C-BFDD4877923F}"/>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98" name="그래픽 97" descr="연필 단색으로 채워진">
              <a:extLst>
                <a:ext uri="{FF2B5EF4-FFF2-40B4-BE49-F238E27FC236}">
                  <a16:creationId xmlns:a16="http://schemas.microsoft.com/office/drawing/2014/main" id="{789C6979-FC0F-9301-9D7F-78A3E0226D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99" name="직선 연결선 98">
              <a:extLst>
                <a:ext uri="{FF2B5EF4-FFF2-40B4-BE49-F238E27FC236}">
                  <a16:creationId xmlns:a16="http://schemas.microsoft.com/office/drawing/2014/main" id="{076F223F-99A9-FDFD-2B1B-F68CF2787E57}"/>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직선 연결선 99">
              <a:extLst>
                <a:ext uri="{FF2B5EF4-FFF2-40B4-BE49-F238E27FC236}">
                  <a16:creationId xmlns:a16="http://schemas.microsoft.com/office/drawing/2014/main" id="{0FC21DA2-5270-253D-1734-E68E3EEEF03D}"/>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직선 연결선 100">
              <a:extLst>
                <a:ext uri="{FF2B5EF4-FFF2-40B4-BE49-F238E27FC236}">
                  <a16:creationId xmlns:a16="http://schemas.microsoft.com/office/drawing/2014/main" id="{7F877406-496A-AC0D-5ED5-C3BB47A91103}"/>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사각형: 둥근 모서리 101">
              <a:extLst>
                <a:ext uri="{FF2B5EF4-FFF2-40B4-BE49-F238E27FC236}">
                  <a16:creationId xmlns:a16="http://schemas.microsoft.com/office/drawing/2014/main" id="{9B60F135-1A51-439D-6236-71452CCF2152}"/>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103" name="그룹 102">
              <a:extLst>
                <a:ext uri="{FF2B5EF4-FFF2-40B4-BE49-F238E27FC236}">
                  <a16:creationId xmlns:a16="http://schemas.microsoft.com/office/drawing/2014/main" id="{D69EDFD9-35B4-4AD2-3E58-63E8B8E13EA0}"/>
                </a:ext>
              </a:extLst>
            </p:cNvPr>
            <p:cNvGrpSpPr/>
            <p:nvPr/>
          </p:nvGrpSpPr>
          <p:grpSpPr>
            <a:xfrm>
              <a:off x="6466436" y="4679226"/>
              <a:ext cx="180000" cy="180000"/>
              <a:chOff x="4586056" y="2102346"/>
              <a:chExt cx="180000" cy="180000"/>
            </a:xfrm>
          </p:grpSpPr>
          <p:sp>
            <p:nvSpPr>
              <p:cNvPr id="113" name="사각형: 둥근 모서리 112">
                <a:extLst>
                  <a:ext uri="{FF2B5EF4-FFF2-40B4-BE49-F238E27FC236}">
                    <a16:creationId xmlns:a16="http://schemas.microsoft.com/office/drawing/2014/main" id="{883BA621-6BFE-8134-D9E5-95E4A73E3C31}"/>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14" name="그래픽 113" descr="대상 단색으로 채워진">
                <a:extLst>
                  <a:ext uri="{FF2B5EF4-FFF2-40B4-BE49-F238E27FC236}">
                    <a16:creationId xmlns:a16="http://schemas.microsoft.com/office/drawing/2014/main" id="{1AA618BA-D572-727C-1873-EEC85418E0E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110" name="그룹 109">
              <a:extLst>
                <a:ext uri="{FF2B5EF4-FFF2-40B4-BE49-F238E27FC236}">
                  <a16:creationId xmlns:a16="http://schemas.microsoft.com/office/drawing/2014/main" id="{8115D832-BDD1-4ACC-2FDA-064FD3879FC3}"/>
                </a:ext>
              </a:extLst>
            </p:cNvPr>
            <p:cNvGrpSpPr/>
            <p:nvPr/>
          </p:nvGrpSpPr>
          <p:grpSpPr>
            <a:xfrm>
              <a:off x="6461741" y="4434938"/>
              <a:ext cx="180000" cy="180000"/>
              <a:chOff x="4586056" y="2607766"/>
              <a:chExt cx="180000" cy="180000"/>
            </a:xfrm>
          </p:grpSpPr>
          <p:sp>
            <p:nvSpPr>
              <p:cNvPr id="111" name="사각형: 둥근 모서리 110">
                <a:extLst>
                  <a:ext uri="{FF2B5EF4-FFF2-40B4-BE49-F238E27FC236}">
                    <a16:creationId xmlns:a16="http://schemas.microsoft.com/office/drawing/2014/main" id="{DA0D2398-7A7A-0EE9-B8F7-2BE9FE6E9E32}"/>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12" name="그래픽 111" descr="세계 단색으로 채워진">
                <a:extLst>
                  <a:ext uri="{FF2B5EF4-FFF2-40B4-BE49-F238E27FC236}">
                    <a16:creationId xmlns:a16="http://schemas.microsoft.com/office/drawing/2014/main" id="{FC2DED72-53A6-FFFD-0AC2-2BDBFB4B73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2" name="사각형: 둥근 모서리 1">
            <a:extLst>
              <a:ext uri="{FF2B5EF4-FFF2-40B4-BE49-F238E27FC236}">
                <a16:creationId xmlns:a16="http://schemas.microsoft.com/office/drawing/2014/main" id="{9FC5F740-15DC-BDC0-B8D4-40218F06443C}"/>
              </a:ext>
            </a:extLst>
          </p:cNvPr>
          <p:cNvSpPr/>
          <p:nvPr/>
        </p:nvSpPr>
        <p:spPr>
          <a:xfrm>
            <a:off x="3793276" y="1874743"/>
            <a:ext cx="1943922" cy="3939316"/>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4" name="사각형: 둥근 모서리 3">
            <a:extLst>
              <a:ext uri="{FF2B5EF4-FFF2-40B4-BE49-F238E27FC236}">
                <a16:creationId xmlns:a16="http://schemas.microsoft.com/office/drawing/2014/main" id="{163E42FE-6CC7-A93D-A91B-3A57F3A6B4A6}"/>
              </a:ext>
            </a:extLst>
          </p:cNvPr>
          <p:cNvSpPr/>
          <p:nvPr/>
        </p:nvSpPr>
        <p:spPr>
          <a:xfrm>
            <a:off x="3858448" y="1920741"/>
            <a:ext cx="667259"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tx1"/>
                </a:solidFill>
              </a:rPr>
              <a:t>현장조사 보고서</a:t>
            </a:r>
          </a:p>
        </p:txBody>
      </p:sp>
      <p:pic>
        <p:nvPicPr>
          <p:cNvPr id="12" name="그래픽 11" descr="닫기 단색으로 채워진">
            <a:extLst>
              <a:ext uri="{FF2B5EF4-FFF2-40B4-BE49-F238E27FC236}">
                <a16:creationId xmlns:a16="http://schemas.microsoft.com/office/drawing/2014/main" id="{E433CF6D-7178-0C4D-9E64-443A3C9DBE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533748" y="1938170"/>
            <a:ext cx="151332" cy="151332"/>
          </a:xfrm>
          <a:prstGeom prst="rect">
            <a:avLst/>
          </a:prstGeom>
        </p:spPr>
      </p:pic>
      <p:cxnSp>
        <p:nvCxnSpPr>
          <p:cNvPr id="116" name="직선 연결선 115">
            <a:extLst>
              <a:ext uri="{FF2B5EF4-FFF2-40B4-BE49-F238E27FC236}">
                <a16:creationId xmlns:a16="http://schemas.microsoft.com/office/drawing/2014/main" id="{28AA01B6-DFEF-D83B-A70B-9CA21017641E}"/>
              </a:ext>
            </a:extLst>
          </p:cNvPr>
          <p:cNvCxnSpPr/>
          <p:nvPr/>
        </p:nvCxnSpPr>
        <p:spPr>
          <a:xfrm>
            <a:off x="3793507" y="2317586"/>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7" name="사각형: 둥근 모서리 116">
            <a:extLst>
              <a:ext uri="{FF2B5EF4-FFF2-40B4-BE49-F238E27FC236}">
                <a16:creationId xmlns:a16="http://schemas.microsoft.com/office/drawing/2014/main" id="{7227DA44-FB7D-78DD-3313-6DCA0A98C3E6}"/>
              </a:ext>
            </a:extLst>
          </p:cNvPr>
          <p:cNvSpPr/>
          <p:nvPr/>
        </p:nvSpPr>
        <p:spPr>
          <a:xfrm>
            <a:off x="3894182" y="2521717"/>
            <a:ext cx="1742626"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보고서 제목을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sp>
        <p:nvSpPr>
          <p:cNvPr id="119" name="사각형: 둥근 모서리 118">
            <a:extLst>
              <a:ext uri="{FF2B5EF4-FFF2-40B4-BE49-F238E27FC236}">
                <a16:creationId xmlns:a16="http://schemas.microsoft.com/office/drawing/2014/main" id="{E7DED364-86BE-3F35-C99C-2163EAD064B4}"/>
              </a:ext>
            </a:extLst>
          </p:cNvPr>
          <p:cNvSpPr/>
          <p:nvPr/>
        </p:nvSpPr>
        <p:spPr>
          <a:xfrm>
            <a:off x="4679546"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피처 추가</a:t>
            </a:r>
          </a:p>
        </p:txBody>
      </p:sp>
      <p:sp>
        <p:nvSpPr>
          <p:cNvPr id="122" name="사각형: 둥근 모서리 121">
            <a:extLst>
              <a:ext uri="{FF2B5EF4-FFF2-40B4-BE49-F238E27FC236}">
                <a16:creationId xmlns:a16="http://schemas.microsoft.com/office/drawing/2014/main" id="{B05F0DFE-1241-47C9-8223-DE9CB7A1E16F}"/>
              </a:ext>
            </a:extLst>
          </p:cNvPr>
          <p:cNvSpPr/>
          <p:nvPr/>
        </p:nvSpPr>
        <p:spPr>
          <a:xfrm>
            <a:off x="5191130"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사진 업로드</a:t>
            </a:r>
          </a:p>
        </p:txBody>
      </p:sp>
      <p:sp>
        <p:nvSpPr>
          <p:cNvPr id="124" name="사각형: 둥근 모서리 123">
            <a:extLst>
              <a:ext uri="{FF2B5EF4-FFF2-40B4-BE49-F238E27FC236}">
                <a16:creationId xmlns:a16="http://schemas.microsoft.com/office/drawing/2014/main" id="{4FF7410E-8561-25BD-295A-7E6ACA63E1D6}"/>
              </a:ext>
            </a:extLst>
          </p:cNvPr>
          <p:cNvSpPr/>
          <p:nvPr/>
        </p:nvSpPr>
        <p:spPr>
          <a:xfrm>
            <a:off x="3894182" y="3254394"/>
            <a:ext cx="663531"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작성자 이름</a:t>
            </a:r>
          </a:p>
        </p:txBody>
      </p:sp>
      <p:sp>
        <p:nvSpPr>
          <p:cNvPr id="125" name="사각형: 둥근 모서리 124">
            <a:extLst>
              <a:ext uri="{FF2B5EF4-FFF2-40B4-BE49-F238E27FC236}">
                <a16:creationId xmlns:a16="http://schemas.microsoft.com/office/drawing/2014/main" id="{BFAA570F-4B69-CE85-81E7-CC637D02D5E3}"/>
              </a:ext>
            </a:extLst>
          </p:cNvPr>
          <p:cNvSpPr/>
          <p:nvPr/>
        </p:nvSpPr>
        <p:spPr>
          <a:xfrm>
            <a:off x="4610104" y="3254394"/>
            <a:ext cx="1034108"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2023-07-14</a:t>
            </a:r>
            <a:endParaRPr lang="ko-KR" altLang="en-US" sz="600" dirty="0">
              <a:solidFill>
                <a:schemeClr val="bg1">
                  <a:lumMod val="50000"/>
                </a:schemeClr>
              </a:solidFill>
            </a:endParaRPr>
          </a:p>
        </p:txBody>
      </p:sp>
      <p:pic>
        <p:nvPicPr>
          <p:cNvPr id="127" name="그래픽 126" descr="일일 일정표 단색으로 채워진">
            <a:extLst>
              <a:ext uri="{FF2B5EF4-FFF2-40B4-BE49-F238E27FC236}">
                <a16:creationId xmlns:a16="http://schemas.microsoft.com/office/drawing/2014/main" id="{CC9D6DE8-1679-253B-4075-30763391B64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483488" y="3272394"/>
            <a:ext cx="144000" cy="144000"/>
          </a:xfrm>
          <a:prstGeom prst="rect">
            <a:avLst/>
          </a:prstGeom>
        </p:spPr>
      </p:pic>
      <p:sp>
        <p:nvSpPr>
          <p:cNvPr id="128" name="사각형: 둥근 모서리 127">
            <a:extLst>
              <a:ext uri="{FF2B5EF4-FFF2-40B4-BE49-F238E27FC236}">
                <a16:creationId xmlns:a16="http://schemas.microsoft.com/office/drawing/2014/main" id="{83A420B9-2037-540E-54D5-0282E5C97B96}"/>
              </a:ext>
            </a:extLst>
          </p:cNvPr>
          <p:cNvSpPr/>
          <p:nvPr/>
        </p:nvSpPr>
        <p:spPr>
          <a:xfrm>
            <a:off x="3894182" y="3488231"/>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소제목</a:t>
            </a:r>
          </a:p>
        </p:txBody>
      </p:sp>
      <p:sp>
        <p:nvSpPr>
          <p:cNvPr id="129" name="사각형: 둥근 모서리 128">
            <a:extLst>
              <a:ext uri="{FF2B5EF4-FFF2-40B4-BE49-F238E27FC236}">
                <a16:creationId xmlns:a16="http://schemas.microsoft.com/office/drawing/2014/main" id="{4DBA8F3A-579B-2537-DB47-F3D5776FFDC8}"/>
              </a:ext>
            </a:extLst>
          </p:cNvPr>
          <p:cNvSpPr/>
          <p:nvPr/>
        </p:nvSpPr>
        <p:spPr>
          <a:xfrm>
            <a:off x="3898879" y="3717256"/>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130" name="그래픽 129" descr="배지 팔로우 윤곽선">
            <a:extLst>
              <a:ext uri="{FF2B5EF4-FFF2-40B4-BE49-F238E27FC236}">
                <a16:creationId xmlns:a16="http://schemas.microsoft.com/office/drawing/2014/main" id="{895D8DE5-8F4B-805C-88F8-415F6020B2C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444546" y="4307213"/>
            <a:ext cx="192262" cy="192262"/>
          </a:xfrm>
          <a:prstGeom prst="rect">
            <a:avLst/>
          </a:prstGeom>
        </p:spPr>
      </p:pic>
      <p:sp>
        <p:nvSpPr>
          <p:cNvPr id="135" name="사각형: 둥근 모서리 134">
            <a:extLst>
              <a:ext uri="{FF2B5EF4-FFF2-40B4-BE49-F238E27FC236}">
                <a16:creationId xmlns:a16="http://schemas.microsoft.com/office/drawing/2014/main" id="{721BDA9A-CC49-A820-1D82-9FA41E6C8D42}"/>
              </a:ext>
            </a:extLst>
          </p:cNvPr>
          <p:cNvSpPr/>
          <p:nvPr/>
        </p:nvSpPr>
        <p:spPr>
          <a:xfrm>
            <a:off x="3894182" y="4521577"/>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소제목</a:t>
            </a:r>
          </a:p>
        </p:txBody>
      </p:sp>
      <p:sp>
        <p:nvSpPr>
          <p:cNvPr id="136" name="사각형: 둥근 모서리 135">
            <a:extLst>
              <a:ext uri="{FF2B5EF4-FFF2-40B4-BE49-F238E27FC236}">
                <a16:creationId xmlns:a16="http://schemas.microsoft.com/office/drawing/2014/main" id="{FFC94DB5-18C5-1CDD-7522-F15CD44A2422}"/>
              </a:ext>
            </a:extLst>
          </p:cNvPr>
          <p:cNvSpPr/>
          <p:nvPr/>
        </p:nvSpPr>
        <p:spPr>
          <a:xfrm>
            <a:off x="3898879" y="4750602"/>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137" name="그래픽 136" descr="배지 팔로우 윤곽선">
            <a:extLst>
              <a:ext uri="{FF2B5EF4-FFF2-40B4-BE49-F238E27FC236}">
                <a16:creationId xmlns:a16="http://schemas.microsoft.com/office/drawing/2014/main" id="{CE467187-0D5B-AA57-9822-7538DD4C4D6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87218" y="5340559"/>
            <a:ext cx="192262" cy="192262"/>
          </a:xfrm>
          <a:prstGeom prst="rect">
            <a:avLst/>
          </a:prstGeom>
        </p:spPr>
      </p:pic>
      <p:pic>
        <p:nvPicPr>
          <p:cNvPr id="138" name="그래픽 137" descr="배지 팔로우 취소 윤곽선">
            <a:extLst>
              <a:ext uri="{FF2B5EF4-FFF2-40B4-BE49-F238E27FC236}">
                <a16:creationId xmlns:a16="http://schemas.microsoft.com/office/drawing/2014/main" id="{46581DA2-DA9F-6F4A-8A34-663430F43B1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454337" y="5340559"/>
            <a:ext cx="192262" cy="192262"/>
          </a:xfrm>
          <a:prstGeom prst="rect">
            <a:avLst/>
          </a:prstGeom>
        </p:spPr>
      </p:pic>
      <p:sp>
        <p:nvSpPr>
          <p:cNvPr id="139" name="모서리가 둥근 직사각형 36">
            <a:extLst>
              <a:ext uri="{FF2B5EF4-FFF2-40B4-BE49-F238E27FC236}">
                <a16:creationId xmlns:a16="http://schemas.microsoft.com/office/drawing/2014/main" id="{E441B2EE-F162-D2BE-C013-76A3542CFD93}"/>
              </a:ext>
            </a:extLst>
          </p:cNvPr>
          <p:cNvSpPr/>
          <p:nvPr/>
        </p:nvSpPr>
        <p:spPr>
          <a:xfrm>
            <a:off x="4492138" y="5532763"/>
            <a:ext cx="543195" cy="190408"/>
          </a:xfrm>
          <a:prstGeom prst="roundRect">
            <a:avLst>
              <a:gd name="adj" fmla="val 590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저장</a:t>
            </a:r>
          </a:p>
        </p:txBody>
      </p:sp>
      <p:sp>
        <p:nvSpPr>
          <p:cNvPr id="140" name="모서리가 둥근 직사각형 299">
            <a:extLst>
              <a:ext uri="{FF2B5EF4-FFF2-40B4-BE49-F238E27FC236}">
                <a16:creationId xmlns:a16="http://schemas.microsoft.com/office/drawing/2014/main" id="{ACBB14C5-45F2-AD48-7527-A0F0F5C9EB69}"/>
              </a:ext>
            </a:extLst>
          </p:cNvPr>
          <p:cNvSpPr/>
          <p:nvPr/>
        </p:nvSpPr>
        <p:spPr>
          <a:xfrm>
            <a:off x="895149" y="521093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41" name="연결선: 꺾임 140">
            <a:extLst>
              <a:ext uri="{FF2B5EF4-FFF2-40B4-BE49-F238E27FC236}">
                <a16:creationId xmlns:a16="http://schemas.microsoft.com/office/drawing/2014/main" id="{424AC63F-A1CD-B6A6-DFFE-099E876E7188}"/>
              </a:ext>
            </a:extLst>
          </p:cNvPr>
          <p:cNvCxnSpPr>
            <a:cxnSpLocks/>
            <a:stCxn id="5" idx="3"/>
            <a:endCxn id="2" idx="1"/>
          </p:cNvCxnSpPr>
          <p:nvPr/>
        </p:nvCxnSpPr>
        <p:spPr>
          <a:xfrm flipV="1">
            <a:off x="1345285" y="3844401"/>
            <a:ext cx="2447991" cy="1672537"/>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4" name="모서리가 둥근 직사각형 299">
            <a:extLst>
              <a:ext uri="{FF2B5EF4-FFF2-40B4-BE49-F238E27FC236}">
                <a16:creationId xmlns:a16="http://schemas.microsoft.com/office/drawing/2014/main" id="{0B3EB5C9-43C5-BD09-91A6-97C5AB718DD1}"/>
              </a:ext>
            </a:extLst>
          </p:cNvPr>
          <p:cNvSpPr/>
          <p:nvPr/>
        </p:nvSpPr>
        <p:spPr>
          <a:xfrm>
            <a:off x="3642087" y="174850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145" name="타원 144">
            <a:extLst>
              <a:ext uri="{FF2B5EF4-FFF2-40B4-BE49-F238E27FC236}">
                <a16:creationId xmlns:a16="http://schemas.microsoft.com/office/drawing/2014/main" id="{E95AF2ED-2461-DE63-F920-3873304ECF6F}"/>
              </a:ext>
            </a:extLst>
          </p:cNvPr>
          <p:cNvSpPr/>
          <p:nvPr/>
        </p:nvSpPr>
        <p:spPr>
          <a:xfrm>
            <a:off x="1595038" y="2770618"/>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타원 145">
            <a:extLst>
              <a:ext uri="{FF2B5EF4-FFF2-40B4-BE49-F238E27FC236}">
                <a16:creationId xmlns:a16="http://schemas.microsoft.com/office/drawing/2014/main" id="{75D43F16-6896-1337-5675-5DC44C3CFDA6}"/>
              </a:ext>
            </a:extLst>
          </p:cNvPr>
          <p:cNvSpPr/>
          <p:nvPr/>
        </p:nvSpPr>
        <p:spPr>
          <a:xfrm>
            <a:off x="1336742" y="3331247"/>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타원 146">
            <a:extLst>
              <a:ext uri="{FF2B5EF4-FFF2-40B4-BE49-F238E27FC236}">
                <a16:creationId xmlns:a16="http://schemas.microsoft.com/office/drawing/2014/main" id="{CDA72A11-A3EB-303F-C826-C4DEEDECECD5}"/>
              </a:ext>
            </a:extLst>
          </p:cNvPr>
          <p:cNvSpPr/>
          <p:nvPr/>
        </p:nvSpPr>
        <p:spPr>
          <a:xfrm>
            <a:off x="1929310" y="3948748"/>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8" name="타원 147">
            <a:extLst>
              <a:ext uri="{FF2B5EF4-FFF2-40B4-BE49-F238E27FC236}">
                <a16:creationId xmlns:a16="http://schemas.microsoft.com/office/drawing/2014/main" id="{7DD658A0-6C4B-CD93-3657-2659449CF8FA}"/>
              </a:ext>
            </a:extLst>
          </p:cNvPr>
          <p:cNvSpPr/>
          <p:nvPr/>
        </p:nvSpPr>
        <p:spPr>
          <a:xfrm>
            <a:off x="2216800" y="3031162"/>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타원 148">
            <a:extLst>
              <a:ext uri="{FF2B5EF4-FFF2-40B4-BE49-F238E27FC236}">
                <a16:creationId xmlns:a16="http://schemas.microsoft.com/office/drawing/2014/main" id="{7CC08321-9583-9CB2-57F5-769DA5DC6BB7}"/>
              </a:ext>
            </a:extLst>
          </p:cNvPr>
          <p:cNvSpPr/>
          <p:nvPr/>
        </p:nvSpPr>
        <p:spPr>
          <a:xfrm>
            <a:off x="1822984" y="3203489"/>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모서리가 둥근 직사각형 299">
            <a:extLst>
              <a:ext uri="{FF2B5EF4-FFF2-40B4-BE49-F238E27FC236}">
                <a16:creationId xmlns:a16="http://schemas.microsoft.com/office/drawing/2014/main" id="{0D9CFD11-151C-C237-BF3F-88E01AA5E338}"/>
              </a:ext>
            </a:extLst>
          </p:cNvPr>
          <p:cNvSpPr/>
          <p:nvPr/>
        </p:nvSpPr>
        <p:spPr>
          <a:xfrm>
            <a:off x="4349421" y="545896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a:t>
            </a:r>
            <a:endParaRPr lang="ko-KR" altLang="en-US" sz="750" b="1" dirty="0"/>
          </a:p>
        </p:txBody>
      </p:sp>
      <p:sp>
        <p:nvSpPr>
          <p:cNvPr id="152" name="사각형: 둥근 모서리 151">
            <a:extLst>
              <a:ext uri="{FF2B5EF4-FFF2-40B4-BE49-F238E27FC236}">
                <a16:creationId xmlns:a16="http://schemas.microsoft.com/office/drawing/2014/main" id="{E398E131-6FE4-206C-3111-B6D17FC599DC}"/>
              </a:ext>
            </a:extLst>
          </p:cNvPr>
          <p:cNvSpPr/>
          <p:nvPr/>
        </p:nvSpPr>
        <p:spPr>
          <a:xfrm>
            <a:off x="3894182" y="3021865"/>
            <a:ext cx="1750030"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주소 입력</a:t>
            </a:r>
          </a:p>
        </p:txBody>
      </p:sp>
      <p:sp>
        <p:nvSpPr>
          <p:cNvPr id="7" name="사각형: 둥근 위쪽 모서리 6">
            <a:extLst>
              <a:ext uri="{FF2B5EF4-FFF2-40B4-BE49-F238E27FC236}">
                <a16:creationId xmlns:a16="http://schemas.microsoft.com/office/drawing/2014/main" id="{86A95ACD-0897-5175-280F-5EC38AC844C7}"/>
              </a:ext>
            </a:extLst>
          </p:cNvPr>
          <p:cNvSpPr/>
          <p:nvPr/>
        </p:nvSpPr>
        <p:spPr>
          <a:xfrm>
            <a:off x="3820129" y="2136711"/>
            <a:ext cx="447612" cy="180000"/>
          </a:xfrm>
          <a:prstGeom prst="round2SameRect">
            <a:avLst/>
          </a:prstGeom>
          <a:solidFill>
            <a:schemeClr val="accent1">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1</a:t>
            </a:r>
            <a:endParaRPr lang="ko-KR" altLang="en-US" sz="500" b="1" dirty="0">
              <a:solidFill>
                <a:schemeClr val="bg1"/>
              </a:solidFill>
            </a:endParaRPr>
          </a:p>
        </p:txBody>
      </p:sp>
      <p:sp>
        <p:nvSpPr>
          <p:cNvPr id="8" name="사각형: 둥근 위쪽 모서리 7">
            <a:extLst>
              <a:ext uri="{FF2B5EF4-FFF2-40B4-BE49-F238E27FC236}">
                <a16:creationId xmlns:a16="http://schemas.microsoft.com/office/drawing/2014/main" id="{D6A2CB5D-705F-0534-E6C1-4741829A7195}"/>
              </a:ext>
            </a:extLst>
          </p:cNvPr>
          <p:cNvSpPr/>
          <p:nvPr/>
        </p:nvSpPr>
        <p:spPr>
          <a:xfrm>
            <a:off x="4267609"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2</a:t>
            </a:r>
            <a:endParaRPr lang="ko-KR" altLang="en-US" sz="500" b="1" dirty="0">
              <a:solidFill>
                <a:schemeClr val="bg1"/>
              </a:solidFill>
            </a:endParaRPr>
          </a:p>
        </p:txBody>
      </p:sp>
      <p:sp>
        <p:nvSpPr>
          <p:cNvPr id="9" name="사각형: 둥근 위쪽 모서리 8">
            <a:extLst>
              <a:ext uri="{FF2B5EF4-FFF2-40B4-BE49-F238E27FC236}">
                <a16:creationId xmlns:a16="http://schemas.microsoft.com/office/drawing/2014/main" id="{706FDE3B-C662-0C67-A986-64FD0184C110}"/>
              </a:ext>
            </a:extLst>
          </p:cNvPr>
          <p:cNvSpPr/>
          <p:nvPr/>
        </p:nvSpPr>
        <p:spPr>
          <a:xfrm>
            <a:off x="4715221"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3</a:t>
            </a:r>
            <a:endParaRPr lang="ko-KR" altLang="en-US" sz="500" b="1" dirty="0">
              <a:solidFill>
                <a:schemeClr val="bg1"/>
              </a:solidFill>
            </a:endParaRPr>
          </a:p>
        </p:txBody>
      </p:sp>
      <p:sp>
        <p:nvSpPr>
          <p:cNvPr id="10" name="모서리가 둥근 직사각형 299">
            <a:extLst>
              <a:ext uri="{FF2B5EF4-FFF2-40B4-BE49-F238E27FC236}">
                <a16:creationId xmlns:a16="http://schemas.microsoft.com/office/drawing/2014/main" id="{4746A799-B33C-4F8D-3FE4-D84113F68F36}"/>
              </a:ext>
            </a:extLst>
          </p:cNvPr>
          <p:cNvSpPr/>
          <p:nvPr/>
        </p:nvSpPr>
        <p:spPr>
          <a:xfrm>
            <a:off x="3655589" y="207608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
        <p:nvSpPr>
          <p:cNvPr id="33" name="사각형: 둥근 모서리 32">
            <a:extLst>
              <a:ext uri="{FF2B5EF4-FFF2-40B4-BE49-F238E27FC236}">
                <a16:creationId xmlns:a16="http://schemas.microsoft.com/office/drawing/2014/main" id="{DF17B97C-90C3-DA0A-8BBB-96D8AEE7B7CA}"/>
              </a:ext>
            </a:extLst>
          </p:cNvPr>
          <p:cNvSpPr/>
          <p:nvPr/>
        </p:nvSpPr>
        <p:spPr>
          <a:xfrm>
            <a:off x="5189196" y="2386106"/>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저장</a:t>
            </a:r>
          </a:p>
        </p:txBody>
      </p:sp>
      <p:grpSp>
        <p:nvGrpSpPr>
          <p:cNvPr id="11" name="그룹 10">
            <a:extLst>
              <a:ext uri="{FF2B5EF4-FFF2-40B4-BE49-F238E27FC236}">
                <a16:creationId xmlns:a16="http://schemas.microsoft.com/office/drawing/2014/main" id="{B87AC009-BA7D-7C99-E0ED-5827681EC90B}"/>
              </a:ext>
            </a:extLst>
          </p:cNvPr>
          <p:cNvGrpSpPr/>
          <p:nvPr/>
        </p:nvGrpSpPr>
        <p:grpSpPr>
          <a:xfrm>
            <a:off x="2680513" y="4633226"/>
            <a:ext cx="180000" cy="180000"/>
            <a:chOff x="2687966" y="4634239"/>
            <a:chExt cx="180000" cy="180000"/>
          </a:xfrm>
        </p:grpSpPr>
        <p:sp>
          <p:nvSpPr>
            <p:cNvPr id="13" name="사각형: 둥근 모서리 12">
              <a:extLst>
                <a:ext uri="{FF2B5EF4-FFF2-40B4-BE49-F238E27FC236}">
                  <a16:creationId xmlns:a16="http://schemas.microsoft.com/office/drawing/2014/main" id="{F5BDAD21-B351-A7BB-A395-2393E5FB229C}"/>
                </a:ext>
              </a:extLst>
            </p:cNvPr>
            <p:cNvSpPr/>
            <p:nvPr/>
          </p:nvSpPr>
          <p:spPr>
            <a:xfrm>
              <a:off x="2687966" y="4634239"/>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2" name="그래픽 21" descr="핀 있는 지도 단색으로 채워진">
              <a:extLst>
                <a:ext uri="{FF2B5EF4-FFF2-40B4-BE49-F238E27FC236}">
                  <a16:creationId xmlns:a16="http://schemas.microsoft.com/office/drawing/2014/main" id="{4727AD95-4FFB-5A78-B585-9DF43AF3561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2705966" y="4646329"/>
              <a:ext cx="144000" cy="144000"/>
            </a:xfrm>
            <a:prstGeom prst="rect">
              <a:avLst/>
            </a:prstGeom>
          </p:spPr>
        </p:pic>
      </p:grpSp>
      <p:sp>
        <p:nvSpPr>
          <p:cNvPr id="36" name="사각형: 둥근 모서리 35">
            <a:extLst>
              <a:ext uri="{FF2B5EF4-FFF2-40B4-BE49-F238E27FC236}">
                <a16:creationId xmlns:a16="http://schemas.microsoft.com/office/drawing/2014/main" id="{BDEFD391-C86C-17AC-DA23-0881C5704C67}"/>
              </a:ext>
            </a:extLst>
          </p:cNvPr>
          <p:cNvSpPr/>
          <p:nvPr/>
        </p:nvSpPr>
        <p:spPr>
          <a:xfrm>
            <a:off x="4679546" y="2386106"/>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불러오기</a:t>
            </a:r>
          </a:p>
        </p:txBody>
      </p:sp>
      <p:sp>
        <p:nvSpPr>
          <p:cNvPr id="6" name="사각형: 둥근 모서리 5">
            <a:extLst>
              <a:ext uri="{FF2B5EF4-FFF2-40B4-BE49-F238E27FC236}">
                <a16:creationId xmlns:a16="http://schemas.microsoft.com/office/drawing/2014/main" id="{DF9B1388-4502-311F-ED3B-D7729DC22743}"/>
              </a:ext>
            </a:extLst>
          </p:cNvPr>
          <p:cNvSpPr/>
          <p:nvPr/>
        </p:nvSpPr>
        <p:spPr>
          <a:xfrm>
            <a:off x="2679462" y="4400075"/>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4" name="그래픽 33" descr="디스크 단색으로 채워진">
            <a:extLst>
              <a:ext uri="{FF2B5EF4-FFF2-40B4-BE49-F238E27FC236}">
                <a16:creationId xmlns:a16="http://schemas.microsoft.com/office/drawing/2014/main" id="{3C3AA063-DF5D-5872-56ED-2EBD4136F54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2697462" y="4412165"/>
            <a:ext cx="144000" cy="144000"/>
          </a:xfrm>
          <a:prstGeom prst="rect">
            <a:avLst/>
          </a:prstGeom>
        </p:spPr>
      </p:pic>
    </p:spTree>
    <p:extLst>
      <p:ext uri="{BB962C8B-B14F-4D97-AF65-F5344CB8AC3E}">
        <p14:creationId xmlns:p14="http://schemas.microsoft.com/office/powerpoint/2010/main" val="17063638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043817"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보고서 양식 불러오기</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LXPFA_SB_2D_WA_083</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3059220240"/>
              </p:ext>
            </p:extLst>
          </p:nvPr>
        </p:nvGraphicFramePr>
        <p:xfrm>
          <a:off x="9563100" y="897079"/>
          <a:ext cx="2486025" cy="39749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양식 불러오기 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 클릭 시 보고서 양식 팝업 표시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보고서 양식 팝업</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저장된 보고서 양식 리스트 표시</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2-1</a:t>
                      </a: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번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항목 선택</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선택한 양식 삭제하기</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(2-2)</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불러오기 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항목 선택 후 버튼 클릭 시 해당 양식 불러옴</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4</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불러온 양식</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불러온 양식대로 소제목 변경됨</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pSp>
        <p:nvGrpSpPr>
          <p:cNvPr id="3" name="그룹 2">
            <a:extLst>
              <a:ext uri="{FF2B5EF4-FFF2-40B4-BE49-F238E27FC236}">
                <a16:creationId xmlns:a16="http://schemas.microsoft.com/office/drawing/2014/main" id="{2BA01DD4-5D1A-336E-499D-B857CFC87965}"/>
              </a:ext>
            </a:extLst>
          </p:cNvPr>
          <p:cNvGrpSpPr/>
          <p:nvPr/>
        </p:nvGrpSpPr>
        <p:grpSpPr>
          <a:xfrm>
            <a:off x="797170" y="1463915"/>
            <a:ext cx="1945368" cy="4221254"/>
            <a:chOff x="4779484" y="1018145"/>
            <a:chExt cx="1945368" cy="4221254"/>
          </a:xfrm>
        </p:grpSpPr>
        <p:sp>
          <p:nvSpPr>
            <p:cNvPr id="5" name="사각형: 둥근 모서리 4">
              <a:extLst>
                <a:ext uri="{FF2B5EF4-FFF2-40B4-BE49-F238E27FC236}">
                  <a16:creationId xmlns:a16="http://schemas.microsoft.com/office/drawing/2014/main" id="{2FB742EB-EB07-3395-1DAA-E2EAC5D13D95}"/>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6" name="그림 5">
              <a:extLst>
                <a:ext uri="{FF2B5EF4-FFF2-40B4-BE49-F238E27FC236}">
                  <a16:creationId xmlns:a16="http://schemas.microsoft.com/office/drawing/2014/main" id="{176871F7-7704-C500-57F6-1C1CF3E04812}"/>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14" name="사각형: 둥근 모서리 13">
              <a:extLst>
                <a:ext uri="{FF2B5EF4-FFF2-40B4-BE49-F238E27FC236}">
                  <a16:creationId xmlns:a16="http://schemas.microsoft.com/office/drawing/2014/main" id="{9F62F478-759B-101C-1E93-512852B0B21B}"/>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5" name="그래픽 14" descr="햄버거 메뉴 아이콘 단색으로 채워진">
              <a:extLst>
                <a:ext uri="{FF2B5EF4-FFF2-40B4-BE49-F238E27FC236}">
                  <a16:creationId xmlns:a16="http://schemas.microsoft.com/office/drawing/2014/main" id="{6CA1B796-F0F6-4C09-A829-E45B93E0B4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6" name="그래픽 15" descr="돋보기 단색으로 채워진">
              <a:extLst>
                <a:ext uri="{FF2B5EF4-FFF2-40B4-BE49-F238E27FC236}">
                  <a16:creationId xmlns:a16="http://schemas.microsoft.com/office/drawing/2014/main" id="{A3EC1512-0212-D9EE-2870-6FFF1EB44C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7" name="직사각형 16">
              <a:extLst>
                <a:ext uri="{FF2B5EF4-FFF2-40B4-BE49-F238E27FC236}">
                  <a16:creationId xmlns:a16="http://schemas.microsoft.com/office/drawing/2014/main" id="{E271AF01-5A28-6737-7839-D1A60016F856}"/>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8" name="타원 17">
              <a:extLst>
                <a:ext uri="{FF2B5EF4-FFF2-40B4-BE49-F238E27FC236}">
                  <a16:creationId xmlns:a16="http://schemas.microsoft.com/office/drawing/2014/main" id="{5C3C7C38-0135-3D62-3C79-F02D1A16FA60}"/>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9" name="그래픽 18" descr="연필 단색으로 채워진">
              <a:extLst>
                <a:ext uri="{FF2B5EF4-FFF2-40B4-BE49-F238E27FC236}">
                  <a16:creationId xmlns:a16="http://schemas.microsoft.com/office/drawing/2014/main" id="{C57BC3A9-1751-2CDA-4135-95DCB86063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20" name="직선 연결선 19">
              <a:extLst>
                <a:ext uri="{FF2B5EF4-FFF2-40B4-BE49-F238E27FC236}">
                  <a16:creationId xmlns:a16="http://schemas.microsoft.com/office/drawing/2014/main" id="{D48EC2F3-B8BE-46F8-AD31-907A13623DF0}"/>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F3E2C2B9-03AE-1DE3-70F9-80B3A96C5C23}"/>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099D1C1C-1549-9912-09E5-DD30A7728CE9}"/>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사각형: 둥근 모서리 23">
              <a:extLst>
                <a:ext uri="{FF2B5EF4-FFF2-40B4-BE49-F238E27FC236}">
                  <a16:creationId xmlns:a16="http://schemas.microsoft.com/office/drawing/2014/main" id="{4254C6BD-54F0-1E45-1F6C-54F3010E7524}"/>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5" name="그룹 24">
              <a:extLst>
                <a:ext uri="{FF2B5EF4-FFF2-40B4-BE49-F238E27FC236}">
                  <a16:creationId xmlns:a16="http://schemas.microsoft.com/office/drawing/2014/main" id="{6968F56A-F7F1-DF2D-19B1-4F9F2483030E}"/>
                </a:ext>
              </a:extLst>
            </p:cNvPr>
            <p:cNvGrpSpPr/>
            <p:nvPr/>
          </p:nvGrpSpPr>
          <p:grpSpPr>
            <a:xfrm>
              <a:off x="6466436" y="4679226"/>
              <a:ext cx="180000" cy="180000"/>
              <a:chOff x="4586056" y="2102346"/>
              <a:chExt cx="180000" cy="180000"/>
            </a:xfrm>
          </p:grpSpPr>
          <p:sp>
            <p:nvSpPr>
              <p:cNvPr id="29" name="사각형: 둥근 모서리 28">
                <a:extLst>
                  <a:ext uri="{FF2B5EF4-FFF2-40B4-BE49-F238E27FC236}">
                    <a16:creationId xmlns:a16="http://schemas.microsoft.com/office/drawing/2014/main" id="{C8EF7169-6B8C-548F-8744-93B84FBADFA5}"/>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0" name="그래픽 29" descr="대상 단색으로 채워진">
                <a:extLst>
                  <a:ext uri="{FF2B5EF4-FFF2-40B4-BE49-F238E27FC236}">
                    <a16:creationId xmlns:a16="http://schemas.microsoft.com/office/drawing/2014/main" id="{FD0499B5-93D0-5AC3-F8A0-B070BAA8426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26" name="그룹 25">
              <a:extLst>
                <a:ext uri="{FF2B5EF4-FFF2-40B4-BE49-F238E27FC236}">
                  <a16:creationId xmlns:a16="http://schemas.microsoft.com/office/drawing/2014/main" id="{DD3A5434-142F-E849-4C91-DCC8374E8096}"/>
                </a:ext>
              </a:extLst>
            </p:cNvPr>
            <p:cNvGrpSpPr/>
            <p:nvPr/>
          </p:nvGrpSpPr>
          <p:grpSpPr>
            <a:xfrm>
              <a:off x="6461741" y="4434938"/>
              <a:ext cx="180000" cy="180000"/>
              <a:chOff x="4586056" y="2607766"/>
              <a:chExt cx="180000" cy="180000"/>
            </a:xfrm>
          </p:grpSpPr>
          <p:sp>
            <p:nvSpPr>
              <p:cNvPr id="27" name="사각형: 둥근 모서리 26">
                <a:extLst>
                  <a:ext uri="{FF2B5EF4-FFF2-40B4-BE49-F238E27FC236}">
                    <a16:creationId xmlns:a16="http://schemas.microsoft.com/office/drawing/2014/main" id="{48569D18-A3B7-BBE5-FBBE-62BB5E0736B1}"/>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8" name="그래픽 27" descr="세계 단색으로 채워진">
                <a:extLst>
                  <a:ext uri="{FF2B5EF4-FFF2-40B4-BE49-F238E27FC236}">
                    <a16:creationId xmlns:a16="http://schemas.microsoft.com/office/drawing/2014/main" id="{61226667-0CC0-4D95-0E0F-C71E00871F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31" name="사각형: 둥근 모서리 30">
            <a:extLst>
              <a:ext uri="{FF2B5EF4-FFF2-40B4-BE49-F238E27FC236}">
                <a16:creationId xmlns:a16="http://schemas.microsoft.com/office/drawing/2014/main" id="{79B7961B-2016-2833-1130-328C66C16367}"/>
              </a:ext>
            </a:extLst>
          </p:cNvPr>
          <p:cNvSpPr/>
          <p:nvPr/>
        </p:nvSpPr>
        <p:spPr>
          <a:xfrm>
            <a:off x="797893" y="1874743"/>
            <a:ext cx="1943922" cy="3939316"/>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32" name="사각형: 둥근 모서리 31">
            <a:extLst>
              <a:ext uri="{FF2B5EF4-FFF2-40B4-BE49-F238E27FC236}">
                <a16:creationId xmlns:a16="http://schemas.microsoft.com/office/drawing/2014/main" id="{304E218E-4656-3DBA-4DCE-75097DF61CEC}"/>
              </a:ext>
            </a:extLst>
          </p:cNvPr>
          <p:cNvSpPr/>
          <p:nvPr/>
        </p:nvSpPr>
        <p:spPr>
          <a:xfrm>
            <a:off x="863065" y="1920741"/>
            <a:ext cx="667259"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tx1"/>
                </a:solidFill>
              </a:rPr>
              <a:t>현장조사 보고서</a:t>
            </a:r>
          </a:p>
        </p:txBody>
      </p:sp>
      <p:pic>
        <p:nvPicPr>
          <p:cNvPr id="42" name="그래픽 41" descr="닫기 단색으로 채워진">
            <a:extLst>
              <a:ext uri="{FF2B5EF4-FFF2-40B4-BE49-F238E27FC236}">
                <a16:creationId xmlns:a16="http://schemas.microsoft.com/office/drawing/2014/main" id="{F65098C5-D24C-D8B2-D7B8-6C9132E3AD6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38365" y="1938170"/>
            <a:ext cx="151332" cy="151332"/>
          </a:xfrm>
          <a:prstGeom prst="rect">
            <a:avLst/>
          </a:prstGeom>
        </p:spPr>
      </p:pic>
      <p:cxnSp>
        <p:nvCxnSpPr>
          <p:cNvPr id="43" name="직선 연결선 42">
            <a:extLst>
              <a:ext uri="{FF2B5EF4-FFF2-40B4-BE49-F238E27FC236}">
                <a16:creationId xmlns:a16="http://schemas.microsoft.com/office/drawing/2014/main" id="{82F39EB5-3905-608F-ED52-03296EC079C8}"/>
              </a:ext>
            </a:extLst>
          </p:cNvPr>
          <p:cNvCxnSpPr/>
          <p:nvPr/>
        </p:nvCxnSpPr>
        <p:spPr>
          <a:xfrm>
            <a:off x="798124" y="2317586"/>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4" name="사각형: 둥근 모서리 43">
            <a:extLst>
              <a:ext uri="{FF2B5EF4-FFF2-40B4-BE49-F238E27FC236}">
                <a16:creationId xmlns:a16="http://schemas.microsoft.com/office/drawing/2014/main" id="{967C14DE-0E2E-8351-1DE8-33FB177F54D5}"/>
              </a:ext>
            </a:extLst>
          </p:cNvPr>
          <p:cNvSpPr/>
          <p:nvPr/>
        </p:nvSpPr>
        <p:spPr>
          <a:xfrm>
            <a:off x="898799" y="2521717"/>
            <a:ext cx="1742626"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보고서 제목을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sp>
        <p:nvSpPr>
          <p:cNvPr id="46" name="사각형: 둥근 모서리 45">
            <a:extLst>
              <a:ext uri="{FF2B5EF4-FFF2-40B4-BE49-F238E27FC236}">
                <a16:creationId xmlns:a16="http://schemas.microsoft.com/office/drawing/2014/main" id="{4D38BD55-FC97-D39C-BFD7-879A946B004E}"/>
              </a:ext>
            </a:extLst>
          </p:cNvPr>
          <p:cNvSpPr/>
          <p:nvPr/>
        </p:nvSpPr>
        <p:spPr>
          <a:xfrm>
            <a:off x="1684163"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피처 추가</a:t>
            </a:r>
          </a:p>
        </p:txBody>
      </p:sp>
      <p:sp>
        <p:nvSpPr>
          <p:cNvPr id="47" name="사각형: 둥근 모서리 46">
            <a:extLst>
              <a:ext uri="{FF2B5EF4-FFF2-40B4-BE49-F238E27FC236}">
                <a16:creationId xmlns:a16="http://schemas.microsoft.com/office/drawing/2014/main" id="{DD67662C-DFE9-6842-A530-A5622F74B1D9}"/>
              </a:ext>
            </a:extLst>
          </p:cNvPr>
          <p:cNvSpPr/>
          <p:nvPr/>
        </p:nvSpPr>
        <p:spPr>
          <a:xfrm>
            <a:off x="2195747"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사진 업로드</a:t>
            </a:r>
          </a:p>
        </p:txBody>
      </p:sp>
      <p:sp>
        <p:nvSpPr>
          <p:cNvPr id="48" name="사각형: 둥근 모서리 47">
            <a:extLst>
              <a:ext uri="{FF2B5EF4-FFF2-40B4-BE49-F238E27FC236}">
                <a16:creationId xmlns:a16="http://schemas.microsoft.com/office/drawing/2014/main" id="{978EF144-37B8-2184-4BA4-DA1EF13C0331}"/>
              </a:ext>
            </a:extLst>
          </p:cNvPr>
          <p:cNvSpPr/>
          <p:nvPr/>
        </p:nvSpPr>
        <p:spPr>
          <a:xfrm>
            <a:off x="898799" y="3254394"/>
            <a:ext cx="663531"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작성자 이름</a:t>
            </a:r>
          </a:p>
        </p:txBody>
      </p:sp>
      <p:sp>
        <p:nvSpPr>
          <p:cNvPr id="49" name="사각형: 둥근 모서리 48">
            <a:extLst>
              <a:ext uri="{FF2B5EF4-FFF2-40B4-BE49-F238E27FC236}">
                <a16:creationId xmlns:a16="http://schemas.microsoft.com/office/drawing/2014/main" id="{4E85F820-3290-0C20-DB61-2020F2B7C863}"/>
              </a:ext>
            </a:extLst>
          </p:cNvPr>
          <p:cNvSpPr/>
          <p:nvPr/>
        </p:nvSpPr>
        <p:spPr>
          <a:xfrm>
            <a:off x="1614721" y="3254394"/>
            <a:ext cx="1034108"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2023-07-14</a:t>
            </a:r>
            <a:endParaRPr lang="ko-KR" altLang="en-US" sz="600" dirty="0">
              <a:solidFill>
                <a:schemeClr val="bg1">
                  <a:lumMod val="50000"/>
                </a:schemeClr>
              </a:solidFill>
            </a:endParaRPr>
          </a:p>
        </p:txBody>
      </p:sp>
      <p:pic>
        <p:nvPicPr>
          <p:cNvPr id="50" name="그래픽 49" descr="일일 일정표 단색으로 채워진">
            <a:extLst>
              <a:ext uri="{FF2B5EF4-FFF2-40B4-BE49-F238E27FC236}">
                <a16:creationId xmlns:a16="http://schemas.microsoft.com/office/drawing/2014/main" id="{11DDFC25-CE74-CF7E-DF0B-CA9F111D54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88105" y="3272394"/>
            <a:ext cx="144000" cy="144000"/>
          </a:xfrm>
          <a:prstGeom prst="rect">
            <a:avLst/>
          </a:prstGeom>
        </p:spPr>
      </p:pic>
      <p:sp>
        <p:nvSpPr>
          <p:cNvPr id="51" name="사각형: 둥근 모서리 50">
            <a:extLst>
              <a:ext uri="{FF2B5EF4-FFF2-40B4-BE49-F238E27FC236}">
                <a16:creationId xmlns:a16="http://schemas.microsoft.com/office/drawing/2014/main" id="{44FDE588-A26A-394E-7636-EBD70F127F0E}"/>
              </a:ext>
            </a:extLst>
          </p:cNvPr>
          <p:cNvSpPr/>
          <p:nvPr/>
        </p:nvSpPr>
        <p:spPr>
          <a:xfrm>
            <a:off x="898799" y="3488231"/>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소제목</a:t>
            </a:r>
          </a:p>
        </p:txBody>
      </p:sp>
      <p:sp>
        <p:nvSpPr>
          <p:cNvPr id="52" name="사각형: 둥근 모서리 51">
            <a:extLst>
              <a:ext uri="{FF2B5EF4-FFF2-40B4-BE49-F238E27FC236}">
                <a16:creationId xmlns:a16="http://schemas.microsoft.com/office/drawing/2014/main" id="{B442613A-047D-3D35-E7F8-D8B54595AB34}"/>
              </a:ext>
            </a:extLst>
          </p:cNvPr>
          <p:cNvSpPr/>
          <p:nvPr/>
        </p:nvSpPr>
        <p:spPr>
          <a:xfrm>
            <a:off x="903496" y="3717256"/>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53" name="그래픽 52" descr="배지 팔로우 윤곽선">
            <a:extLst>
              <a:ext uri="{FF2B5EF4-FFF2-40B4-BE49-F238E27FC236}">
                <a16:creationId xmlns:a16="http://schemas.microsoft.com/office/drawing/2014/main" id="{2A1AA009-FFC3-EBB7-638F-5DA6452516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49163" y="4307213"/>
            <a:ext cx="192262" cy="192262"/>
          </a:xfrm>
          <a:prstGeom prst="rect">
            <a:avLst/>
          </a:prstGeom>
        </p:spPr>
      </p:pic>
      <p:sp>
        <p:nvSpPr>
          <p:cNvPr id="54" name="사각형: 둥근 모서리 53">
            <a:extLst>
              <a:ext uri="{FF2B5EF4-FFF2-40B4-BE49-F238E27FC236}">
                <a16:creationId xmlns:a16="http://schemas.microsoft.com/office/drawing/2014/main" id="{18B4926D-B2EF-E91D-102B-7877CAADE663}"/>
              </a:ext>
            </a:extLst>
          </p:cNvPr>
          <p:cNvSpPr/>
          <p:nvPr/>
        </p:nvSpPr>
        <p:spPr>
          <a:xfrm>
            <a:off x="898799" y="4521577"/>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소제목</a:t>
            </a:r>
          </a:p>
        </p:txBody>
      </p:sp>
      <p:sp>
        <p:nvSpPr>
          <p:cNvPr id="55" name="사각형: 둥근 모서리 54">
            <a:extLst>
              <a:ext uri="{FF2B5EF4-FFF2-40B4-BE49-F238E27FC236}">
                <a16:creationId xmlns:a16="http://schemas.microsoft.com/office/drawing/2014/main" id="{35B3E6E5-4EB1-9F97-017D-2F70C2E0260C}"/>
              </a:ext>
            </a:extLst>
          </p:cNvPr>
          <p:cNvSpPr/>
          <p:nvPr/>
        </p:nvSpPr>
        <p:spPr>
          <a:xfrm>
            <a:off x="903496" y="4750602"/>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56" name="그래픽 55" descr="배지 팔로우 윤곽선">
            <a:extLst>
              <a:ext uri="{FF2B5EF4-FFF2-40B4-BE49-F238E27FC236}">
                <a16:creationId xmlns:a16="http://schemas.microsoft.com/office/drawing/2014/main" id="{C8761A46-42D9-C28A-4581-5D7C8812B5B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91835" y="5340559"/>
            <a:ext cx="192262" cy="192262"/>
          </a:xfrm>
          <a:prstGeom prst="rect">
            <a:avLst/>
          </a:prstGeom>
        </p:spPr>
      </p:pic>
      <p:pic>
        <p:nvPicPr>
          <p:cNvPr id="57" name="그래픽 56" descr="배지 팔로우 취소 윤곽선">
            <a:extLst>
              <a:ext uri="{FF2B5EF4-FFF2-40B4-BE49-F238E27FC236}">
                <a16:creationId xmlns:a16="http://schemas.microsoft.com/office/drawing/2014/main" id="{D9F401C8-B11F-CAEE-3C5E-3C279FE98CA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458954" y="5340559"/>
            <a:ext cx="192262" cy="192262"/>
          </a:xfrm>
          <a:prstGeom prst="rect">
            <a:avLst/>
          </a:prstGeom>
        </p:spPr>
      </p:pic>
      <p:sp>
        <p:nvSpPr>
          <p:cNvPr id="58" name="모서리가 둥근 직사각형 36">
            <a:extLst>
              <a:ext uri="{FF2B5EF4-FFF2-40B4-BE49-F238E27FC236}">
                <a16:creationId xmlns:a16="http://schemas.microsoft.com/office/drawing/2014/main" id="{6D0D315C-D237-A615-3F03-01619C402711}"/>
              </a:ext>
            </a:extLst>
          </p:cNvPr>
          <p:cNvSpPr/>
          <p:nvPr/>
        </p:nvSpPr>
        <p:spPr>
          <a:xfrm>
            <a:off x="1496755" y="5532763"/>
            <a:ext cx="543195" cy="190408"/>
          </a:xfrm>
          <a:prstGeom prst="roundRect">
            <a:avLst>
              <a:gd name="adj" fmla="val 590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저장</a:t>
            </a:r>
          </a:p>
        </p:txBody>
      </p:sp>
      <p:sp>
        <p:nvSpPr>
          <p:cNvPr id="60" name="사각형: 둥근 모서리 59">
            <a:extLst>
              <a:ext uri="{FF2B5EF4-FFF2-40B4-BE49-F238E27FC236}">
                <a16:creationId xmlns:a16="http://schemas.microsoft.com/office/drawing/2014/main" id="{2E8FC5C8-9818-5CC6-D0C9-D7A5ED7AB577}"/>
              </a:ext>
            </a:extLst>
          </p:cNvPr>
          <p:cNvSpPr/>
          <p:nvPr/>
        </p:nvSpPr>
        <p:spPr>
          <a:xfrm>
            <a:off x="898799" y="3021865"/>
            <a:ext cx="1750030"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주소 입력</a:t>
            </a:r>
          </a:p>
        </p:txBody>
      </p:sp>
      <p:sp>
        <p:nvSpPr>
          <p:cNvPr id="61" name="사각형: 둥근 위쪽 모서리 60">
            <a:extLst>
              <a:ext uri="{FF2B5EF4-FFF2-40B4-BE49-F238E27FC236}">
                <a16:creationId xmlns:a16="http://schemas.microsoft.com/office/drawing/2014/main" id="{D16277AE-FAEC-862D-5C35-55D51E559E6D}"/>
              </a:ext>
            </a:extLst>
          </p:cNvPr>
          <p:cNvSpPr/>
          <p:nvPr/>
        </p:nvSpPr>
        <p:spPr>
          <a:xfrm>
            <a:off x="824746" y="2136711"/>
            <a:ext cx="447612" cy="180000"/>
          </a:xfrm>
          <a:prstGeom prst="round2SameRect">
            <a:avLst/>
          </a:prstGeom>
          <a:solidFill>
            <a:schemeClr val="accent1">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1</a:t>
            </a:r>
            <a:endParaRPr lang="ko-KR" altLang="en-US" sz="500" b="1" dirty="0">
              <a:solidFill>
                <a:schemeClr val="bg1"/>
              </a:solidFill>
            </a:endParaRPr>
          </a:p>
        </p:txBody>
      </p:sp>
      <p:sp>
        <p:nvSpPr>
          <p:cNvPr id="62" name="사각형: 둥근 위쪽 모서리 61">
            <a:extLst>
              <a:ext uri="{FF2B5EF4-FFF2-40B4-BE49-F238E27FC236}">
                <a16:creationId xmlns:a16="http://schemas.microsoft.com/office/drawing/2014/main" id="{14DB8516-A04F-A241-0BA3-7D552935B21F}"/>
              </a:ext>
            </a:extLst>
          </p:cNvPr>
          <p:cNvSpPr/>
          <p:nvPr/>
        </p:nvSpPr>
        <p:spPr>
          <a:xfrm>
            <a:off x="1272226"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2</a:t>
            </a:r>
            <a:endParaRPr lang="ko-KR" altLang="en-US" sz="500" b="1" dirty="0">
              <a:solidFill>
                <a:schemeClr val="bg1"/>
              </a:solidFill>
            </a:endParaRPr>
          </a:p>
        </p:txBody>
      </p:sp>
      <p:sp>
        <p:nvSpPr>
          <p:cNvPr id="63" name="사각형: 둥근 위쪽 모서리 62">
            <a:extLst>
              <a:ext uri="{FF2B5EF4-FFF2-40B4-BE49-F238E27FC236}">
                <a16:creationId xmlns:a16="http://schemas.microsoft.com/office/drawing/2014/main" id="{868BF7BD-7A0D-7AC6-63F2-9B62BD2E8FE8}"/>
              </a:ext>
            </a:extLst>
          </p:cNvPr>
          <p:cNvSpPr/>
          <p:nvPr/>
        </p:nvSpPr>
        <p:spPr>
          <a:xfrm>
            <a:off x="1719838"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3</a:t>
            </a:r>
            <a:endParaRPr lang="ko-KR" altLang="en-US" sz="500" b="1" dirty="0">
              <a:solidFill>
                <a:schemeClr val="bg1"/>
              </a:solidFill>
            </a:endParaRPr>
          </a:p>
        </p:txBody>
      </p:sp>
      <p:cxnSp>
        <p:nvCxnSpPr>
          <p:cNvPr id="160" name="연결선: 꺾임 159">
            <a:extLst>
              <a:ext uri="{FF2B5EF4-FFF2-40B4-BE49-F238E27FC236}">
                <a16:creationId xmlns:a16="http://schemas.microsoft.com/office/drawing/2014/main" id="{AAE38161-B8E7-FAD5-B876-70E81FE3D6BC}"/>
              </a:ext>
            </a:extLst>
          </p:cNvPr>
          <p:cNvCxnSpPr>
            <a:cxnSpLocks/>
            <a:stCxn id="172" idx="2"/>
          </p:cNvCxnSpPr>
          <p:nvPr/>
        </p:nvCxnSpPr>
        <p:spPr>
          <a:xfrm rot="16200000" flipH="1">
            <a:off x="2729003" y="1678815"/>
            <a:ext cx="124652" cy="1766720"/>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66" name="그룹 65">
            <a:extLst>
              <a:ext uri="{FF2B5EF4-FFF2-40B4-BE49-F238E27FC236}">
                <a16:creationId xmlns:a16="http://schemas.microsoft.com/office/drawing/2014/main" id="{14B9DEBB-DDFC-D45A-0693-118F59251DB2}"/>
              </a:ext>
            </a:extLst>
          </p:cNvPr>
          <p:cNvGrpSpPr/>
          <p:nvPr/>
        </p:nvGrpSpPr>
        <p:grpSpPr>
          <a:xfrm>
            <a:off x="3754685" y="1463915"/>
            <a:ext cx="1945368" cy="4221254"/>
            <a:chOff x="4779484" y="1018145"/>
            <a:chExt cx="1945368" cy="4221254"/>
          </a:xfrm>
        </p:grpSpPr>
        <p:sp>
          <p:nvSpPr>
            <p:cNvPr id="67" name="사각형: 둥근 모서리 66">
              <a:extLst>
                <a:ext uri="{FF2B5EF4-FFF2-40B4-BE49-F238E27FC236}">
                  <a16:creationId xmlns:a16="http://schemas.microsoft.com/office/drawing/2014/main" id="{FC1DF461-B376-B018-826A-17C7921B97D2}"/>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68" name="그림 67">
              <a:extLst>
                <a:ext uri="{FF2B5EF4-FFF2-40B4-BE49-F238E27FC236}">
                  <a16:creationId xmlns:a16="http://schemas.microsoft.com/office/drawing/2014/main" id="{AA237956-7B74-95D6-7E0A-AA14EF6E1391}"/>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69" name="사각형: 둥근 모서리 68">
              <a:extLst>
                <a:ext uri="{FF2B5EF4-FFF2-40B4-BE49-F238E27FC236}">
                  <a16:creationId xmlns:a16="http://schemas.microsoft.com/office/drawing/2014/main" id="{FE698C6F-EB87-0E48-55E6-DCE99B946F68}"/>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70" name="그래픽 69" descr="햄버거 메뉴 아이콘 단색으로 채워진">
              <a:extLst>
                <a:ext uri="{FF2B5EF4-FFF2-40B4-BE49-F238E27FC236}">
                  <a16:creationId xmlns:a16="http://schemas.microsoft.com/office/drawing/2014/main" id="{08C3092A-8068-624D-21F2-7FB8F4B68D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71" name="그래픽 70" descr="돋보기 단색으로 채워진">
              <a:extLst>
                <a:ext uri="{FF2B5EF4-FFF2-40B4-BE49-F238E27FC236}">
                  <a16:creationId xmlns:a16="http://schemas.microsoft.com/office/drawing/2014/main" id="{976D8E33-D11D-56CD-BB91-34C5CD4531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72" name="직사각형 71">
              <a:extLst>
                <a:ext uri="{FF2B5EF4-FFF2-40B4-BE49-F238E27FC236}">
                  <a16:creationId xmlns:a16="http://schemas.microsoft.com/office/drawing/2014/main" id="{863441DF-31A0-D3F8-918B-394DA8A38580}"/>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73" name="타원 72">
              <a:extLst>
                <a:ext uri="{FF2B5EF4-FFF2-40B4-BE49-F238E27FC236}">
                  <a16:creationId xmlns:a16="http://schemas.microsoft.com/office/drawing/2014/main" id="{5C5B587D-735B-DA7D-57E2-40D41D681410}"/>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74" name="그래픽 73" descr="연필 단색으로 채워진">
              <a:extLst>
                <a:ext uri="{FF2B5EF4-FFF2-40B4-BE49-F238E27FC236}">
                  <a16:creationId xmlns:a16="http://schemas.microsoft.com/office/drawing/2014/main" id="{AB27F72F-DB2C-D79A-A839-0041194E72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75" name="직선 연결선 74">
              <a:extLst>
                <a:ext uri="{FF2B5EF4-FFF2-40B4-BE49-F238E27FC236}">
                  <a16:creationId xmlns:a16="http://schemas.microsoft.com/office/drawing/2014/main" id="{A67E1706-0E53-FEE8-0840-5CE9705B0B57}"/>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498A58B8-E964-4156-FAA8-25F9EF831FAF}"/>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BE0C9526-5843-7A31-0475-C42E6E0002FD}"/>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사각형: 둥근 모서리 77">
              <a:extLst>
                <a:ext uri="{FF2B5EF4-FFF2-40B4-BE49-F238E27FC236}">
                  <a16:creationId xmlns:a16="http://schemas.microsoft.com/office/drawing/2014/main" id="{C0E3A6F1-527E-2EBA-BC26-41C75CD7732A}"/>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79" name="그룹 78">
              <a:extLst>
                <a:ext uri="{FF2B5EF4-FFF2-40B4-BE49-F238E27FC236}">
                  <a16:creationId xmlns:a16="http://schemas.microsoft.com/office/drawing/2014/main" id="{709D561F-2E39-1E2E-E261-E58D805A1799}"/>
                </a:ext>
              </a:extLst>
            </p:cNvPr>
            <p:cNvGrpSpPr/>
            <p:nvPr/>
          </p:nvGrpSpPr>
          <p:grpSpPr>
            <a:xfrm>
              <a:off x="6466436" y="4679226"/>
              <a:ext cx="180000" cy="180000"/>
              <a:chOff x="4586056" y="2102346"/>
              <a:chExt cx="180000" cy="180000"/>
            </a:xfrm>
          </p:grpSpPr>
          <p:sp>
            <p:nvSpPr>
              <p:cNvPr id="83" name="사각형: 둥근 모서리 82">
                <a:extLst>
                  <a:ext uri="{FF2B5EF4-FFF2-40B4-BE49-F238E27FC236}">
                    <a16:creationId xmlns:a16="http://schemas.microsoft.com/office/drawing/2014/main" id="{5B0983B8-7BC2-D6DF-D26A-DCE5C6F04DEE}"/>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84" name="그래픽 83" descr="대상 단색으로 채워진">
                <a:extLst>
                  <a:ext uri="{FF2B5EF4-FFF2-40B4-BE49-F238E27FC236}">
                    <a16:creationId xmlns:a16="http://schemas.microsoft.com/office/drawing/2014/main" id="{4F5449BB-E446-84AA-7448-0F9BA2898D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80" name="그룹 79">
              <a:extLst>
                <a:ext uri="{FF2B5EF4-FFF2-40B4-BE49-F238E27FC236}">
                  <a16:creationId xmlns:a16="http://schemas.microsoft.com/office/drawing/2014/main" id="{200BCA24-C87F-6905-CE24-73F14464EB4E}"/>
                </a:ext>
              </a:extLst>
            </p:cNvPr>
            <p:cNvGrpSpPr/>
            <p:nvPr/>
          </p:nvGrpSpPr>
          <p:grpSpPr>
            <a:xfrm>
              <a:off x="6461741" y="4434938"/>
              <a:ext cx="180000" cy="180000"/>
              <a:chOff x="4586056" y="2607766"/>
              <a:chExt cx="180000" cy="180000"/>
            </a:xfrm>
          </p:grpSpPr>
          <p:sp>
            <p:nvSpPr>
              <p:cNvPr id="81" name="사각형: 둥근 모서리 80">
                <a:extLst>
                  <a:ext uri="{FF2B5EF4-FFF2-40B4-BE49-F238E27FC236}">
                    <a16:creationId xmlns:a16="http://schemas.microsoft.com/office/drawing/2014/main" id="{E32970D1-B5A2-4864-1CAF-65A87A7C719C}"/>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82" name="그래픽 81" descr="세계 단색으로 채워진">
                <a:extLst>
                  <a:ext uri="{FF2B5EF4-FFF2-40B4-BE49-F238E27FC236}">
                    <a16:creationId xmlns:a16="http://schemas.microsoft.com/office/drawing/2014/main" id="{BECDFE64-D9ED-85C4-FA80-66CE2E9C0E5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85" name="사각형: 둥근 모서리 84">
            <a:extLst>
              <a:ext uri="{FF2B5EF4-FFF2-40B4-BE49-F238E27FC236}">
                <a16:creationId xmlns:a16="http://schemas.microsoft.com/office/drawing/2014/main" id="{7A60FFF3-95F7-E41D-1684-07D6F3D5BFAD}"/>
              </a:ext>
            </a:extLst>
          </p:cNvPr>
          <p:cNvSpPr/>
          <p:nvPr/>
        </p:nvSpPr>
        <p:spPr>
          <a:xfrm>
            <a:off x="3755408" y="1874743"/>
            <a:ext cx="1943922" cy="3939316"/>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86" name="사각형: 둥근 모서리 85">
            <a:extLst>
              <a:ext uri="{FF2B5EF4-FFF2-40B4-BE49-F238E27FC236}">
                <a16:creationId xmlns:a16="http://schemas.microsoft.com/office/drawing/2014/main" id="{1E71C260-C4BD-C057-AAFC-556DF8315200}"/>
              </a:ext>
            </a:extLst>
          </p:cNvPr>
          <p:cNvSpPr/>
          <p:nvPr/>
        </p:nvSpPr>
        <p:spPr>
          <a:xfrm>
            <a:off x="3820580" y="1920741"/>
            <a:ext cx="667259"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tx1"/>
                </a:solidFill>
              </a:rPr>
              <a:t>현장조사 보고서</a:t>
            </a:r>
          </a:p>
        </p:txBody>
      </p:sp>
      <p:pic>
        <p:nvPicPr>
          <p:cNvPr id="87" name="그래픽 86" descr="닫기 단색으로 채워진">
            <a:extLst>
              <a:ext uri="{FF2B5EF4-FFF2-40B4-BE49-F238E27FC236}">
                <a16:creationId xmlns:a16="http://schemas.microsoft.com/office/drawing/2014/main" id="{04F6FBEB-75B7-1C5F-749F-B2942CA3583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95880" y="1938170"/>
            <a:ext cx="151332" cy="151332"/>
          </a:xfrm>
          <a:prstGeom prst="rect">
            <a:avLst/>
          </a:prstGeom>
        </p:spPr>
      </p:pic>
      <p:cxnSp>
        <p:nvCxnSpPr>
          <p:cNvPr id="88" name="직선 연결선 87">
            <a:extLst>
              <a:ext uri="{FF2B5EF4-FFF2-40B4-BE49-F238E27FC236}">
                <a16:creationId xmlns:a16="http://schemas.microsoft.com/office/drawing/2014/main" id="{E9C82CED-9FF0-922F-FCE1-C01585A63B70}"/>
              </a:ext>
            </a:extLst>
          </p:cNvPr>
          <p:cNvCxnSpPr/>
          <p:nvPr/>
        </p:nvCxnSpPr>
        <p:spPr>
          <a:xfrm>
            <a:off x="3755639" y="2317586"/>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9" name="사각형: 둥근 모서리 88">
            <a:extLst>
              <a:ext uri="{FF2B5EF4-FFF2-40B4-BE49-F238E27FC236}">
                <a16:creationId xmlns:a16="http://schemas.microsoft.com/office/drawing/2014/main" id="{6072FE88-0B01-C19E-E927-7370CFCC50E3}"/>
              </a:ext>
            </a:extLst>
          </p:cNvPr>
          <p:cNvSpPr/>
          <p:nvPr/>
        </p:nvSpPr>
        <p:spPr>
          <a:xfrm>
            <a:off x="3856314" y="2521717"/>
            <a:ext cx="1742626"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보고서 제목을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sp>
        <p:nvSpPr>
          <p:cNvPr id="115" name="사각형: 둥근 모서리 114">
            <a:extLst>
              <a:ext uri="{FF2B5EF4-FFF2-40B4-BE49-F238E27FC236}">
                <a16:creationId xmlns:a16="http://schemas.microsoft.com/office/drawing/2014/main" id="{3253C909-2042-F029-1FE3-5EDF8A515185}"/>
              </a:ext>
            </a:extLst>
          </p:cNvPr>
          <p:cNvSpPr/>
          <p:nvPr/>
        </p:nvSpPr>
        <p:spPr>
          <a:xfrm>
            <a:off x="4641678"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피처 추가</a:t>
            </a:r>
          </a:p>
        </p:txBody>
      </p:sp>
      <p:sp>
        <p:nvSpPr>
          <p:cNvPr id="118" name="사각형: 둥근 모서리 117">
            <a:extLst>
              <a:ext uri="{FF2B5EF4-FFF2-40B4-BE49-F238E27FC236}">
                <a16:creationId xmlns:a16="http://schemas.microsoft.com/office/drawing/2014/main" id="{C5F47F45-7864-A6E4-E1C1-19F2258D86AD}"/>
              </a:ext>
            </a:extLst>
          </p:cNvPr>
          <p:cNvSpPr/>
          <p:nvPr/>
        </p:nvSpPr>
        <p:spPr>
          <a:xfrm>
            <a:off x="5153262"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사진 업로드</a:t>
            </a:r>
          </a:p>
        </p:txBody>
      </p:sp>
      <p:sp>
        <p:nvSpPr>
          <p:cNvPr id="119" name="사각형: 둥근 모서리 118">
            <a:extLst>
              <a:ext uri="{FF2B5EF4-FFF2-40B4-BE49-F238E27FC236}">
                <a16:creationId xmlns:a16="http://schemas.microsoft.com/office/drawing/2014/main" id="{3F5BBE00-99F1-0092-98C5-E55966F7967D}"/>
              </a:ext>
            </a:extLst>
          </p:cNvPr>
          <p:cNvSpPr/>
          <p:nvPr/>
        </p:nvSpPr>
        <p:spPr>
          <a:xfrm>
            <a:off x="3856314" y="3254394"/>
            <a:ext cx="663531"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작성자 이름</a:t>
            </a:r>
          </a:p>
        </p:txBody>
      </p:sp>
      <p:sp>
        <p:nvSpPr>
          <p:cNvPr id="120" name="사각형: 둥근 모서리 119">
            <a:extLst>
              <a:ext uri="{FF2B5EF4-FFF2-40B4-BE49-F238E27FC236}">
                <a16:creationId xmlns:a16="http://schemas.microsoft.com/office/drawing/2014/main" id="{047D4A79-02CB-4ECE-8785-A89B03399D93}"/>
              </a:ext>
            </a:extLst>
          </p:cNvPr>
          <p:cNvSpPr/>
          <p:nvPr/>
        </p:nvSpPr>
        <p:spPr>
          <a:xfrm>
            <a:off x="4572236" y="3254394"/>
            <a:ext cx="1034108"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2023-07-14</a:t>
            </a:r>
            <a:endParaRPr lang="ko-KR" altLang="en-US" sz="600" dirty="0">
              <a:solidFill>
                <a:schemeClr val="bg1">
                  <a:lumMod val="50000"/>
                </a:schemeClr>
              </a:solidFill>
            </a:endParaRPr>
          </a:p>
        </p:txBody>
      </p:sp>
      <p:pic>
        <p:nvPicPr>
          <p:cNvPr id="121" name="그래픽 120" descr="일일 일정표 단색으로 채워진">
            <a:extLst>
              <a:ext uri="{FF2B5EF4-FFF2-40B4-BE49-F238E27FC236}">
                <a16:creationId xmlns:a16="http://schemas.microsoft.com/office/drawing/2014/main" id="{B0D89DB2-B561-9320-7CF4-9E85D794C0A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445620" y="3272394"/>
            <a:ext cx="144000" cy="144000"/>
          </a:xfrm>
          <a:prstGeom prst="rect">
            <a:avLst/>
          </a:prstGeom>
        </p:spPr>
      </p:pic>
      <p:sp>
        <p:nvSpPr>
          <p:cNvPr id="122" name="사각형: 둥근 모서리 121">
            <a:extLst>
              <a:ext uri="{FF2B5EF4-FFF2-40B4-BE49-F238E27FC236}">
                <a16:creationId xmlns:a16="http://schemas.microsoft.com/office/drawing/2014/main" id="{9E0FC22B-76A1-3BC5-A2A5-27B482B1C567}"/>
              </a:ext>
            </a:extLst>
          </p:cNvPr>
          <p:cNvSpPr/>
          <p:nvPr/>
        </p:nvSpPr>
        <p:spPr>
          <a:xfrm>
            <a:off x="3856314" y="3488231"/>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소제목</a:t>
            </a:r>
          </a:p>
        </p:txBody>
      </p:sp>
      <p:sp>
        <p:nvSpPr>
          <p:cNvPr id="123" name="사각형: 둥근 모서리 122">
            <a:extLst>
              <a:ext uri="{FF2B5EF4-FFF2-40B4-BE49-F238E27FC236}">
                <a16:creationId xmlns:a16="http://schemas.microsoft.com/office/drawing/2014/main" id="{CDEF3836-9916-1142-CE5C-E0FE97A4ED3D}"/>
              </a:ext>
            </a:extLst>
          </p:cNvPr>
          <p:cNvSpPr/>
          <p:nvPr/>
        </p:nvSpPr>
        <p:spPr>
          <a:xfrm>
            <a:off x="3861011" y="3717256"/>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124" name="그래픽 123" descr="배지 팔로우 윤곽선">
            <a:extLst>
              <a:ext uri="{FF2B5EF4-FFF2-40B4-BE49-F238E27FC236}">
                <a16:creationId xmlns:a16="http://schemas.microsoft.com/office/drawing/2014/main" id="{F31EA91A-703F-4D4F-FDF9-5E37745F53F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406678" y="4307213"/>
            <a:ext cx="192262" cy="192262"/>
          </a:xfrm>
          <a:prstGeom prst="rect">
            <a:avLst/>
          </a:prstGeom>
        </p:spPr>
      </p:pic>
      <p:sp>
        <p:nvSpPr>
          <p:cNvPr id="125" name="사각형: 둥근 모서리 124">
            <a:extLst>
              <a:ext uri="{FF2B5EF4-FFF2-40B4-BE49-F238E27FC236}">
                <a16:creationId xmlns:a16="http://schemas.microsoft.com/office/drawing/2014/main" id="{74414B18-C6F3-9D15-D303-D9016208AE5D}"/>
              </a:ext>
            </a:extLst>
          </p:cNvPr>
          <p:cNvSpPr/>
          <p:nvPr/>
        </p:nvSpPr>
        <p:spPr>
          <a:xfrm>
            <a:off x="3856314" y="4521577"/>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소제목</a:t>
            </a:r>
          </a:p>
        </p:txBody>
      </p:sp>
      <p:sp>
        <p:nvSpPr>
          <p:cNvPr id="126" name="사각형: 둥근 모서리 125">
            <a:extLst>
              <a:ext uri="{FF2B5EF4-FFF2-40B4-BE49-F238E27FC236}">
                <a16:creationId xmlns:a16="http://schemas.microsoft.com/office/drawing/2014/main" id="{6A014274-4C06-147F-152A-4A445A5C697F}"/>
              </a:ext>
            </a:extLst>
          </p:cNvPr>
          <p:cNvSpPr/>
          <p:nvPr/>
        </p:nvSpPr>
        <p:spPr>
          <a:xfrm>
            <a:off x="3861011" y="4750602"/>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127" name="그래픽 126" descr="배지 팔로우 윤곽선">
            <a:extLst>
              <a:ext uri="{FF2B5EF4-FFF2-40B4-BE49-F238E27FC236}">
                <a16:creationId xmlns:a16="http://schemas.microsoft.com/office/drawing/2014/main" id="{55F47EE1-F9CD-09A2-5838-27F7FF43F17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49350" y="5340559"/>
            <a:ext cx="192262" cy="192262"/>
          </a:xfrm>
          <a:prstGeom prst="rect">
            <a:avLst/>
          </a:prstGeom>
        </p:spPr>
      </p:pic>
      <p:pic>
        <p:nvPicPr>
          <p:cNvPr id="128" name="그래픽 127" descr="배지 팔로우 취소 윤곽선">
            <a:extLst>
              <a:ext uri="{FF2B5EF4-FFF2-40B4-BE49-F238E27FC236}">
                <a16:creationId xmlns:a16="http://schemas.microsoft.com/office/drawing/2014/main" id="{06408058-FF95-1E3D-1D97-1434361BD6B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416469" y="5340559"/>
            <a:ext cx="192262" cy="192262"/>
          </a:xfrm>
          <a:prstGeom prst="rect">
            <a:avLst/>
          </a:prstGeom>
        </p:spPr>
      </p:pic>
      <p:sp>
        <p:nvSpPr>
          <p:cNvPr id="129" name="모서리가 둥근 직사각형 36">
            <a:extLst>
              <a:ext uri="{FF2B5EF4-FFF2-40B4-BE49-F238E27FC236}">
                <a16:creationId xmlns:a16="http://schemas.microsoft.com/office/drawing/2014/main" id="{033265B9-D51D-BBFC-8524-FA647009A87C}"/>
              </a:ext>
            </a:extLst>
          </p:cNvPr>
          <p:cNvSpPr/>
          <p:nvPr/>
        </p:nvSpPr>
        <p:spPr>
          <a:xfrm>
            <a:off x="4454270" y="5532763"/>
            <a:ext cx="543195" cy="190408"/>
          </a:xfrm>
          <a:prstGeom prst="roundRect">
            <a:avLst>
              <a:gd name="adj" fmla="val 590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저장</a:t>
            </a:r>
          </a:p>
        </p:txBody>
      </p:sp>
      <p:sp>
        <p:nvSpPr>
          <p:cNvPr id="130" name="사각형: 둥근 모서리 129">
            <a:extLst>
              <a:ext uri="{FF2B5EF4-FFF2-40B4-BE49-F238E27FC236}">
                <a16:creationId xmlns:a16="http://schemas.microsoft.com/office/drawing/2014/main" id="{12033C12-E636-11F3-ABE9-F03AB94C9F2F}"/>
              </a:ext>
            </a:extLst>
          </p:cNvPr>
          <p:cNvSpPr/>
          <p:nvPr/>
        </p:nvSpPr>
        <p:spPr>
          <a:xfrm>
            <a:off x="3856314" y="3021865"/>
            <a:ext cx="1750030"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주소 입력</a:t>
            </a:r>
          </a:p>
        </p:txBody>
      </p:sp>
      <p:sp>
        <p:nvSpPr>
          <p:cNvPr id="133" name="사각형: 둥근 위쪽 모서리 132">
            <a:extLst>
              <a:ext uri="{FF2B5EF4-FFF2-40B4-BE49-F238E27FC236}">
                <a16:creationId xmlns:a16="http://schemas.microsoft.com/office/drawing/2014/main" id="{46263474-69E4-C1C9-6FC0-312E2918FBCB}"/>
              </a:ext>
            </a:extLst>
          </p:cNvPr>
          <p:cNvSpPr/>
          <p:nvPr/>
        </p:nvSpPr>
        <p:spPr>
          <a:xfrm>
            <a:off x="3782261" y="2136711"/>
            <a:ext cx="447612" cy="180000"/>
          </a:xfrm>
          <a:prstGeom prst="round2SameRect">
            <a:avLst/>
          </a:prstGeom>
          <a:solidFill>
            <a:schemeClr val="accent1">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1</a:t>
            </a:r>
            <a:endParaRPr lang="ko-KR" altLang="en-US" sz="500" b="1" dirty="0">
              <a:solidFill>
                <a:schemeClr val="bg1"/>
              </a:solidFill>
            </a:endParaRPr>
          </a:p>
        </p:txBody>
      </p:sp>
      <p:sp>
        <p:nvSpPr>
          <p:cNvPr id="134" name="사각형: 둥근 위쪽 모서리 133">
            <a:extLst>
              <a:ext uri="{FF2B5EF4-FFF2-40B4-BE49-F238E27FC236}">
                <a16:creationId xmlns:a16="http://schemas.microsoft.com/office/drawing/2014/main" id="{BB3FDA2E-4F85-EB07-58F2-493A78A991C5}"/>
              </a:ext>
            </a:extLst>
          </p:cNvPr>
          <p:cNvSpPr/>
          <p:nvPr/>
        </p:nvSpPr>
        <p:spPr>
          <a:xfrm>
            <a:off x="4229741"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2</a:t>
            </a:r>
            <a:endParaRPr lang="ko-KR" altLang="en-US" sz="500" b="1" dirty="0">
              <a:solidFill>
                <a:schemeClr val="bg1"/>
              </a:solidFill>
            </a:endParaRPr>
          </a:p>
        </p:txBody>
      </p:sp>
      <p:sp>
        <p:nvSpPr>
          <p:cNvPr id="135" name="사각형: 둥근 위쪽 모서리 134">
            <a:extLst>
              <a:ext uri="{FF2B5EF4-FFF2-40B4-BE49-F238E27FC236}">
                <a16:creationId xmlns:a16="http://schemas.microsoft.com/office/drawing/2014/main" id="{A12AE887-5B46-2A9E-512C-B41ADC8C7F2F}"/>
              </a:ext>
            </a:extLst>
          </p:cNvPr>
          <p:cNvSpPr/>
          <p:nvPr/>
        </p:nvSpPr>
        <p:spPr>
          <a:xfrm>
            <a:off x="4677353"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3</a:t>
            </a:r>
            <a:endParaRPr lang="ko-KR" altLang="en-US" sz="500" b="1" dirty="0">
              <a:solidFill>
                <a:schemeClr val="bg1"/>
              </a:solidFill>
            </a:endParaRPr>
          </a:p>
        </p:txBody>
      </p:sp>
      <p:grpSp>
        <p:nvGrpSpPr>
          <p:cNvPr id="35" name="그룹 34">
            <a:extLst>
              <a:ext uri="{FF2B5EF4-FFF2-40B4-BE49-F238E27FC236}">
                <a16:creationId xmlns:a16="http://schemas.microsoft.com/office/drawing/2014/main" id="{B55EB076-0942-A06F-7733-3404D2400BBF}"/>
              </a:ext>
            </a:extLst>
          </p:cNvPr>
          <p:cNvGrpSpPr/>
          <p:nvPr/>
        </p:nvGrpSpPr>
        <p:grpSpPr>
          <a:xfrm>
            <a:off x="6649146" y="1463915"/>
            <a:ext cx="1945368" cy="4221254"/>
            <a:chOff x="4779484" y="1018145"/>
            <a:chExt cx="1945368" cy="4221254"/>
          </a:xfrm>
        </p:grpSpPr>
        <p:sp>
          <p:nvSpPr>
            <p:cNvPr id="36" name="사각형: 둥근 모서리 35">
              <a:extLst>
                <a:ext uri="{FF2B5EF4-FFF2-40B4-BE49-F238E27FC236}">
                  <a16:creationId xmlns:a16="http://schemas.microsoft.com/office/drawing/2014/main" id="{52A3BC97-DE5E-B2C5-9F31-FEE50B57FCDD}"/>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7" name="그림 36">
              <a:extLst>
                <a:ext uri="{FF2B5EF4-FFF2-40B4-BE49-F238E27FC236}">
                  <a16:creationId xmlns:a16="http://schemas.microsoft.com/office/drawing/2014/main" id="{B4251644-C443-ED9D-C683-A29EE8815D6B}"/>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38" name="사각형: 둥근 모서리 37">
              <a:extLst>
                <a:ext uri="{FF2B5EF4-FFF2-40B4-BE49-F238E27FC236}">
                  <a16:creationId xmlns:a16="http://schemas.microsoft.com/office/drawing/2014/main" id="{BAFF06B9-8F20-4EBD-1467-A29EC3AC9CBE}"/>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9" name="그래픽 38" descr="햄버거 메뉴 아이콘 단색으로 채워진">
              <a:extLst>
                <a:ext uri="{FF2B5EF4-FFF2-40B4-BE49-F238E27FC236}">
                  <a16:creationId xmlns:a16="http://schemas.microsoft.com/office/drawing/2014/main" id="{6FAFBA88-8772-1D00-CCC9-A77FCEA0D9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40" name="그래픽 39" descr="돋보기 단색으로 채워진">
              <a:extLst>
                <a:ext uri="{FF2B5EF4-FFF2-40B4-BE49-F238E27FC236}">
                  <a16:creationId xmlns:a16="http://schemas.microsoft.com/office/drawing/2014/main" id="{69D84B07-28D2-3CB9-C53F-75DA5F9710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41" name="직사각형 40">
              <a:extLst>
                <a:ext uri="{FF2B5EF4-FFF2-40B4-BE49-F238E27FC236}">
                  <a16:creationId xmlns:a16="http://schemas.microsoft.com/office/drawing/2014/main" id="{BA739ACA-82ED-6E97-A3B5-EFF51135FEC0}"/>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65" name="타원 64">
              <a:extLst>
                <a:ext uri="{FF2B5EF4-FFF2-40B4-BE49-F238E27FC236}">
                  <a16:creationId xmlns:a16="http://schemas.microsoft.com/office/drawing/2014/main" id="{B4F20579-2A70-85B2-CB32-2C7BF5AD4C12}"/>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90" name="그래픽 89" descr="연필 단색으로 채워진">
              <a:extLst>
                <a:ext uri="{FF2B5EF4-FFF2-40B4-BE49-F238E27FC236}">
                  <a16:creationId xmlns:a16="http://schemas.microsoft.com/office/drawing/2014/main" id="{837C90B5-F97A-B5C5-9135-0E462E2B58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91" name="직선 연결선 90">
              <a:extLst>
                <a:ext uri="{FF2B5EF4-FFF2-40B4-BE49-F238E27FC236}">
                  <a16:creationId xmlns:a16="http://schemas.microsoft.com/office/drawing/2014/main" id="{AC88E4EB-FBCF-5CC9-1140-ED20A2EFB96F}"/>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80A30172-4D78-9985-4A18-E941A7BFB95A}"/>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549EE847-2DAB-45CB-038D-13CEB76785D3}"/>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사각형: 둥근 모서리 93">
              <a:extLst>
                <a:ext uri="{FF2B5EF4-FFF2-40B4-BE49-F238E27FC236}">
                  <a16:creationId xmlns:a16="http://schemas.microsoft.com/office/drawing/2014/main" id="{0F5B8111-74B0-7329-7B2E-FF04F5AAF4CC}"/>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95" name="그룹 94">
              <a:extLst>
                <a:ext uri="{FF2B5EF4-FFF2-40B4-BE49-F238E27FC236}">
                  <a16:creationId xmlns:a16="http://schemas.microsoft.com/office/drawing/2014/main" id="{C66B3DD8-346C-E133-5CD3-FB99E43B9451}"/>
                </a:ext>
              </a:extLst>
            </p:cNvPr>
            <p:cNvGrpSpPr/>
            <p:nvPr/>
          </p:nvGrpSpPr>
          <p:grpSpPr>
            <a:xfrm>
              <a:off x="6466436" y="4679226"/>
              <a:ext cx="180000" cy="180000"/>
              <a:chOff x="4586056" y="2102346"/>
              <a:chExt cx="180000" cy="180000"/>
            </a:xfrm>
          </p:grpSpPr>
          <p:sp>
            <p:nvSpPr>
              <p:cNvPr id="99" name="사각형: 둥근 모서리 98">
                <a:extLst>
                  <a:ext uri="{FF2B5EF4-FFF2-40B4-BE49-F238E27FC236}">
                    <a16:creationId xmlns:a16="http://schemas.microsoft.com/office/drawing/2014/main" id="{76BD0160-DF55-A8A7-C82F-540F8C350890}"/>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00" name="그래픽 99" descr="대상 단색으로 채워진">
                <a:extLst>
                  <a:ext uri="{FF2B5EF4-FFF2-40B4-BE49-F238E27FC236}">
                    <a16:creationId xmlns:a16="http://schemas.microsoft.com/office/drawing/2014/main" id="{138A19C0-062F-8310-51C5-3D93134DDA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96" name="그룹 95">
              <a:extLst>
                <a:ext uri="{FF2B5EF4-FFF2-40B4-BE49-F238E27FC236}">
                  <a16:creationId xmlns:a16="http://schemas.microsoft.com/office/drawing/2014/main" id="{B55CC154-8092-F318-BD21-ABBF29916A2C}"/>
                </a:ext>
              </a:extLst>
            </p:cNvPr>
            <p:cNvGrpSpPr/>
            <p:nvPr/>
          </p:nvGrpSpPr>
          <p:grpSpPr>
            <a:xfrm>
              <a:off x="6461741" y="4434938"/>
              <a:ext cx="180000" cy="180000"/>
              <a:chOff x="4586056" y="2607766"/>
              <a:chExt cx="180000" cy="180000"/>
            </a:xfrm>
          </p:grpSpPr>
          <p:sp>
            <p:nvSpPr>
              <p:cNvPr id="97" name="사각형: 둥근 모서리 96">
                <a:extLst>
                  <a:ext uri="{FF2B5EF4-FFF2-40B4-BE49-F238E27FC236}">
                    <a16:creationId xmlns:a16="http://schemas.microsoft.com/office/drawing/2014/main" id="{B42C4E7F-E59C-A466-0F13-D3A73456D89C}"/>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98" name="그래픽 97" descr="세계 단색으로 채워진">
                <a:extLst>
                  <a:ext uri="{FF2B5EF4-FFF2-40B4-BE49-F238E27FC236}">
                    <a16:creationId xmlns:a16="http://schemas.microsoft.com/office/drawing/2014/main" id="{1E309290-8F77-2259-CFDF-F3A9153AA29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101" name="사각형: 둥근 모서리 100">
            <a:extLst>
              <a:ext uri="{FF2B5EF4-FFF2-40B4-BE49-F238E27FC236}">
                <a16:creationId xmlns:a16="http://schemas.microsoft.com/office/drawing/2014/main" id="{325728FD-DF16-BC3D-4A29-7AEF6B456E00}"/>
              </a:ext>
            </a:extLst>
          </p:cNvPr>
          <p:cNvSpPr/>
          <p:nvPr/>
        </p:nvSpPr>
        <p:spPr>
          <a:xfrm>
            <a:off x="6649869" y="1874743"/>
            <a:ext cx="1943922" cy="3939316"/>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102" name="사각형: 둥근 모서리 101">
            <a:extLst>
              <a:ext uri="{FF2B5EF4-FFF2-40B4-BE49-F238E27FC236}">
                <a16:creationId xmlns:a16="http://schemas.microsoft.com/office/drawing/2014/main" id="{F9297FDE-3557-154A-7C74-D9AAD4E920A5}"/>
              </a:ext>
            </a:extLst>
          </p:cNvPr>
          <p:cNvSpPr/>
          <p:nvPr/>
        </p:nvSpPr>
        <p:spPr>
          <a:xfrm>
            <a:off x="6715041" y="1920741"/>
            <a:ext cx="667259"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tx1"/>
                </a:solidFill>
              </a:rPr>
              <a:t>현장조사 보고서</a:t>
            </a:r>
          </a:p>
        </p:txBody>
      </p:sp>
      <p:pic>
        <p:nvPicPr>
          <p:cNvPr id="103" name="그래픽 102" descr="닫기 단색으로 채워진">
            <a:extLst>
              <a:ext uri="{FF2B5EF4-FFF2-40B4-BE49-F238E27FC236}">
                <a16:creationId xmlns:a16="http://schemas.microsoft.com/office/drawing/2014/main" id="{57D0C8C2-153A-CDCB-6854-6FE98D0E15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90341" y="1938170"/>
            <a:ext cx="151332" cy="151332"/>
          </a:xfrm>
          <a:prstGeom prst="rect">
            <a:avLst/>
          </a:prstGeom>
        </p:spPr>
      </p:pic>
      <p:cxnSp>
        <p:nvCxnSpPr>
          <p:cNvPr id="110" name="직선 연결선 109">
            <a:extLst>
              <a:ext uri="{FF2B5EF4-FFF2-40B4-BE49-F238E27FC236}">
                <a16:creationId xmlns:a16="http://schemas.microsoft.com/office/drawing/2014/main" id="{4F352149-AE69-A023-3C09-1FFCF3287B93}"/>
              </a:ext>
            </a:extLst>
          </p:cNvPr>
          <p:cNvCxnSpPr/>
          <p:nvPr/>
        </p:nvCxnSpPr>
        <p:spPr>
          <a:xfrm>
            <a:off x="6650100" y="2317586"/>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1" name="사각형: 둥근 모서리 110">
            <a:extLst>
              <a:ext uri="{FF2B5EF4-FFF2-40B4-BE49-F238E27FC236}">
                <a16:creationId xmlns:a16="http://schemas.microsoft.com/office/drawing/2014/main" id="{82F04530-AC58-99CF-7DDC-142D7BE412AF}"/>
              </a:ext>
            </a:extLst>
          </p:cNvPr>
          <p:cNvSpPr/>
          <p:nvPr/>
        </p:nvSpPr>
        <p:spPr>
          <a:xfrm>
            <a:off x="6750775" y="2521717"/>
            <a:ext cx="1742626"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보고서 제목을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sp>
        <p:nvSpPr>
          <p:cNvPr id="112" name="사각형: 둥근 모서리 111">
            <a:extLst>
              <a:ext uri="{FF2B5EF4-FFF2-40B4-BE49-F238E27FC236}">
                <a16:creationId xmlns:a16="http://schemas.microsoft.com/office/drawing/2014/main" id="{A9EC147C-52B0-24CE-E778-2608ABD7CDDE}"/>
              </a:ext>
            </a:extLst>
          </p:cNvPr>
          <p:cNvSpPr/>
          <p:nvPr/>
        </p:nvSpPr>
        <p:spPr>
          <a:xfrm>
            <a:off x="7536139"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피처 추가</a:t>
            </a:r>
          </a:p>
        </p:txBody>
      </p:sp>
      <p:sp>
        <p:nvSpPr>
          <p:cNvPr id="113" name="사각형: 둥근 모서리 112">
            <a:extLst>
              <a:ext uri="{FF2B5EF4-FFF2-40B4-BE49-F238E27FC236}">
                <a16:creationId xmlns:a16="http://schemas.microsoft.com/office/drawing/2014/main" id="{91D3CADC-3F12-18C4-5BDD-52B223CD78E6}"/>
              </a:ext>
            </a:extLst>
          </p:cNvPr>
          <p:cNvSpPr/>
          <p:nvPr/>
        </p:nvSpPr>
        <p:spPr>
          <a:xfrm>
            <a:off x="8047723"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사진 업로드</a:t>
            </a:r>
          </a:p>
        </p:txBody>
      </p:sp>
      <p:sp>
        <p:nvSpPr>
          <p:cNvPr id="114" name="사각형: 둥근 모서리 113">
            <a:extLst>
              <a:ext uri="{FF2B5EF4-FFF2-40B4-BE49-F238E27FC236}">
                <a16:creationId xmlns:a16="http://schemas.microsoft.com/office/drawing/2014/main" id="{1DD14C78-0B7B-ABB0-DC69-9E31BD168584}"/>
              </a:ext>
            </a:extLst>
          </p:cNvPr>
          <p:cNvSpPr/>
          <p:nvPr/>
        </p:nvSpPr>
        <p:spPr>
          <a:xfrm>
            <a:off x="6750775" y="3254394"/>
            <a:ext cx="663531"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작성자 이름</a:t>
            </a:r>
          </a:p>
        </p:txBody>
      </p:sp>
      <p:sp>
        <p:nvSpPr>
          <p:cNvPr id="116" name="사각형: 둥근 모서리 115">
            <a:extLst>
              <a:ext uri="{FF2B5EF4-FFF2-40B4-BE49-F238E27FC236}">
                <a16:creationId xmlns:a16="http://schemas.microsoft.com/office/drawing/2014/main" id="{3E4A06EB-1EF1-126F-EA36-9F828C2E404A}"/>
              </a:ext>
            </a:extLst>
          </p:cNvPr>
          <p:cNvSpPr/>
          <p:nvPr/>
        </p:nvSpPr>
        <p:spPr>
          <a:xfrm>
            <a:off x="7466697" y="3254394"/>
            <a:ext cx="1034108"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2023-07-14</a:t>
            </a:r>
            <a:endParaRPr lang="ko-KR" altLang="en-US" sz="600" dirty="0">
              <a:solidFill>
                <a:schemeClr val="bg1">
                  <a:lumMod val="50000"/>
                </a:schemeClr>
              </a:solidFill>
            </a:endParaRPr>
          </a:p>
        </p:txBody>
      </p:sp>
      <p:pic>
        <p:nvPicPr>
          <p:cNvPr id="117" name="그래픽 116" descr="일일 일정표 단색으로 채워진">
            <a:extLst>
              <a:ext uri="{FF2B5EF4-FFF2-40B4-BE49-F238E27FC236}">
                <a16:creationId xmlns:a16="http://schemas.microsoft.com/office/drawing/2014/main" id="{903CA899-6F26-7364-E1A1-17A4C3C4D45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340081" y="3272394"/>
            <a:ext cx="144000" cy="144000"/>
          </a:xfrm>
          <a:prstGeom prst="rect">
            <a:avLst/>
          </a:prstGeom>
        </p:spPr>
      </p:pic>
      <p:sp>
        <p:nvSpPr>
          <p:cNvPr id="131" name="사각형: 둥근 모서리 130">
            <a:extLst>
              <a:ext uri="{FF2B5EF4-FFF2-40B4-BE49-F238E27FC236}">
                <a16:creationId xmlns:a16="http://schemas.microsoft.com/office/drawing/2014/main" id="{E74F1C63-29C4-A1B3-8A4D-384ABD15581A}"/>
              </a:ext>
            </a:extLst>
          </p:cNvPr>
          <p:cNvSpPr/>
          <p:nvPr/>
        </p:nvSpPr>
        <p:spPr>
          <a:xfrm>
            <a:off x="6750775" y="3488231"/>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위치</a:t>
            </a:r>
          </a:p>
        </p:txBody>
      </p:sp>
      <p:sp>
        <p:nvSpPr>
          <p:cNvPr id="132" name="사각형: 둥근 모서리 131">
            <a:extLst>
              <a:ext uri="{FF2B5EF4-FFF2-40B4-BE49-F238E27FC236}">
                <a16:creationId xmlns:a16="http://schemas.microsoft.com/office/drawing/2014/main" id="{2924F56A-13AA-D712-D062-3D49FC231598}"/>
              </a:ext>
            </a:extLst>
          </p:cNvPr>
          <p:cNvSpPr/>
          <p:nvPr/>
        </p:nvSpPr>
        <p:spPr>
          <a:xfrm>
            <a:off x="6755472" y="3717256"/>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139" name="그래픽 138" descr="배지 팔로우 윤곽선">
            <a:extLst>
              <a:ext uri="{FF2B5EF4-FFF2-40B4-BE49-F238E27FC236}">
                <a16:creationId xmlns:a16="http://schemas.microsoft.com/office/drawing/2014/main" id="{E560BF4D-8700-E7FB-A981-9E3B2534517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301139" y="4307213"/>
            <a:ext cx="192262" cy="192262"/>
          </a:xfrm>
          <a:prstGeom prst="rect">
            <a:avLst/>
          </a:prstGeom>
        </p:spPr>
      </p:pic>
      <p:sp>
        <p:nvSpPr>
          <p:cNvPr id="145" name="사각형: 둥근 모서리 144">
            <a:extLst>
              <a:ext uri="{FF2B5EF4-FFF2-40B4-BE49-F238E27FC236}">
                <a16:creationId xmlns:a16="http://schemas.microsoft.com/office/drawing/2014/main" id="{A1C39266-16F1-6326-F1D7-726242B0B112}"/>
              </a:ext>
            </a:extLst>
          </p:cNvPr>
          <p:cNvSpPr/>
          <p:nvPr/>
        </p:nvSpPr>
        <p:spPr>
          <a:xfrm>
            <a:off x="6750775" y="4521577"/>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내용</a:t>
            </a:r>
          </a:p>
        </p:txBody>
      </p:sp>
      <p:sp>
        <p:nvSpPr>
          <p:cNvPr id="147" name="사각형: 둥근 모서리 146">
            <a:extLst>
              <a:ext uri="{FF2B5EF4-FFF2-40B4-BE49-F238E27FC236}">
                <a16:creationId xmlns:a16="http://schemas.microsoft.com/office/drawing/2014/main" id="{A1D889E4-5F61-F328-54DD-0643DC83E554}"/>
              </a:ext>
            </a:extLst>
          </p:cNvPr>
          <p:cNvSpPr/>
          <p:nvPr/>
        </p:nvSpPr>
        <p:spPr>
          <a:xfrm>
            <a:off x="6755472" y="4750602"/>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156" name="그래픽 155" descr="배지 팔로우 윤곽선">
            <a:extLst>
              <a:ext uri="{FF2B5EF4-FFF2-40B4-BE49-F238E27FC236}">
                <a16:creationId xmlns:a16="http://schemas.microsoft.com/office/drawing/2014/main" id="{63D8ED19-E565-0107-3820-0B9765C45F5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143811" y="5340559"/>
            <a:ext cx="192262" cy="192262"/>
          </a:xfrm>
          <a:prstGeom prst="rect">
            <a:avLst/>
          </a:prstGeom>
        </p:spPr>
      </p:pic>
      <p:pic>
        <p:nvPicPr>
          <p:cNvPr id="159" name="그래픽 158" descr="배지 팔로우 취소 윤곽선">
            <a:extLst>
              <a:ext uri="{FF2B5EF4-FFF2-40B4-BE49-F238E27FC236}">
                <a16:creationId xmlns:a16="http://schemas.microsoft.com/office/drawing/2014/main" id="{95F22D98-BD04-7571-B790-959201A694F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310930" y="5340559"/>
            <a:ext cx="192262" cy="192262"/>
          </a:xfrm>
          <a:prstGeom prst="rect">
            <a:avLst/>
          </a:prstGeom>
        </p:spPr>
      </p:pic>
      <p:sp>
        <p:nvSpPr>
          <p:cNvPr id="161" name="모서리가 둥근 직사각형 36">
            <a:extLst>
              <a:ext uri="{FF2B5EF4-FFF2-40B4-BE49-F238E27FC236}">
                <a16:creationId xmlns:a16="http://schemas.microsoft.com/office/drawing/2014/main" id="{48FE6534-7621-BC33-E27E-A4C0F64E9536}"/>
              </a:ext>
            </a:extLst>
          </p:cNvPr>
          <p:cNvSpPr/>
          <p:nvPr/>
        </p:nvSpPr>
        <p:spPr>
          <a:xfrm>
            <a:off x="7348731" y="5532763"/>
            <a:ext cx="543195" cy="190408"/>
          </a:xfrm>
          <a:prstGeom prst="roundRect">
            <a:avLst>
              <a:gd name="adj" fmla="val 590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저장</a:t>
            </a:r>
          </a:p>
        </p:txBody>
      </p:sp>
      <p:sp>
        <p:nvSpPr>
          <p:cNvPr id="162" name="사각형: 둥근 모서리 161">
            <a:extLst>
              <a:ext uri="{FF2B5EF4-FFF2-40B4-BE49-F238E27FC236}">
                <a16:creationId xmlns:a16="http://schemas.microsoft.com/office/drawing/2014/main" id="{D5584CAA-FBA7-5548-8973-563991A24932}"/>
              </a:ext>
            </a:extLst>
          </p:cNvPr>
          <p:cNvSpPr/>
          <p:nvPr/>
        </p:nvSpPr>
        <p:spPr>
          <a:xfrm>
            <a:off x="6750775" y="3021865"/>
            <a:ext cx="1750030"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주소 입력</a:t>
            </a:r>
          </a:p>
        </p:txBody>
      </p:sp>
      <p:sp>
        <p:nvSpPr>
          <p:cNvPr id="163" name="사각형: 둥근 위쪽 모서리 162">
            <a:extLst>
              <a:ext uri="{FF2B5EF4-FFF2-40B4-BE49-F238E27FC236}">
                <a16:creationId xmlns:a16="http://schemas.microsoft.com/office/drawing/2014/main" id="{5A198137-C4C8-3013-1907-038749A6E0E7}"/>
              </a:ext>
            </a:extLst>
          </p:cNvPr>
          <p:cNvSpPr/>
          <p:nvPr/>
        </p:nvSpPr>
        <p:spPr>
          <a:xfrm>
            <a:off x="6676722" y="2136711"/>
            <a:ext cx="447612" cy="180000"/>
          </a:xfrm>
          <a:prstGeom prst="round2SameRect">
            <a:avLst/>
          </a:prstGeom>
          <a:solidFill>
            <a:schemeClr val="accent1">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1</a:t>
            </a:r>
            <a:endParaRPr lang="ko-KR" altLang="en-US" sz="500" b="1" dirty="0">
              <a:solidFill>
                <a:schemeClr val="bg1"/>
              </a:solidFill>
            </a:endParaRPr>
          </a:p>
        </p:txBody>
      </p:sp>
      <p:sp>
        <p:nvSpPr>
          <p:cNvPr id="164" name="사각형: 둥근 위쪽 모서리 163">
            <a:extLst>
              <a:ext uri="{FF2B5EF4-FFF2-40B4-BE49-F238E27FC236}">
                <a16:creationId xmlns:a16="http://schemas.microsoft.com/office/drawing/2014/main" id="{40D4A0D7-74EF-7909-108B-32615F3A4864}"/>
              </a:ext>
            </a:extLst>
          </p:cNvPr>
          <p:cNvSpPr/>
          <p:nvPr/>
        </p:nvSpPr>
        <p:spPr>
          <a:xfrm>
            <a:off x="7124202"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2</a:t>
            </a:r>
            <a:endParaRPr lang="ko-KR" altLang="en-US" sz="500" b="1" dirty="0">
              <a:solidFill>
                <a:schemeClr val="bg1"/>
              </a:solidFill>
            </a:endParaRPr>
          </a:p>
        </p:txBody>
      </p:sp>
      <p:sp>
        <p:nvSpPr>
          <p:cNvPr id="165" name="사각형: 둥근 위쪽 모서리 164">
            <a:extLst>
              <a:ext uri="{FF2B5EF4-FFF2-40B4-BE49-F238E27FC236}">
                <a16:creationId xmlns:a16="http://schemas.microsoft.com/office/drawing/2014/main" id="{ADB96C6D-AB2D-6F56-AD15-F846FA57224E}"/>
              </a:ext>
            </a:extLst>
          </p:cNvPr>
          <p:cNvSpPr/>
          <p:nvPr/>
        </p:nvSpPr>
        <p:spPr>
          <a:xfrm>
            <a:off x="7571814"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3</a:t>
            </a:r>
            <a:endParaRPr lang="ko-KR" altLang="en-US" sz="500" b="1" dirty="0">
              <a:solidFill>
                <a:schemeClr val="bg1"/>
              </a:solidFill>
            </a:endParaRPr>
          </a:p>
        </p:txBody>
      </p:sp>
      <p:sp>
        <p:nvSpPr>
          <p:cNvPr id="167" name="모서리가 둥근 직사각형 299">
            <a:extLst>
              <a:ext uri="{FF2B5EF4-FFF2-40B4-BE49-F238E27FC236}">
                <a16:creationId xmlns:a16="http://schemas.microsoft.com/office/drawing/2014/main" id="{CE1C852F-9B9B-6DD2-164D-68C87D2F89FB}"/>
              </a:ext>
            </a:extLst>
          </p:cNvPr>
          <p:cNvSpPr/>
          <p:nvPr/>
        </p:nvSpPr>
        <p:spPr>
          <a:xfrm>
            <a:off x="6534052" y="347557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a:t>
            </a:r>
            <a:endParaRPr lang="ko-KR" altLang="en-US" sz="750" b="1" dirty="0"/>
          </a:p>
        </p:txBody>
      </p:sp>
      <p:sp>
        <p:nvSpPr>
          <p:cNvPr id="168" name="모서리가 둥근 직사각형 299">
            <a:extLst>
              <a:ext uri="{FF2B5EF4-FFF2-40B4-BE49-F238E27FC236}">
                <a16:creationId xmlns:a16="http://schemas.microsoft.com/office/drawing/2014/main" id="{CBA11100-24B4-73AC-FD4F-AD1D2EFF8387}"/>
              </a:ext>
            </a:extLst>
          </p:cNvPr>
          <p:cNvSpPr/>
          <p:nvPr/>
        </p:nvSpPr>
        <p:spPr>
          <a:xfrm>
            <a:off x="6534052" y="450357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4</a:t>
            </a:r>
            <a:endParaRPr lang="ko-KR" altLang="en-US" sz="750" b="1" dirty="0"/>
          </a:p>
        </p:txBody>
      </p:sp>
      <p:sp>
        <p:nvSpPr>
          <p:cNvPr id="7" name="사각형: 둥근 모서리 6">
            <a:extLst>
              <a:ext uri="{FF2B5EF4-FFF2-40B4-BE49-F238E27FC236}">
                <a16:creationId xmlns:a16="http://schemas.microsoft.com/office/drawing/2014/main" id="{F190E351-F4A8-0A9B-12C5-AB438D9E40FE}"/>
              </a:ext>
            </a:extLst>
          </p:cNvPr>
          <p:cNvSpPr/>
          <p:nvPr/>
        </p:nvSpPr>
        <p:spPr>
          <a:xfrm>
            <a:off x="5189196" y="2386106"/>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저장</a:t>
            </a:r>
          </a:p>
        </p:txBody>
      </p:sp>
      <p:sp>
        <p:nvSpPr>
          <p:cNvPr id="8" name="사각형: 둥근 모서리 7">
            <a:extLst>
              <a:ext uri="{FF2B5EF4-FFF2-40B4-BE49-F238E27FC236}">
                <a16:creationId xmlns:a16="http://schemas.microsoft.com/office/drawing/2014/main" id="{D24CE3A1-B12E-C5C0-BE6B-39063EDCC967}"/>
              </a:ext>
            </a:extLst>
          </p:cNvPr>
          <p:cNvSpPr/>
          <p:nvPr/>
        </p:nvSpPr>
        <p:spPr>
          <a:xfrm>
            <a:off x="4679546" y="2386106"/>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불러오기</a:t>
            </a:r>
          </a:p>
        </p:txBody>
      </p:sp>
      <p:sp>
        <p:nvSpPr>
          <p:cNvPr id="137" name="직사각형 136">
            <a:extLst>
              <a:ext uri="{FF2B5EF4-FFF2-40B4-BE49-F238E27FC236}">
                <a16:creationId xmlns:a16="http://schemas.microsoft.com/office/drawing/2014/main" id="{F83EA170-E40F-A764-2840-151B40C39820}"/>
              </a:ext>
            </a:extLst>
          </p:cNvPr>
          <p:cNvSpPr/>
          <p:nvPr/>
        </p:nvSpPr>
        <p:spPr>
          <a:xfrm>
            <a:off x="3754685" y="1463915"/>
            <a:ext cx="1943922" cy="4350144"/>
          </a:xfrm>
          <a:prstGeom prst="rect">
            <a:avLst/>
          </a:prstGeom>
          <a:solidFill>
            <a:schemeClr val="tx1">
              <a:alpha val="5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사각형: 둥근 모서리 137">
            <a:extLst>
              <a:ext uri="{FF2B5EF4-FFF2-40B4-BE49-F238E27FC236}">
                <a16:creationId xmlns:a16="http://schemas.microsoft.com/office/drawing/2014/main" id="{0545D886-E83B-B64A-D45A-375B04883719}"/>
              </a:ext>
            </a:extLst>
          </p:cNvPr>
          <p:cNvSpPr/>
          <p:nvPr/>
        </p:nvSpPr>
        <p:spPr>
          <a:xfrm>
            <a:off x="3846994" y="2525724"/>
            <a:ext cx="1742626" cy="180000"/>
          </a:xfrm>
          <a:prstGeom prst="roundRect">
            <a:avLst>
              <a:gd name="adj" fmla="val 7298"/>
            </a:avLst>
          </a:prstGeom>
          <a:solidFill>
            <a:schemeClr val="accent1">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dirty="0">
                <a:solidFill>
                  <a:schemeClr val="bg1">
                    <a:lumMod val="50000"/>
                  </a:schemeClr>
                </a:solidFill>
              </a:rPr>
              <a:t>  </a:t>
            </a:r>
            <a:r>
              <a:rPr lang="ko-KR" altLang="en-US" sz="600" b="1" dirty="0">
                <a:solidFill>
                  <a:schemeClr val="bg1"/>
                </a:solidFill>
              </a:rPr>
              <a:t>보고서 양식</a:t>
            </a:r>
          </a:p>
        </p:txBody>
      </p:sp>
      <p:pic>
        <p:nvPicPr>
          <p:cNvPr id="140" name="그래픽 139" descr="닫기 단색으로 채워진">
            <a:extLst>
              <a:ext uri="{FF2B5EF4-FFF2-40B4-BE49-F238E27FC236}">
                <a16:creationId xmlns:a16="http://schemas.microsoft.com/office/drawing/2014/main" id="{3E441509-1EC3-1404-5B92-2E306F567CC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5436942" y="2564744"/>
            <a:ext cx="98650" cy="98650"/>
          </a:xfrm>
          <a:prstGeom prst="rect">
            <a:avLst/>
          </a:prstGeom>
        </p:spPr>
      </p:pic>
      <p:sp>
        <p:nvSpPr>
          <p:cNvPr id="141" name="사각형: 둥근 모서리 140">
            <a:extLst>
              <a:ext uri="{FF2B5EF4-FFF2-40B4-BE49-F238E27FC236}">
                <a16:creationId xmlns:a16="http://schemas.microsoft.com/office/drawing/2014/main" id="{1AE98522-9A8B-DF1A-5B5A-ED3E4121D007}"/>
              </a:ext>
            </a:extLst>
          </p:cNvPr>
          <p:cNvSpPr/>
          <p:nvPr/>
        </p:nvSpPr>
        <p:spPr>
          <a:xfrm>
            <a:off x="3846994" y="2703261"/>
            <a:ext cx="1742626" cy="1624396"/>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a:t>
            </a:r>
          </a:p>
        </p:txBody>
      </p:sp>
      <p:graphicFrame>
        <p:nvGraphicFramePr>
          <p:cNvPr id="143" name="표 143">
            <a:extLst>
              <a:ext uri="{FF2B5EF4-FFF2-40B4-BE49-F238E27FC236}">
                <a16:creationId xmlns:a16="http://schemas.microsoft.com/office/drawing/2014/main" id="{84E252EA-90D7-3FE1-6413-E2B84C9B990D}"/>
              </a:ext>
            </a:extLst>
          </p:cNvPr>
          <p:cNvGraphicFramePr>
            <a:graphicFrameLocks noGrp="1"/>
          </p:cNvGraphicFramePr>
          <p:nvPr>
            <p:extLst>
              <p:ext uri="{D42A27DB-BD31-4B8C-83A1-F6EECF244321}">
                <p14:modId xmlns:p14="http://schemas.microsoft.com/office/powerpoint/2010/main" val="2800839115"/>
              </p:ext>
            </p:extLst>
          </p:nvPr>
        </p:nvGraphicFramePr>
        <p:xfrm>
          <a:off x="3898732" y="2894378"/>
          <a:ext cx="1633260" cy="1005840"/>
        </p:xfrm>
        <a:graphic>
          <a:graphicData uri="http://schemas.openxmlformats.org/drawingml/2006/table">
            <a:tbl>
              <a:tblPr firstRow="1" bandRow="1">
                <a:tableStyleId>{5C22544A-7EE6-4342-B048-85BDC9FD1C3A}</a:tableStyleId>
              </a:tblPr>
              <a:tblGrid>
                <a:gridCol w="317668">
                  <a:extLst>
                    <a:ext uri="{9D8B030D-6E8A-4147-A177-3AD203B41FA5}">
                      <a16:colId xmlns:a16="http://schemas.microsoft.com/office/drawing/2014/main" val="3124154157"/>
                    </a:ext>
                  </a:extLst>
                </a:gridCol>
                <a:gridCol w="781050">
                  <a:extLst>
                    <a:ext uri="{9D8B030D-6E8A-4147-A177-3AD203B41FA5}">
                      <a16:colId xmlns:a16="http://schemas.microsoft.com/office/drawing/2014/main" val="1633417462"/>
                    </a:ext>
                  </a:extLst>
                </a:gridCol>
                <a:gridCol w="534542">
                  <a:extLst>
                    <a:ext uri="{9D8B030D-6E8A-4147-A177-3AD203B41FA5}">
                      <a16:colId xmlns:a16="http://schemas.microsoft.com/office/drawing/2014/main" val="325578402"/>
                    </a:ext>
                  </a:extLst>
                </a:gridCol>
              </a:tblGrid>
              <a:tr h="137663">
                <a:tc>
                  <a:txBody>
                    <a:bodyPr/>
                    <a:lstStyle/>
                    <a:p>
                      <a:pPr algn="ctr" latinLnBrk="1"/>
                      <a:r>
                        <a:rPr lang="ko-KR" altLang="en-US" sz="500" dirty="0">
                          <a:solidFill>
                            <a:schemeClr val="tx1"/>
                          </a:solidFill>
                        </a:rPr>
                        <a:t>선택</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500" dirty="0" err="1">
                          <a:solidFill>
                            <a:schemeClr val="tx1"/>
                          </a:solidFill>
                        </a:rPr>
                        <a:t>양식명</a:t>
                      </a:r>
                      <a:endParaRPr lang="ko-KR" altLang="en-US" sz="500" dirty="0">
                        <a:solidFill>
                          <a:schemeClr val="tx1"/>
                        </a:solidFill>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500" dirty="0">
                          <a:solidFill>
                            <a:schemeClr val="tx1"/>
                          </a:solidFill>
                        </a:rPr>
                        <a:t>등록일</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32008477"/>
                  </a:ext>
                </a:extLst>
              </a:tr>
              <a:tr h="137663">
                <a:tc>
                  <a:txBody>
                    <a:bodyPr/>
                    <a:lstStyle/>
                    <a:p>
                      <a:pPr algn="ctr" latinLnBrk="1"/>
                      <a:endParaRPr lang="ko-KR" altLang="en-US" sz="500" dirty="0">
                        <a:solidFill>
                          <a:schemeClr val="tx1"/>
                        </a:solidFill>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500" dirty="0">
                          <a:solidFill>
                            <a:schemeClr val="tx1"/>
                          </a:solidFill>
                        </a:rPr>
                        <a:t>보고서 양식 </a:t>
                      </a:r>
                      <a:r>
                        <a:rPr lang="en-US" altLang="ko-KR" sz="500" dirty="0">
                          <a:solidFill>
                            <a:schemeClr val="tx1"/>
                          </a:solidFill>
                        </a:rPr>
                        <a:t>1</a:t>
                      </a:r>
                      <a:endParaRPr lang="ko-KR" altLang="en-US" sz="500" dirty="0">
                        <a:solidFill>
                          <a:schemeClr val="tx1"/>
                        </a:solidFill>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500" dirty="0">
                          <a:solidFill>
                            <a:schemeClr val="tx1"/>
                          </a:solidFill>
                        </a:rPr>
                        <a:t>2023-08-01</a:t>
                      </a:r>
                      <a:endParaRPr lang="ko-KR" altLang="en-US" sz="500" dirty="0">
                        <a:solidFill>
                          <a:schemeClr val="tx1"/>
                        </a:solidFill>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0063594"/>
                  </a:ext>
                </a:extLst>
              </a:tr>
              <a:tr h="137663">
                <a:tc>
                  <a:txBody>
                    <a:bodyPr/>
                    <a:lstStyle/>
                    <a:p>
                      <a:pPr algn="ctr" latinLnBrk="1"/>
                      <a:endParaRPr lang="ko-KR" altLang="en-US" sz="500" dirty="0">
                        <a:solidFill>
                          <a:schemeClr val="tx1"/>
                        </a:solidFill>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500" dirty="0">
                          <a:solidFill>
                            <a:schemeClr val="tx1"/>
                          </a:solidFill>
                        </a:rPr>
                        <a:t>보고서 양식 </a:t>
                      </a:r>
                      <a:r>
                        <a:rPr lang="en-US" altLang="ko-KR" sz="500" dirty="0">
                          <a:solidFill>
                            <a:schemeClr val="tx1"/>
                          </a:solidFill>
                        </a:rPr>
                        <a:t>2</a:t>
                      </a:r>
                      <a:endParaRPr lang="ko-KR" altLang="en-US" sz="500" dirty="0">
                        <a:solidFill>
                          <a:schemeClr val="tx1"/>
                        </a:solidFill>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2023-08-01</a:t>
                      </a:r>
                      <a:endParaRPr kumimoji="0" lang="ko-KR" altLang="en-US"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1618106"/>
                  </a:ext>
                </a:extLst>
              </a:tr>
              <a:tr h="137663">
                <a:tc>
                  <a:txBody>
                    <a:bodyPr/>
                    <a:lstStyle/>
                    <a:p>
                      <a:pPr algn="ctr" latinLnBrk="1"/>
                      <a:endParaRPr lang="ko-KR" altLang="en-US" sz="500" dirty="0">
                        <a:solidFill>
                          <a:schemeClr val="tx1"/>
                        </a:solidFill>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500" dirty="0">
                          <a:solidFill>
                            <a:schemeClr val="tx1"/>
                          </a:solidFill>
                        </a:rPr>
                        <a:t>보고서 양식 </a:t>
                      </a:r>
                      <a:r>
                        <a:rPr lang="en-US" altLang="ko-KR" sz="500" dirty="0">
                          <a:solidFill>
                            <a:schemeClr val="tx1"/>
                          </a:solidFill>
                        </a:rPr>
                        <a:t>3</a:t>
                      </a:r>
                      <a:endParaRPr lang="ko-KR" altLang="en-US" sz="500" dirty="0">
                        <a:solidFill>
                          <a:schemeClr val="tx1"/>
                        </a:solidFill>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2023-08-01</a:t>
                      </a:r>
                      <a:endParaRPr kumimoji="0" lang="ko-KR" altLang="en-US"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76848602"/>
                  </a:ext>
                </a:extLst>
              </a:tr>
              <a:tr h="137663">
                <a:tc>
                  <a:txBody>
                    <a:bodyPr/>
                    <a:lstStyle/>
                    <a:p>
                      <a:pPr algn="ctr" latinLnBrk="1"/>
                      <a:endParaRPr lang="ko-KR" altLang="en-US" sz="500" dirty="0">
                        <a:solidFill>
                          <a:schemeClr val="tx1"/>
                        </a:solidFill>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500" dirty="0">
                          <a:solidFill>
                            <a:schemeClr val="tx1"/>
                          </a:solidFill>
                        </a:rPr>
                        <a:t>보고서 양식 </a:t>
                      </a:r>
                      <a:r>
                        <a:rPr lang="en-US" altLang="ko-KR" sz="500" dirty="0">
                          <a:solidFill>
                            <a:schemeClr val="tx1"/>
                          </a:solidFill>
                        </a:rPr>
                        <a:t>4</a:t>
                      </a:r>
                      <a:endParaRPr lang="ko-KR" altLang="en-US" sz="500" dirty="0">
                        <a:solidFill>
                          <a:schemeClr val="tx1"/>
                        </a:solidFill>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2023-08-01</a:t>
                      </a:r>
                      <a:endParaRPr kumimoji="0" lang="ko-KR" altLang="en-US"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0090455"/>
                  </a:ext>
                </a:extLst>
              </a:tr>
              <a:tr h="137663">
                <a:tc>
                  <a:txBody>
                    <a:bodyPr/>
                    <a:lstStyle/>
                    <a:p>
                      <a:pPr algn="ctr" latinLnBrk="1"/>
                      <a:endParaRPr lang="ko-KR" altLang="en-US" sz="500" dirty="0">
                        <a:solidFill>
                          <a:schemeClr val="tx1"/>
                        </a:solidFill>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500" dirty="0">
                          <a:solidFill>
                            <a:schemeClr val="tx1"/>
                          </a:solidFill>
                        </a:rPr>
                        <a:t>보고서 양식 </a:t>
                      </a:r>
                      <a:r>
                        <a:rPr lang="en-US" altLang="ko-KR" sz="500" dirty="0">
                          <a:solidFill>
                            <a:schemeClr val="tx1"/>
                          </a:solidFill>
                        </a:rPr>
                        <a:t>5</a:t>
                      </a:r>
                      <a:endParaRPr lang="ko-KR" altLang="en-US" sz="500" dirty="0">
                        <a:solidFill>
                          <a:schemeClr val="tx1"/>
                        </a:solidFill>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2023-08-01</a:t>
                      </a:r>
                      <a:endParaRPr kumimoji="0" lang="ko-KR" altLang="en-US" sz="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9786178"/>
                  </a:ext>
                </a:extLst>
              </a:tr>
            </a:tbl>
          </a:graphicData>
        </a:graphic>
      </p:graphicFrame>
      <p:sp>
        <p:nvSpPr>
          <p:cNvPr id="144" name="사각형: 둥근 모서리 143">
            <a:extLst>
              <a:ext uri="{FF2B5EF4-FFF2-40B4-BE49-F238E27FC236}">
                <a16:creationId xmlns:a16="http://schemas.microsoft.com/office/drawing/2014/main" id="{B5FA4B27-662F-7D9E-73FA-0737419F27B5}"/>
              </a:ext>
            </a:extLst>
          </p:cNvPr>
          <p:cNvSpPr/>
          <p:nvPr/>
        </p:nvSpPr>
        <p:spPr>
          <a:xfrm>
            <a:off x="3897286" y="2701343"/>
            <a:ext cx="830582"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500" b="1" dirty="0">
                <a:solidFill>
                  <a:schemeClr val="tx1"/>
                </a:solidFill>
              </a:rPr>
              <a:t>보고서 양식 총 </a:t>
            </a:r>
            <a:r>
              <a:rPr lang="en-US" altLang="ko-KR" sz="500" b="1" dirty="0">
                <a:solidFill>
                  <a:schemeClr val="accent5">
                    <a:lumMod val="75000"/>
                  </a:schemeClr>
                </a:solidFill>
              </a:rPr>
              <a:t>N</a:t>
            </a:r>
            <a:r>
              <a:rPr lang="en-US" altLang="ko-KR" sz="500" b="1" dirty="0">
                <a:solidFill>
                  <a:schemeClr val="tx1"/>
                </a:solidFill>
              </a:rPr>
              <a:t> </a:t>
            </a:r>
            <a:r>
              <a:rPr lang="ko-KR" altLang="en-US" sz="500" b="1" dirty="0">
                <a:solidFill>
                  <a:schemeClr val="tx1"/>
                </a:solidFill>
              </a:rPr>
              <a:t>건</a:t>
            </a:r>
          </a:p>
        </p:txBody>
      </p:sp>
      <p:grpSp>
        <p:nvGrpSpPr>
          <p:cNvPr id="154" name="그룹 153">
            <a:extLst>
              <a:ext uri="{FF2B5EF4-FFF2-40B4-BE49-F238E27FC236}">
                <a16:creationId xmlns:a16="http://schemas.microsoft.com/office/drawing/2014/main" id="{F25D0C83-D27B-B083-274C-4F8F085AEA74}"/>
              </a:ext>
            </a:extLst>
          </p:cNvPr>
          <p:cNvGrpSpPr/>
          <p:nvPr/>
        </p:nvGrpSpPr>
        <p:grpSpPr>
          <a:xfrm>
            <a:off x="4284548" y="3915271"/>
            <a:ext cx="876236" cy="180000"/>
            <a:chOff x="4253293" y="3874794"/>
            <a:chExt cx="876236" cy="180000"/>
          </a:xfrm>
        </p:grpSpPr>
        <p:pic>
          <p:nvPicPr>
            <p:cNvPr id="146" name="그래픽 145" descr="왼쪽 캐럿 단색으로 채워진">
              <a:extLst>
                <a:ext uri="{FF2B5EF4-FFF2-40B4-BE49-F238E27FC236}">
                  <a16:creationId xmlns:a16="http://schemas.microsoft.com/office/drawing/2014/main" id="{F3DA9A00-82B6-2A54-A4EC-B5B0C86E244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253293" y="3920607"/>
              <a:ext cx="99526" cy="99526"/>
            </a:xfrm>
            <a:prstGeom prst="rect">
              <a:avLst/>
            </a:prstGeom>
          </p:spPr>
        </p:pic>
        <p:pic>
          <p:nvPicPr>
            <p:cNvPr id="148" name="그래픽 147" descr="오른쪽 캐럿 단색으로 채워진">
              <a:extLst>
                <a:ext uri="{FF2B5EF4-FFF2-40B4-BE49-F238E27FC236}">
                  <a16:creationId xmlns:a16="http://schemas.microsoft.com/office/drawing/2014/main" id="{FA0A62F4-73A6-2FB6-BEFE-764BB42402D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08012" y="3920607"/>
              <a:ext cx="99526" cy="99526"/>
            </a:xfrm>
            <a:prstGeom prst="rect">
              <a:avLst/>
            </a:prstGeom>
          </p:spPr>
        </p:pic>
        <p:pic>
          <p:nvPicPr>
            <p:cNvPr id="149" name="그래픽 148" descr="오른쪽 캐럿 단색으로 채워진">
              <a:extLst>
                <a:ext uri="{FF2B5EF4-FFF2-40B4-BE49-F238E27FC236}">
                  <a16:creationId xmlns:a16="http://schemas.microsoft.com/office/drawing/2014/main" id="{B5653C93-C6FC-BD48-445A-988F9DCAFE5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30003" y="3920607"/>
              <a:ext cx="99526" cy="99526"/>
            </a:xfrm>
            <a:prstGeom prst="rect">
              <a:avLst/>
            </a:prstGeom>
          </p:spPr>
        </p:pic>
        <p:pic>
          <p:nvPicPr>
            <p:cNvPr id="150" name="그래픽 149" descr="왼쪽 캐럿 단색으로 채워진">
              <a:extLst>
                <a:ext uri="{FF2B5EF4-FFF2-40B4-BE49-F238E27FC236}">
                  <a16:creationId xmlns:a16="http://schemas.microsoft.com/office/drawing/2014/main" id="{3C27334D-A28D-E01A-F390-17C7F80F4FE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274590" y="3920607"/>
              <a:ext cx="99526" cy="99526"/>
            </a:xfrm>
            <a:prstGeom prst="rect">
              <a:avLst/>
            </a:prstGeom>
          </p:spPr>
        </p:pic>
        <p:sp>
          <p:nvSpPr>
            <p:cNvPr id="151" name="사각형: 둥근 모서리 150">
              <a:extLst>
                <a:ext uri="{FF2B5EF4-FFF2-40B4-BE49-F238E27FC236}">
                  <a16:creationId xmlns:a16="http://schemas.microsoft.com/office/drawing/2014/main" id="{6E4D96EB-541B-F8D4-D312-3C68BCD0054F}"/>
                </a:ext>
              </a:extLst>
            </p:cNvPr>
            <p:cNvSpPr/>
            <p:nvPr/>
          </p:nvSpPr>
          <p:spPr>
            <a:xfrm>
              <a:off x="4272997" y="3874794"/>
              <a:ext cx="830582"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b="1" dirty="0">
                  <a:solidFill>
                    <a:schemeClr val="accent5">
                      <a:lumMod val="75000"/>
                    </a:schemeClr>
                  </a:solidFill>
                </a:rPr>
                <a:t>1</a:t>
              </a:r>
              <a:r>
                <a:rPr lang="en-US" altLang="ko-KR" sz="500" b="1" dirty="0">
                  <a:solidFill>
                    <a:schemeClr val="bg1">
                      <a:lumMod val="50000"/>
                    </a:schemeClr>
                  </a:solidFill>
                </a:rPr>
                <a:t>  2  3  4  5</a:t>
              </a:r>
              <a:endParaRPr lang="ko-KR" altLang="en-US" sz="500" b="1" dirty="0">
                <a:solidFill>
                  <a:schemeClr val="bg1">
                    <a:lumMod val="50000"/>
                  </a:schemeClr>
                </a:solidFill>
              </a:endParaRPr>
            </a:p>
          </p:txBody>
        </p:sp>
        <p:pic>
          <p:nvPicPr>
            <p:cNvPr id="152" name="그래픽 151" descr="왼쪽 캐럿 단색으로 채워진">
              <a:extLst>
                <a:ext uri="{FF2B5EF4-FFF2-40B4-BE49-F238E27FC236}">
                  <a16:creationId xmlns:a16="http://schemas.microsoft.com/office/drawing/2014/main" id="{2C03A34D-D8C3-31DF-9C7C-053418A53DF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357549" y="3920607"/>
              <a:ext cx="99526" cy="99526"/>
            </a:xfrm>
            <a:prstGeom prst="rect">
              <a:avLst/>
            </a:prstGeom>
          </p:spPr>
        </p:pic>
        <p:pic>
          <p:nvPicPr>
            <p:cNvPr id="153" name="그래픽 152" descr="오른쪽 캐럿 단색으로 채워진">
              <a:extLst>
                <a:ext uri="{FF2B5EF4-FFF2-40B4-BE49-F238E27FC236}">
                  <a16:creationId xmlns:a16="http://schemas.microsoft.com/office/drawing/2014/main" id="{7BA47381-2F08-92E9-4608-EA40771CC6E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924098" y="3920607"/>
              <a:ext cx="99526" cy="99526"/>
            </a:xfrm>
            <a:prstGeom prst="rect">
              <a:avLst/>
            </a:prstGeom>
          </p:spPr>
        </p:pic>
      </p:grpSp>
      <p:sp>
        <p:nvSpPr>
          <p:cNvPr id="155" name="모서리가 둥근 직사각형 36">
            <a:extLst>
              <a:ext uri="{FF2B5EF4-FFF2-40B4-BE49-F238E27FC236}">
                <a16:creationId xmlns:a16="http://schemas.microsoft.com/office/drawing/2014/main" id="{E6C54492-D86B-B5B2-8630-E0E8FE075406}"/>
              </a:ext>
            </a:extLst>
          </p:cNvPr>
          <p:cNvSpPr/>
          <p:nvPr/>
        </p:nvSpPr>
        <p:spPr>
          <a:xfrm>
            <a:off x="4487839" y="4109923"/>
            <a:ext cx="461044" cy="135378"/>
          </a:xfrm>
          <a:prstGeom prst="roundRect">
            <a:avLst>
              <a:gd name="adj" fmla="val 590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500" b="1" dirty="0">
                <a:solidFill>
                  <a:schemeClr val="bg1"/>
                </a:solidFill>
              </a:rPr>
              <a:t>불러오기</a:t>
            </a:r>
          </a:p>
        </p:txBody>
      </p:sp>
      <p:sp>
        <p:nvSpPr>
          <p:cNvPr id="59" name="모서리가 둥근 직사각형 299">
            <a:extLst>
              <a:ext uri="{FF2B5EF4-FFF2-40B4-BE49-F238E27FC236}">
                <a16:creationId xmlns:a16="http://schemas.microsoft.com/office/drawing/2014/main" id="{33F57ACE-A8C3-7952-DD0D-7447448A817A}"/>
              </a:ext>
            </a:extLst>
          </p:cNvPr>
          <p:cNvSpPr/>
          <p:nvPr/>
        </p:nvSpPr>
        <p:spPr>
          <a:xfrm>
            <a:off x="3809935" y="242421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2" name="모서리가 둥근 직사각형 299">
            <a:extLst>
              <a:ext uri="{FF2B5EF4-FFF2-40B4-BE49-F238E27FC236}">
                <a16:creationId xmlns:a16="http://schemas.microsoft.com/office/drawing/2014/main" id="{EA6EB178-A932-6A9D-F0E2-472433413975}"/>
              </a:ext>
            </a:extLst>
          </p:cNvPr>
          <p:cNvSpPr/>
          <p:nvPr/>
        </p:nvSpPr>
        <p:spPr>
          <a:xfrm>
            <a:off x="3762620" y="317717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sp>
        <p:nvSpPr>
          <p:cNvPr id="4" name="모서리가 둥근 직사각형 299">
            <a:extLst>
              <a:ext uri="{FF2B5EF4-FFF2-40B4-BE49-F238E27FC236}">
                <a16:creationId xmlns:a16="http://schemas.microsoft.com/office/drawing/2014/main" id="{E96F43B6-4D1F-93AA-5D03-364872B67935}"/>
              </a:ext>
            </a:extLst>
          </p:cNvPr>
          <p:cNvSpPr/>
          <p:nvPr/>
        </p:nvSpPr>
        <p:spPr>
          <a:xfrm>
            <a:off x="4303845" y="405320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grpSp>
        <p:nvGrpSpPr>
          <p:cNvPr id="34" name="그룹 33">
            <a:extLst>
              <a:ext uri="{FF2B5EF4-FFF2-40B4-BE49-F238E27FC236}">
                <a16:creationId xmlns:a16="http://schemas.microsoft.com/office/drawing/2014/main" id="{FC83EF6A-F3E8-7F22-AC4A-78D70B498A85}"/>
              </a:ext>
            </a:extLst>
          </p:cNvPr>
          <p:cNvGrpSpPr/>
          <p:nvPr/>
        </p:nvGrpSpPr>
        <p:grpSpPr>
          <a:xfrm>
            <a:off x="4005917" y="3101787"/>
            <a:ext cx="91631" cy="760015"/>
            <a:chOff x="4010355" y="3073862"/>
            <a:chExt cx="73074" cy="606098"/>
          </a:xfrm>
        </p:grpSpPr>
        <p:sp>
          <p:nvSpPr>
            <p:cNvPr id="10" name="타원 9">
              <a:extLst>
                <a:ext uri="{FF2B5EF4-FFF2-40B4-BE49-F238E27FC236}">
                  <a16:creationId xmlns:a16="http://schemas.microsoft.com/office/drawing/2014/main" id="{8CACE2B1-C604-6BF0-AB05-B49F72DDBC38}"/>
                </a:ext>
              </a:extLst>
            </p:cNvPr>
            <p:cNvSpPr/>
            <p:nvPr/>
          </p:nvSpPr>
          <p:spPr>
            <a:xfrm>
              <a:off x="4010355" y="3073862"/>
              <a:ext cx="73074" cy="67825"/>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4E4A83A6-ED37-D7F5-D459-44ED5D605B0E}"/>
                </a:ext>
              </a:extLst>
            </p:cNvPr>
            <p:cNvSpPr/>
            <p:nvPr/>
          </p:nvSpPr>
          <p:spPr>
            <a:xfrm>
              <a:off x="4010355" y="3210228"/>
              <a:ext cx="73074" cy="67825"/>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id="{6A9EA16F-C245-862B-7DD4-1A2CCC35A9E4}"/>
                </a:ext>
              </a:extLst>
            </p:cNvPr>
            <p:cNvSpPr/>
            <p:nvPr/>
          </p:nvSpPr>
          <p:spPr>
            <a:xfrm>
              <a:off x="4010355" y="3341956"/>
              <a:ext cx="73074" cy="67825"/>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id="{22970754-A31A-6B46-6F9F-E64F1FDFDD38}"/>
                </a:ext>
              </a:extLst>
            </p:cNvPr>
            <p:cNvSpPr/>
            <p:nvPr/>
          </p:nvSpPr>
          <p:spPr>
            <a:xfrm>
              <a:off x="4010355" y="3475634"/>
              <a:ext cx="73074" cy="67825"/>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a:extLst>
                <a:ext uri="{FF2B5EF4-FFF2-40B4-BE49-F238E27FC236}">
                  <a16:creationId xmlns:a16="http://schemas.microsoft.com/office/drawing/2014/main" id="{FBDE58C7-EF44-A9CD-6649-8B8739AAF204}"/>
                </a:ext>
              </a:extLst>
            </p:cNvPr>
            <p:cNvSpPr/>
            <p:nvPr/>
          </p:nvSpPr>
          <p:spPr>
            <a:xfrm>
              <a:off x="4010355" y="3612135"/>
              <a:ext cx="73074" cy="67825"/>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타원 32">
            <a:extLst>
              <a:ext uri="{FF2B5EF4-FFF2-40B4-BE49-F238E27FC236}">
                <a16:creationId xmlns:a16="http://schemas.microsoft.com/office/drawing/2014/main" id="{411FDD1A-8BBC-4E6C-8BF9-D003E2A5DC9B}"/>
              </a:ext>
            </a:extLst>
          </p:cNvPr>
          <p:cNvSpPr/>
          <p:nvPr/>
        </p:nvSpPr>
        <p:spPr>
          <a:xfrm>
            <a:off x="4024846" y="3292392"/>
            <a:ext cx="49257" cy="45719"/>
          </a:xfrm>
          <a:prstGeom prst="ellipse">
            <a:avLst/>
          </a:prstGeom>
          <a:solidFill>
            <a:schemeClr val="tx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0" name="직선 화살표 연결선 169">
            <a:extLst>
              <a:ext uri="{FF2B5EF4-FFF2-40B4-BE49-F238E27FC236}">
                <a16:creationId xmlns:a16="http://schemas.microsoft.com/office/drawing/2014/main" id="{2808D0BD-EF52-03FE-687C-8DD62CABB95A}"/>
              </a:ext>
            </a:extLst>
          </p:cNvPr>
          <p:cNvCxnSpPr>
            <a:cxnSpLocks/>
          </p:cNvCxnSpPr>
          <p:nvPr/>
        </p:nvCxnSpPr>
        <p:spPr>
          <a:xfrm>
            <a:off x="5612768" y="3537384"/>
            <a:ext cx="934802" cy="0"/>
          </a:xfrm>
          <a:prstGeom prst="straightConnector1">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57" name="사각형: 둥근 모서리 156">
            <a:extLst>
              <a:ext uri="{FF2B5EF4-FFF2-40B4-BE49-F238E27FC236}">
                <a16:creationId xmlns:a16="http://schemas.microsoft.com/office/drawing/2014/main" id="{B68D5CAA-6827-1C7F-42AC-7F88FC86CC8D}"/>
              </a:ext>
            </a:extLst>
          </p:cNvPr>
          <p:cNvSpPr/>
          <p:nvPr/>
        </p:nvSpPr>
        <p:spPr>
          <a:xfrm>
            <a:off x="8045789" y="2378131"/>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저장</a:t>
            </a:r>
          </a:p>
        </p:txBody>
      </p:sp>
      <p:sp>
        <p:nvSpPr>
          <p:cNvPr id="169" name="사각형: 둥근 모서리 168">
            <a:extLst>
              <a:ext uri="{FF2B5EF4-FFF2-40B4-BE49-F238E27FC236}">
                <a16:creationId xmlns:a16="http://schemas.microsoft.com/office/drawing/2014/main" id="{CF11CF74-5D1E-E43D-DFB9-9BF45FD7C8A4}"/>
              </a:ext>
            </a:extLst>
          </p:cNvPr>
          <p:cNvSpPr/>
          <p:nvPr/>
        </p:nvSpPr>
        <p:spPr>
          <a:xfrm>
            <a:off x="7536139" y="2378131"/>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불러오기</a:t>
            </a:r>
          </a:p>
        </p:txBody>
      </p:sp>
      <p:sp>
        <p:nvSpPr>
          <p:cNvPr id="171" name="사각형: 둥근 모서리 170">
            <a:extLst>
              <a:ext uri="{FF2B5EF4-FFF2-40B4-BE49-F238E27FC236}">
                <a16:creationId xmlns:a16="http://schemas.microsoft.com/office/drawing/2014/main" id="{DDD2D7A6-D069-5CF1-2CA8-057CED4D7AE8}"/>
              </a:ext>
            </a:extLst>
          </p:cNvPr>
          <p:cNvSpPr/>
          <p:nvPr/>
        </p:nvSpPr>
        <p:spPr>
          <a:xfrm>
            <a:off x="2193813" y="2385628"/>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저장</a:t>
            </a:r>
          </a:p>
        </p:txBody>
      </p:sp>
      <p:sp>
        <p:nvSpPr>
          <p:cNvPr id="172" name="사각형: 둥근 모서리 171">
            <a:extLst>
              <a:ext uri="{FF2B5EF4-FFF2-40B4-BE49-F238E27FC236}">
                <a16:creationId xmlns:a16="http://schemas.microsoft.com/office/drawing/2014/main" id="{B4BDF2FB-CAC3-3EDC-32DA-690778BCFD67}"/>
              </a:ext>
            </a:extLst>
          </p:cNvPr>
          <p:cNvSpPr/>
          <p:nvPr/>
        </p:nvSpPr>
        <p:spPr>
          <a:xfrm>
            <a:off x="1684163" y="2385628"/>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불러오기</a:t>
            </a:r>
          </a:p>
        </p:txBody>
      </p:sp>
      <p:sp>
        <p:nvSpPr>
          <p:cNvPr id="9" name="모서리가 둥근 직사각형 299">
            <a:extLst>
              <a:ext uri="{FF2B5EF4-FFF2-40B4-BE49-F238E27FC236}">
                <a16:creationId xmlns:a16="http://schemas.microsoft.com/office/drawing/2014/main" id="{153121A5-70AA-BCF9-7A6A-E3A90DDB15B1}"/>
              </a:ext>
            </a:extLst>
          </p:cNvPr>
          <p:cNvSpPr/>
          <p:nvPr/>
        </p:nvSpPr>
        <p:spPr>
          <a:xfrm>
            <a:off x="1540651" y="225039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64" name="모서리가 둥근 직사각형 36">
            <a:extLst>
              <a:ext uri="{FF2B5EF4-FFF2-40B4-BE49-F238E27FC236}">
                <a16:creationId xmlns:a16="http://schemas.microsoft.com/office/drawing/2014/main" id="{E8F01408-1C8B-2729-6C1E-64FA4592F562}"/>
              </a:ext>
            </a:extLst>
          </p:cNvPr>
          <p:cNvSpPr/>
          <p:nvPr/>
        </p:nvSpPr>
        <p:spPr>
          <a:xfrm>
            <a:off x="5070448" y="2725844"/>
            <a:ext cx="461044" cy="135378"/>
          </a:xfrm>
          <a:prstGeom prst="roundRect">
            <a:avLst>
              <a:gd name="adj" fmla="val 5903"/>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삭제하기</a:t>
            </a:r>
          </a:p>
        </p:txBody>
      </p:sp>
      <p:sp>
        <p:nvSpPr>
          <p:cNvPr id="136" name="모서리가 둥근 직사각형 299">
            <a:extLst>
              <a:ext uri="{FF2B5EF4-FFF2-40B4-BE49-F238E27FC236}">
                <a16:creationId xmlns:a16="http://schemas.microsoft.com/office/drawing/2014/main" id="{2078A7CE-0670-8671-45E8-22A234EA9464}"/>
              </a:ext>
            </a:extLst>
          </p:cNvPr>
          <p:cNvSpPr/>
          <p:nvPr/>
        </p:nvSpPr>
        <p:spPr>
          <a:xfrm>
            <a:off x="4849688" y="266534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2-2</a:t>
            </a:r>
            <a:endParaRPr lang="ko-KR" altLang="en-US" sz="750" b="1" dirty="0"/>
          </a:p>
        </p:txBody>
      </p:sp>
    </p:spTree>
    <p:extLst>
      <p:ext uri="{BB962C8B-B14F-4D97-AF65-F5344CB8AC3E}">
        <p14:creationId xmlns:p14="http://schemas.microsoft.com/office/powerpoint/2010/main" val="30032925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5494831"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보고서 양식 저장</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LXPFA_SB_2D_WA_084</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extLst>
              <p:ext uri="{D42A27DB-BD31-4B8C-83A1-F6EECF244321}">
                <p14:modId xmlns:p14="http://schemas.microsoft.com/office/powerpoint/2010/main" val="2754335193"/>
              </p:ext>
            </p:extLst>
          </p:nvPr>
        </p:nvGraphicFramePr>
        <p:xfrm>
          <a:off x="9563100" y="897079"/>
          <a:ext cx="2486025" cy="3149483"/>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양식 저장 버튼</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작성한 양식을 저장하는 버튼</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 클릭 시 양식 저장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설정창</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팝업</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영식 저장 설정 창</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양식 제목 설정</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(2-1) </a:t>
                      </a:r>
                      <a:r>
                        <a:rPr lang="ko-KR" altLang="en-US" sz="800" b="0" kern="1200" baseline="0" dirty="0" err="1">
                          <a:solidFill>
                            <a:schemeClr val="tx1"/>
                          </a:solidFill>
                          <a:latin typeface="맑은 고딕" panose="020B0503020000020004" pitchFamily="50" charset="-127"/>
                          <a:ea typeface="맑은 고딕" panose="020B0503020000020004" pitchFamily="50" charset="-127"/>
                          <a:cs typeface="+mn-cs"/>
                          <a:sym typeface="Wingdings" pitchFamily="2" charset="2"/>
                        </a:rPr>
                        <a:t>필수값</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저장</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 클릭 시 양식 저장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설정 알림 문구 팝업</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344443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1" kern="1200" baseline="0" dirty="0">
                          <a:solidFill>
                            <a:schemeClr val="tx1"/>
                          </a:solidFill>
                          <a:latin typeface="맑은 고딕" panose="020B0503020000020004" pitchFamily="50" charset="-127"/>
                          <a:ea typeface="+mn-ea"/>
                          <a:cs typeface="+mn-cs"/>
                          <a:sym typeface="Wingdings" pitchFamily="2" charset="2"/>
                        </a:rPr>
                        <a:t>확인 버튼 </a:t>
                      </a:r>
                      <a:r>
                        <a:rPr lang="en-US" altLang="ko-KR" sz="800" b="0" kern="1200" baseline="0" dirty="0">
                          <a:solidFill>
                            <a:schemeClr val="tx1"/>
                          </a:solidFill>
                          <a:latin typeface="맑은 고딕" panose="020B0503020000020004" pitchFamily="50" charset="-127"/>
                          <a:ea typeface="+mn-ea"/>
                          <a:cs typeface="+mn-cs"/>
                          <a:sym typeface="Wingdings" pitchFamily="2" charset="2"/>
                        </a:rPr>
                        <a:t>: </a:t>
                      </a:r>
                      <a:r>
                        <a:rPr lang="ko-KR" altLang="en-US" sz="800" b="0" kern="1200" baseline="0" dirty="0">
                          <a:solidFill>
                            <a:schemeClr val="tx1"/>
                          </a:solidFill>
                          <a:latin typeface="맑은 고딕" panose="020B0503020000020004" pitchFamily="50" charset="-127"/>
                          <a:ea typeface="+mn-ea"/>
                          <a:cs typeface="+mn-cs"/>
                          <a:sym typeface="Wingdings" pitchFamily="2" charset="2"/>
                        </a:rPr>
                        <a:t>클릭 시 양식 저장</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1" kern="1200" baseline="0" dirty="0">
                          <a:solidFill>
                            <a:schemeClr val="tx1"/>
                          </a:solidFill>
                          <a:latin typeface="맑은 고딕" panose="020B0503020000020004" pitchFamily="50" charset="-127"/>
                          <a:ea typeface="+mn-ea"/>
                          <a:cs typeface="+mn-cs"/>
                          <a:sym typeface="Wingdings" pitchFamily="2" charset="2"/>
                        </a:rPr>
                        <a:t>취소 버튼 </a:t>
                      </a:r>
                      <a:r>
                        <a:rPr lang="en-US" altLang="ko-KR" sz="800" b="0" kern="1200" baseline="0" dirty="0">
                          <a:solidFill>
                            <a:schemeClr val="tx1"/>
                          </a:solidFill>
                          <a:latin typeface="맑은 고딕" panose="020B0503020000020004" pitchFamily="50" charset="-127"/>
                          <a:ea typeface="+mn-ea"/>
                          <a:cs typeface="+mn-cs"/>
                          <a:sym typeface="Wingdings" pitchFamily="2" charset="2"/>
                        </a:rPr>
                        <a:t>: </a:t>
                      </a:r>
                      <a:r>
                        <a:rPr lang="ko-KR" altLang="en-US" sz="800" b="0" kern="1200" baseline="0" dirty="0">
                          <a:solidFill>
                            <a:schemeClr val="tx1"/>
                          </a:solidFill>
                          <a:latin typeface="맑은 고딕" panose="020B0503020000020004" pitchFamily="50" charset="-127"/>
                          <a:ea typeface="+mn-ea"/>
                          <a:cs typeface="+mn-cs"/>
                          <a:sym typeface="Wingdings" pitchFamily="2" charset="2"/>
                        </a:rPr>
                        <a:t>클릭 시 양식 저장 취소</a:t>
                      </a:r>
                      <a:endParaRPr lang="en-US" altLang="ko-KR" sz="800" b="1"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23680154"/>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grpSp>
        <p:nvGrpSpPr>
          <p:cNvPr id="3" name="그룹 2">
            <a:extLst>
              <a:ext uri="{FF2B5EF4-FFF2-40B4-BE49-F238E27FC236}">
                <a16:creationId xmlns:a16="http://schemas.microsoft.com/office/drawing/2014/main" id="{2BA01DD4-5D1A-336E-499D-B857CFC87965}"/>
              </a:ext>
            </a:extLst>
          </p:cNvPr>
          <p:cNvGrpSpPr/>
          <p:nvPr/>
        </p:nvGrpSpPr>
        <p:grpSpPr>
          <a:xfrm>
            <a:off x="797170" y="1463915"/>
            <a:ext cx="1945368" cy="4221254"/>
            <a:chOff x="4779484" y="1018145"/>
            <a:chExt cx="1945368" cy="4221254"/>
          </a:xfrm>
        </p:grpSpPr>
        <p:sp>
          <p:nvSpPr>
            <p:cNvPr id="5" name="사각형: 둥근 모서리 4">
              <a:extLst>
                <a:ext uri="{FF2B5EF4-FFF2-40B4-BE49-F238E27FC236}">
                  <a16:creationId xmlns:a16="http://schemas.microsoft.com/office/drawing/2014/main" id="{2FB742EB-EB07-3395-1DAA-E2EAC5D13D95}"/>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6" name="그림 5">
              <a:extLst>
                <a:ext uri="{FF2B5EF4-FFF2-40B4-BE49-F238E27FC236}">
                  <a16:creationId xmlns:a16="http://schemas.microsoft.com/office/drawing/2014/main" id="{176871F7-7704-C500-57F6-1C1CF3E04812}"/>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14" name="사각형: 둥근 모서리 13">
              <a:extLst>
                <a:ext uri="{FF2B5EF4-FFF2-40B4-BE49-F238E27FC236}">
                  <a16:creationId xmlns:a16="http://schemas.microsoft.com/office/drawing/2014/main" id="{9F62F478-759B-101C-1E93-512852B0B21B}"/>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5" name="그래픽 14" descr="햄버거 메뉴 아이콘 단색으로 채워진">
              <a:extLst>
                <a:ext uri="{FF2B5EF4-FFF2-40B4-BE49-F238E27FC236}">
                  <a16:creationId xmlns:a16="http://schemas.microsoft.com/office/drawing/2014/main" id="{6CA1B796-F0F6-4C09-A829-E45B93E0B4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6" name="그래픽 15" descr="돋보기 단색으로 채워진">
              <a:extLst>
                <a:ext uri="{FF2B5EF4-FFF2-40B4-BE49-F238E27FC236}">
                  <a16:creationId xmlns:a16="http://schemas.microsoft.com/office/drawing/2014/main" id="{A3EC1512-0212-D9EE-2870-6FFF1EB44C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7" name="직사각형 16">
              <a:extLst>
                <a:ext uri="{FF2B5EF4-FFF2-40B4-BE49-F238E27FC236}">
                  <a16:creationId xmlns:a16="http://schemas.microsoft.com/office/drawing/2014/main" id="{E271AF01-5A28-6737-7839-D1A60016F856}"/>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8" name="타원 17">
              <a:extLst>
                <a:ext uri="{FF2B5EF4-FFF2-40B4-BE49-F238E27FC236}">
                  <a16:creationId xmlns:a16="http://schemas.microsoft.com/office/drawing/2014/main" id="{5C3C7C38-0135-3D62-3C79-F02D1A16FA60}"/>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9" name="그래픽 18" descr="연필 단색으로 채워진">
              <a:extLst>
                <a:ext uri="{FF2B5EF4-FFF2-40B4-BE49-F238E27FC236}">
                  <a16:creationId xmlns:a16="http://schemas.microsoft.com/office/drawing/2014/main" id="{C57BC3A9-1751-2CDA-4135-95DCB86063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20" name="직선 연결선 19">
              <a:extLst>
                <a:ext uri="{FF2B5EF4-FFF2-40B4-BE49-F238E27FC236}">
                  <a16:creationId xmlns:a16="http://schemas.microsoft.com/office/drawing/2014/main" id="{D48EC2F3-B8BE-46F8-AD31-907A13623DF0}"/>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F3E2C2B9-03AE-1DE3-70F9-80B3A96C5C23}"/>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099D1C1C-1549-9912-09E5-DD30A7728CE9}"/>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사각형: 둥근 모서리 23">
              <a:extLst>
                <a:ext uri="{FF2B5EF4-FFF2-40B4-BE49-F238E27FC236}">
                  <a16:creationId xmlns:a16="http://schemas.microsoft.com/office/drawing/2014/main" id="{4254C6BD-54F0-1E45-1F6C-54F3010E7524}"/>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5" name="그룹 24">
              <a:extLst>
                <a:ext uri="{FF2B5EF4-FFF2-40B4-BE49-F238E27FC236}">
                  <a16:creationId xmlns:a16="http://schemas.microsoft.com/office/drawing/2014/main" id="{6968F56A-F7F1-DF2D-19B1-4F9F2483030E}"/>
                </a:ext>
              </a:extLst>
            </p:cNvPr>
            <p:cNvGrpSpPr/>
            <p:nvPr/>
          </p:nvGrpSpPr>
          <p:grpSpPr>
            <a:xfrm>
              <a:off x="6466436" y="4679226"/>
              <a:ext cx="180000" cy="180000"/>
              <a:chOff x="4586056" y="2102346"/>
              <a:chExt cx="180000" cy="180000"/>
            </a:xfrm>
          </p:grpSpPr>
          <p:sp>
            <p:nvSpPr>
              <p:cNvPr id="29" name="사각형: 둥근 모서리 28">
                <a:extLst>
                  <a:ext uri="{FF2B5EF4-FFF2-40B4-BE49-F238E27FC236}">
                    <a16:creationId xmlns:a16="http://schemas.microsoft.com/office/drawing/2014/main" id="{C8EF7169-6B8C-548F-8744-93B84FBADFA5}"/>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0" name="그래픽 29" descr="대상 단색으로 채워진">
                <a:extLst>
                  <a:ext uri="{FF2B5EF4-FFF2-40B4-BE49-F238E27FC236}">
                    <a16:creationId xmlns:a16="http://schemas.microsoft.com/office/drawing/2014/main" id="{FD0499B5-93D0-5AC3-F8A0-B070BAA8426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26" name="그룹 25">
              <a:extLst>
                <a:ext uri="{FF2B5EF4-FFF2-40B4-BE49-F238E27FC236}">
                  <a16:creationId xmlns:a16="http://schemas.microsoft.com/office/drawing/2014/main" id="{DD3A5434-142F-E849-4C91-DCC8374E8096}"/>
                </a:ext>
              </a:extLst>
            </p:cNvPr>
            <p:cNvGrpSpPr/>
            <p:nvPr/>
          </p:nvGrpSpPr>
          <p:grpSpPr>
            <a:xfrm>
              <a:off x="6461741" y="4434938"/>
              <a:ext cx="180000" cy="180000"/>
              <a:chOff x="4586056" y="2607766"/>
              <a:chExt cx="180000" cy="180000"/>
            </a:xfrm>
          </p:grpSpPr>
          <p:sp>
            <p:nvSpPr>
              <p:cNvPr id="27" name="사각형: 둥근 모서리 26">
                <a:extLst>
                  <a:ext uri="{FF2B5EF4-FFF2-40B4-BE49-F238E27FC236}">
                    <a16:creationId xmlns:a16="http://schemas.microsoft.com/office/drawing/2014/main" id="{48569D18-A3B7-BBE5-FBBE-62BB5E0736B1}"/>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8" name="그래픽 27" descr="세계 단색으로 채워진">
                <a:extLst>
                  <a:ext uri="{FF2B5EF4-FFF2-40B4-BE49-F238E27FC236}">
                    <a16:creationId xmlns:a16="http://schemas.microsoft.com/office/drawing/2014/main" id="{61226667-0CC0-4D95-0E0F-C71E00871F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31" name="사각형: 둥근 모서리 30">
            <a:extLst>
              <a:ext uri="{FF2B5EF4-FFF2-40B4-BE49-F238E27FC236}">
                <a16:creationId xmlns:a16="http://schemas.microsoft.com/office/drawing/2014/main" id="{79B7961B-2016-2833-1130-328C66C16367}"/>
              </a:ext>
            </a:extLst>
          </p:cNvPr>
          <p:cNvSpPr/>
          <p:nvPr/>
        </p:nvSpPr>
        <p:spPr>
          <a:xfrm>
            <a:off x="797893" y="1874743"/>
            <a:ext cx="1943922" cy="3939316"/>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32" name="사각형: 둥근 모서리 31">
            <a:extLst>
              <a:ext uri="{FF2B5EF4-FFF2-40B4-BE49-F238E27FC236}">
                <a16:creationId xmlns:a16="http://schemas.microsoft.com/office/drawing/2014/main" id="{304E218E-4656-3DBA-4DCE-75097DF61CEC}"/>
              </a:ext>
            </a:extLst>
          </p:cNvPr>
          <p:cNvSpPr/>
          <p:nvPr/>
        </p:nvSpPr>
        <p:spPr>
          <a:xfrm>
            <a:off x="863065" y="1920741"/>
            <a:ext cx="667259"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tx1"/>
                </a:solidFill>
              </a:rPr>
              <a:t>현장조사 보고서</a:t>
            </a:r>
          </a:p>
        </p:txBody>
      </p:sp>
      <p:pic>
        <p:nvPicPr>
          <p:cNvPr id="42" name="그래픽 41" descr="닫기 단색으로 채워진">
            <a:extLst>
              <a:ext uri="{FF2B5EF4-FFF2-40B4-BE49-F238E27FC236}">
                <a16:creationId xmlns:a16="http://schemas.microsoft.com/office/drawing/2014/main" id="{F65098C5-D24C-D8B2-D7B8-6C9132E3AD6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38365" y="1938170"/>
            <a:ext cx="151332" cy="151332"/>
          </a:xfrm>
          <a:prstGeom prst="rect">
            <a:avLst/>
          </a:prstGeom>
        </p:spPr>
      </p:pic>
      <p:cxnSp>
        <p:nvCxnSpPr>
          <p:cNvPr id="43" name="직선 연결선 42">
            <a:extLst>
              <a:ext uri="{FF2B5EF4-FFF2-40B4-BE49-F238E27FC236}">
                <a16:creationId xmlns:a16="http://schemas.microsoft.com/office/drawing/2014/main" id="{82F39EB5-3905-608F-ED52-03296EC079C8}"/>
              </a:ext>
            </a:extLst>
          </p:cNvPr>
          <p:cNvCxnSpPr/>
          <p:nvPr/>
        </p:nvCxnSpPr>
        <p:spPr>
          <a:xfrm>
            <a:off x="798124" y="2317586"/>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4" name="사각형: 둥근 모서리 43">
            <a:extLst>
              <a:ext uri="{FF2B5EF4-FFF2-40B4-BE49-F238E27FC236}">
                <a16:creationId xmlns:a16="http://schemas.microsoft.com/office/drawing/2014/main" id="{967C14DE-0E2E-8351-1DE8-33FB177F54D5}"/>
              </a:ext>
            </a:extLst>
          </p:cNvPr>
          <p:cNvSpPr/>
          <p:nvPr/>
        </p:nvSpPr>
        <p:spPr>
          <a:xfrm>
            <a:off x="898799" y="2521717"/>
            <a:ext cx="1742626"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보고서 제목을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sp>
        <p:nvSpPr>
          <p:cNvPr id="46" name="사각형: 둥근 모서리 45">
            <a:extLst>
              <a:ext uri="{FF2B5EF4-FFF2-40B4-BE49-F238E27FC236}">
                <a16:creationId xmlns:a16="http://schemas.microsoft.com/office/drawing/2014/main" id="{4D38BD55-FC97-D39C-BFD7-879A946B004E}"/>
              </a:ext>
            </a:extLst>
          </p:cNvPr>
          <p:cNvSpPr/>
          <p:nvPr/>
        </p:nvSpPr>
        <p:spPr>
          <a:xfrm>
            <a:off x="1684163"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피처 추가</a:t>
            </a:r>
          </a:p>
        </p:txBody>
      </p:sp>
      <p:sp>
        <p:nvSpPr>
          <p:cNvPr id="47" name="사각형: 둥근 모서리 46">
            <a:extLst>
              <a:ext uri="{FF2B5EF4-FFF2-40B4-BE49-F238E27FC236}">
                <a16:creationId xmlns:a16="http://schemas.microsoft.com/office/drawing/2014/main" id="{DD67662C-DFE9-6842-A530-A5622F74B1D9}"/>
              </a:ext>
            </a:extLst>
          </p:cNvPr>
          <p:cNvSpPr/>
          <p:nvPr/>
        </p:nvSpPr>
        <p:spPr>
          <a:xfrm>
            <a:off x="2195747"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사진 업로드</a:t>
            </a:r>
          </a:p>
        </p:txBody>
      </p:sp>
      <p:sp>
        <p:nvSpPr>
          <p:cNvPr id="48" name="사각형: 둥근 모서리 47">
            <a:extLst>
              <a:ext uri="{FF2B5EF4-FFF2-40B4-BE49-F238E27FC236}">
                <a16:creationId xmlns:a16="http://schemas.microsoft.com/office/drawing/2014/main" id="{978EF144-37B8-2184-4BA4-DA1EF13C0331}"/>
              </a:ext>
            </a:extLst>
          </p:cNvPr>
          <p:cNvSpPr/>
          <p:nvPr/>
        </p:nvSpPr>
        <p:spPr>
          <a:xfrm>
            <a:off x="898799" y="3254394"/>
            <a:ext cx="663531"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작성자 이름</a:t>
            </a:r>
          </a:p>
        </p:txBody>
      </p:sp>
      <p:sp>
        <p:nvSpPr>
          <p:cNvPr id="49" name="사각형: 둥근 모서리 48">
            <a:extLst>
              <a:ext uri="{FF2B5EF4-FFF2-40B4-BE49-F238E27FC236}">
                <a16:creationId xmlns:a16="http://schemas.microsoft.com/office/drawing/2014/main" id="{4E85F820-3290-0C20-DB61-2020F2B7C863}"/>
              </a:ext>
            </a:extLst>
          </p:cNvPr>
          <p:cNvSpPr/>
          <p:nvPr/>
        </p:nvSpPr>
        <p:spPr>
          <a:xfrm>
            <a:off x="1614721" y="3254394"/>
            <a:ext cx="1034108"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2023-07-14</a:t>
            </a:r>
            <a:endParaRPr lang="ko-KR" altLang="en-US" sz="600" dirty="0">
              <a:solidFill>
                <a:schemeClr val="bg1">
                  <a:lumMod val="50000"/>
                </a:schemeClr>
              </a:solidFill>
            </a:endParaRPr>
          </a:p>
        </p:txBody>
      </p:sp>
      <p:pic>
        <p:nvPicPr>
          <p:cNvPr id="50" name="그래픽 49" descr="일일 일정표 단색으로 채워진">
            <a:extLst>
              <a:ext uri="{FF2B5EF4-FFF2-40B4-BE49-F238E27FC236}">
                <a16:creationId xmlns:a16="http://schemas.microsoft.com/office/drawing/2014/main" id="{11DDFC25-CE74-CF7E-DF0B-CA9F111D54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88105" y="3272394"/>
            <a:ext cx="144000" cy="144000"/>
          </a:xfrm>
          <a:prstGeom prst="rect">
            <a:avLst/>
          </a:prstGeom>
        </p:spPr>
      </p:pic>
      <p:sp>
        <p:nvSpPr>
          <p:cNvPr id="51" name="사각형: 둥근 모서리 50">
            <a:extLst>
              <a:ext uri="{FF2B5EF4-FFF2-40B4-BE49-F238E27FC236}">
                <a16:creationId xmlns:a16="http://schemas.microsoft.com/office/drawing/2014/main" id="{44FDE588-A26A-394E-7636-EBD70F127F0E}"/>
              </a:ext>
            </a:extLst>
          </p:cNvPr>
          <p:cNvSpPr/>
          <p:nvPr/>
        </p:nvSpPr>
        <p:spPr>
          <a:xfrm>
            <a:off x="898799" y="3488231"/>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소제목</a:t>
            </a:r>
          </a:p>
        </p:txBody>
      </p:sp>
      <p:sp>
        <p:nvSpPr>
          <p:cNvPr id="52" name="사각형: 둥근 모서리 51">
            <a:extLst>
              <a:ext uri="{FF2B5EF4-FFF2-40B4-BE49-F238E27FC236}">
                <a16:creationId xmlns:a16="http://schemas.microsoft.com/office/drawing/2014/main" id="{B442613A-047D-3D35-E7F8-D8B54595AB34}"/>
              </a:ext>
            </a:extLst>
          </p:cNvPr>
          <p:cNvSpPr/>
          <p:nvPr/>
        </p:nvSpPr>
        <p:spPr>
          <a:xfrm>
            <a:off x="903496" y="3717256"/>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53" name="그래픽 52" descr="배지 팔로우 윤곽선">
            <a:extLst>
              <a:ext uri="{FF2B5EF4-FFF2-40B4-BE49-F238E27FC236}">
                <a16:creationId xmlns:a16="http://schemas.microsoft.com/office/drawing/2014/main" id="{2A1AA009-FFC3-EBB7-638F-5DA6452516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49163" y="4307213"/>
            <a:ext cx="192262" cy="192262"/>
          </a:xfrm>
          <a:prstGeom prst="rect">
            <a:avLst/>
          </a:prstGeom>
        </p:spPr>
      </p:pic>
      <p:sp>
        <p:nvSpPr>
          <p:cNvPr id="54" name="사각형: 둥근 모서리 53">
            <a:extLst>
              <a:ext uri="{FF2B5EF4-FFF2-40B4-BE49-F238E27FC236}">
                <a16:creationId xmlns:a16="http://schemas.microsoft.com/office/drawing/2014/main" id="{18B4926D-B2EF-E91D-102B-7877CAADE663}"/>
              </a:ext>
            </a:extLst>
          </p:cNvPr>
          <p:cNvSpPr/>
          <p:nvPr/>
        </p:nvSpPr>
        <p:spPr>
          <a:xfrm>
            <a:off x="898799" y="4521577"/>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소제목</a:t>
            </a:r>
          </a:p>
        </p:txBody>
      </p:sp>
      <p:sp>
        <p:nvSpPr>
          <p:cNvPr id="55" name="사각형: 둥근 모서리 54">
            <a:extLst>
              <a:ext uri="{FF2B5EF4-FFF2-40B4-BE49-F238E27FC236}">
                <a16:creationId xmlns:a16="http://schemas.microsoft.com/office/drawing/2014/main" id="{35B3E6E5-4EB1-9F97-017D-2F70C2E0260C}"/>
              </a:ext>
            </a:extLst>
          </p:cNvPr>
          <p:cNvSpPr/>
          <p:nvPr/>
        </p:nvSpPr>
        <p:spPr>
          <a:xfrm>
            <a:off x="903496" y="4750602"/>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56" name="그래픽 55" descr="배지 팔로우 윤곽선">
            <a:extLst>
              <a:ext uri="{FF2B5EF4-FFF2-40B4-BE49-F238E27FC236}">
                <a16:creationId xmlns:a16="http://schemas.microsoft.com/office/drawing/2014/main" id="{C8761A46-42D9-C28A-4581-5D7C8812B5B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91835" y="5340559"/>
            <a:ext cx="192262" cy="192262"/>
          </a:xfrm>
          <a:prstGeom prst="rect">
            <a:avLst/>
          </a:prstGeom>
        </p:spPr>
      </p:pic>
      <p:pic>
        <p:nvPicPr>
          <p:cNvPr id="57" name="그래픽 56" descr="배지 팔로우 취소 윤곽선">
            <a:extLst>
              <a:ext uri="{FF2B5EF4-FFF2-40B4-BE49-F238E27FC236}">
                <a16:creationId xmlns:a16="http://schemas.microsoft.com/office/drawing/2014/main" id="{D9F401C8-B11F-CAEE-3C5E-3C279FE98CA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458954" y="5340559"/>
            <a:ext cx="192262" cy="192262"/>
          </a:xfrm>
          <a:prstGeom prst="rect">
            <a:avLst/>
          </a:prstGeom>
        </p:spPr>
      </p:pic>
      <p:sp>
        <p:nvSpPr>
          <p:cNvPr id="58" name="모서리가 둥근 직사각형 36">
            <a:extLst>
              <a:ext uri="{FF2B5EF4-FFF2-40B4-BE49-F238E27FC236}">
                <a16:creationId xmlns:a16="http://schemas.microsoft.com/office/drawing/2014/main" id="{6D0D315C-D237-A615-3F03-01619C402711}"/>
              </a:ext>
            </a:extLst>
          </p:cNvPr>
          <p:cNvSpPr/>
          <p:nvPr/>
        </p:nvSpPr>
        <p:spPr>
          <a:xfrm>
            <a:off x="1496755" y="5532763"/>
            <a:ext cx="543195" cy="190408"/>
          </a:xfrm>
          <a:prstGeom prst="roundRect">
            <a:avLst>
              <a:gd name="adj" fmla="val 590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저장</a:t>
            </a:r>
          </a:p>
        </p:txBody>
      </p:sp>
      <p:sp>
        <p:nvSpPr>
          <p:cNvPr id="60" name="사각형: 둥근 모서리 59">
            <a:extLst>
              <a:ext uri="{FF2B5EF4-FFF2-40B4-BE49-F238E27FC236}">
                <a16:creationId xmlns:a16="http://schemas.microsoft.com/office/drawing/2014/main" id="{2E8FC5C8-9818-5CC6-D0C9-D7A5ED7AB577}"/>
              </a:ext>
            </a:extLst>
          </p:cNvPr>
          <p:cNvSpPr/>
          <p:nvPr/>
        </p:nvSpPr>
        <p:spPr>
          <a:xfrm>
            <a:off x="898799" y="3021865"/>
            <a:ext cx="1750030"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주소 입력</a:t>
            </a:r>
          </a:p>
        </p:txBody>
      </p:sp>
      <p:sp>
        <p:nvSpPr>
          <p:cNvPr id="61" name="사각형: 둥근 위쪽 모서리 60">
            <a:extLst>
              <a:ext uri="{FF2B5EF4-FFF2-40B4-BE49-F238E27FC236}">
                <a16:creationId xmlns:a16="http://schemas.microsoft.com/office/drawing/2014/main" id="{D16277AE-FAEC-862D-5C35-55D51E559E6D}"/>
              </a:ext>
            </a:extLst>
          </p:cNvPr>
          <p:cNvSpPr/>
          <p:nvPr/>
        </p:nvSpPr>
        <p:spPr>
          <a:xfrm>
            <a:off x="824746" y="2136711"/>
            <a:ext cx="447612" cy="180000"/>
          </a:xfrm>
          <a:prstGeom prst="round2SameRect">
            <a:avLst/>
          </a:prstGeom>
          <a:solidFill>
            <a:schemeClr val="accent1">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1</a:t>
            </a:r>
            <a:endParaRPr lang="ko-KR" altLang="en-US" sz="500" b="1" dirty="0">
              <a:solidFill>
                <a:schemeClr val="bg1"/>
              </a:solidFill>
            </a:endParaRPr>
          </a:p>
        </p:txBody>
      </p:sp>
      <p:sp>
        <p:nvSpPr>
          <p:cNvPr id="62" name="사각형: 둥근 위쪽 모서리 61">
            <a:extLst>
              <a:ext uri="{FF2B5EF4-FFF2-40B4-BE49-F238E27FC236}">
                <a16:creationId xmlns:a16="http://schemas.microsoft.com/office/drawing/2014/main" id="{14DB8516-A04F-A241-0BA3-7D552935B21F}"/>
              </a:ext>
            </a:extLst>
          </p:cNvPr>
          <p:cNvSpPr/>
          <p:nvPr/>
        </p:nvSpPr>
        <p:spPr>
          <a:xfrm>
            <a:off x="1272226"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2</a:t>
            </a:r>
            <a:endParaRPr lang="ko-KR" altLang="en-US" sz="500" b="1" dirty="0">
              <a:solidFill>
                <a:schemeClr val="bg1"/>
              </a:solidFill>
            </a:endParaRPr>
          </a:p>
        </p:txBody>
      </p:sp>
      <p:sp>
        <p:nvSpPr>
          <p:cNvPr id="63" name="사각형: 둥근 위쪽 모서리 62">
            <a:extLst>
              <a:ext uri="{FF2B5EF4-FFF2-40B4-BE49-F238E27FC236}">
                <a16:creationId xmlns:a16="http://schemas.microsoft.com/office/drawing/2014/main" id="{868BF7BD-7A0D-7AC6-63F2-9B62BD2E8FE8}"/>
              </a:ext>
            </a:extLst>
          </p:cNvPr>
          <p:cNvSpPr/>
          <p:nvPr/>
        </p:nvSpPr>
        <p:spPr>
          <a:xfrm>
            <a:off x="1719838"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3</a:t>
            </a:r>
            <a:endParaRPr lang="ko-KR" altLang="en-US" sz="500" b="1" dirty="0">
              <a:solidFill>
                <a:schemeClr val="bg1"/>
              </a:solidFill>
            </a:endParaRPr>
          </a:p>
        </p:txBody>
      </p:sp>
      <p:cxnSp>
        <p:nvCxnSpPr>
          <p:cNvPr id="160" name="연결선: 꺾임 159">
            <a:extLst>
              <a:ext uri="{FF2B5EF4-FFF2-40B4-BE49-F238E27FC236}">
                <a16:creationId xmlns:a16="http://schemas.microsoft.com/office/drawing/2014/main" id="{AAE38161-B8E7-FAD5-B876-70E81FE3D6BC}"/>
              </a:ext>
            </a:extLst>
          </p:cNvPr>
          <p:cNvCxnSpPr>
            <a:cxnSpLocks/>
            <a:stCxn id="171" idx="3"/>
            <a:endCxn id="33" idx="1"/>
          </p:cNvCxnSpPr>
          <p:nvPr/>
        </p:nvCxnSpPr>
        <p:spPr>
          <a:xfrm>
            <a:off x="2641425" y="2442739"/>
            <a:ext cx="1131421" cy="88234"/>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1" name="사각형: 둥근 모서리 170">
            <a:extLst>
              <a:ext uri="{FF2B5EF4-FFF2-40B4-BE49-F238E27FC236}">
                <a16:creationId xmlns:a16="http://schemas.microsoft.com/office/drawing/2014/main" id="{DDD2D7A6-D069-5CF1-2CA8-057CED4D7AE8}"/>
              </a:ext>
            </a:extLst>
          </p:cNvPr>
          <p:cNvSpPr/>
          <p:nvPr/>
        </p:nvSpPr>
        <p:spPr>
          <a:xfrm>
            <a:off x="2193813" y="2385628"/>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저장</a:t>
            </a:r>
          </a:p>
        </p:txBody>
      </p:sp>
      <p:sp>
        <p:nvSpPr>
          <p:cNvPr id="172" name="사각형: 둥근 모서리 171">
            <a:extLst>
              <a:ext uri="{FF2B5EF4-FFF2-40B4-BE49-F238E27FC236}">
                <a16:creationId xmlns:a16="http://schemas.microsoft.com/office/drawing/2014/main" id="{B4BDF2FB-CAC3-3EDC-32DA-690778BCFD67}"/>
              </a:ext>
            </a:extLst>
          </p:cNvPr>
          <p:cNvSpPr/>
          <p:nvPr/>
        </p:nvSpPr>
        <p:spPr>
          <a:xfrm>
            <a:off x="1684163" y="2385628"/>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불러오기</a:t>
            </a:r>
          </a:p>
        </p:txBody>
      </p:sp>
      <p:sp>
        <p:nvSpPr>
          <p:cNvPr id="9" name="모서리가 둥근 직사각형 299">
            <a:extLst>
              <a:ext uri="{FF2B5EF4-FFF2-40B4-BE49-F238E27FC236}">
                <a16:creationId xmlns:a16="http://schemas.microsoft.com/office/drawing/2014/main" id="{153121A5-70AA-BCF9-7A6A-E3A90DDB15B1}"/>
              </a:ext>
            </a:extLst>
          </p:cNvPr>
          <p:cNvSpPr/>
          <p:nvPr/>
        </p:nvSpPr>
        <p:spPr>
          <a:xfrm>
            <a:off x="2081495" y="225039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grpSp>
        <p:nvGrpSpPr>
          <p:cNvPr id="136" name="그룹 135">
            <a:extLst>
              <a:ext uri="{FF2B5EF4-FFF2-40B4-BE49-F238E27FC236}">
                <a16:creationId xmlns:a16="http://schemas.microsoft.com/office/drawing/2014/main" id="{8960D72B-B215-569D-ED8B-816B5297C1AB}"/>
              </a:ext>
            </a:extLst>
          </p:cNvPr>
          <p:cNvGrpSpPr/>
          <p:nvPr/>
        </p:nvGrpSpPr>
        <p:grpSpPr>
          <a:xfrm>
            <a:off x="6324243" y="1819234"/>
            <a:ext cx="2537768" cy="1247008"/>
            <a:chOff x="7281323" y="3823467"/>
            <a:chExt cx="3867324" cy="1900325"/>
          </a:xfrm>
        </p:grpSpPr>
        <p:sp>
          <p:nvSpPr>
            <p:cNvPr id="166" name="모서리가 둥근 직사각형 44">
              <a:extLst>
                <a:ext uri="{FF2B5EF4-FFF2-40B4-BE49-F238E27FC236}">
                  <a16:creationId xmlns:a16="http://schemas.microsoft.com/office/drawing/2014/main" id="{9C1CFEDA-8C9B-A895-4FCD-6A8E40D5FB39}"/>
                </a:ext>
              </a:extLst>
            </p:cNvPr>
            <p:cNvSpPr/>
            <p:nvPr/>
          </p:nvSpPr>
          <p:spPr>
            <a:xfrm>
              <a:off x="7281323" y="3823467"/>
              <a:ext cx="3867324" cy="1900325"/>
            </a:xfrm>
            <a:prstGeom prst="roundRect">
              <a:avLst>
                <a:gd name="adj" fmla="val 5907"/>
              </a:avLst>
            </a:prstGeom>
            <a:solidFill>
              <a:schemeClr val="bg1"/>
            </a:solidFill>
            <a:ln w="9525">
              <a:solidFill>
                <a:srgbClr val="8FAADC"/>
              </a:solidFill>
            </a:ln>
            <a:effectLst>
              <a:outerShdw blurRad="114300" dist="38100" dir="5400000" sx="98000" sy="9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3" name="TextBox 172">
              <a:extLst>
                <a:ext uri="{FF2B5EF4-FFF2-40B4-BE49-F238E27FC236}">
                  <a16:creationId xmlns:a16="http://schemas.microsoft.com/office/drawing/2014/main" id="{665B7E19-AA07-D31E-1068-BF8C3E6C06FB}"/>
                </a:ext>
              </a:extLst>
            </p:cNvPr>
            <p:cNvSpPr txBox="1"/>
            <p:nvPr/>
          </p:nvSpPr>
          <p:spPr>
            <a:xfrm>
              <a:off x="8174308" y="4081814"/>
              <a:ext cx="2129202" cy="386945"/>
            </a:xfrm>
            <a:prstGeom prst="rect">
              <a:avLst/>
            </a:prstGeom>
            <a:noFill/>
          </p:spPr>
          <p:txBody>
            <a:bodyPr wrap="square" rtlCol="0">
              <a:spAutoFit/>
            </a:bodyPr>
            <a:lstStyle/>
            <a:p>
              <a:pPr algn="ctr"/>
              <a:r>
                <a:rPr lang="ko-KR" altLang="en-US" sz="1050" b="1" dirty="0"/>
                <a:t>양식 저장</a:t>
              </a:r>
            </a:p>
          </p:txBody>
        </p:sp>
        <p:sp>
          <p:nvSpPr>
            <p:cNvPr id="174" name="TextBox 173">
              <a:extLst>
                <a:ext uri="{FF2B5EF4-FFF2-40B4-BE49-F238E27FC236}">
                  <a16:creationId xmlns:a16="http://schemas.microsoft.com/office/drawing/2014/main" id="{0AF2984E-79C3-DB02-3A02-FA5A03798D81}"/>
                </a:ext>
              </a:extLst>
            </p:cNvPr>
            <p:cNvSpPr txBox="1"/>
            <p:nvPr/>
          </p:nvSpPr>
          <p:spPr>
            <a:xfrm>
              <a:off x="7705359" y="4411115"/>
              <a:ext cx="3067097" cy="355188"/>
            </a:xfrm>
            <a:prstGeom prst="rect">
              <a:avLst/>
            </a:prstGeom>
            <a:noFill/>
          </p:spPr>
          <p:txBody>
            <a:bodyPr wrap="square" rtlCol="0">
              <a:spAutoFit/>
            </a:bodyPr>
            <a:lstStyle/>
            <a:p>
              <a:pPr algn="ctr">
                <a:lnSpc>
                  <a:spcPct val="150000"/>
                </a:lnSpc>
              </a:pPr>
              <a:r>
                <a:rPr lang="ko-KR" altLang="en-US" sz="700" dirty="0">
                  <a:solidFill>
                    <a:schemeClr val="tx1">
                      <a:lumMod val="50000"/>
                      <a:lumOff val="50000"/>
                    </a:schemeClr>
                  </a:solidFill>
                  <a:latin typeface="+mj-lt"/>
                </a:rPr>
                <a:t>해당 보고서의 양식을 저장하겠습니까</a:t>
              </a:r>
              <a:r>
                <a:rPr lang="en-US" altLang="ko-KR" sz="700" dirty="0">
                  <a:solidFill>
                    <a:schemeClr val="tx1">
                      <a:lumMod val="50000"/>
                      <a:lumOff val="50000"/>
                    </a:schemeClr>
                  </a:solidFill>
                  <a:latin typeface="+mj-lt"/>
                </a:rPr>
                <a:t>?</a:t>
              </a:r>
            </a:p>
          </p:txBody>
        </p:sp>
        <p:grpSp>
          <p:nvGrpSpPr>
            <p:cNvPr id="175" name="그룹 174">
              <a:extLst>
                <a:ext uri="{FF2B5EF4-FFF2-40B4-BE49-F238E27FC236}">
                  <a16:creationId xmlns:a16="http://schemas.microsoft.com/office/drawing/2014/main" id="{4F1A7D01-4037-12BB-3B8D-6C3F0E28A3C6}"/>
                </a:ext>
              </a:extLst>
            </p:cNvPr>
            <p:cNvGrpSpPr/>
            <p:nvPr/>
          </p:nvGrpSpPr>
          <p:grpSpPr>
            <a:xfrm>
              <a:off x="8158911" y="5113545"/>
              <a:ext cx="2284546" cy="288000"/>
              <a:chOff x="5844884" y="4339822"/>
              <a:chExt cx="2284546" cy="288000"/>
            </a:xfrm>
          </p:grpSpPr>
          <p:sp>
            <p:nvSpPr>
              <p:cNvPr id="176" name="모서리가 둥근 직사각형 49">
                <a:extLst>
                  <a:ext uri="{FF2B5EF4-FFF2-40B4-BE49-F238E27FC236}">
                    <a16:creationId xmlns:a16="http://schemas.microsoft.com/office/drawing/2014/main" id="{C931B1F3-FBE0-8D14-FD29-8542F9AB08A8}"/>
                  </a:ext>
                </a:extLst>
              </p:cNvPr>
              <p:cNvSpPr/>
              <p:nvPr/>
            </p:nvSpPr>
            <p:spPr>
              <a:xfrm>
                <a:off x="5844884" y="4339822"/>
                <a:ext cx="1080000" cy="288000"/>
              </a:xfrm>
              <a:prstGeom prst="roundRect">
                <a:avLst>
                  <a:gd name="adj" fmla="val 50000"/>
                </a:avLst>
              </a:prstGeom>
              <a:solidFill>
                <a:srgbClr val="7F7F7F"/>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tx1"/>
                    </a:solidFill>
                  </a:rPr>
                  <a:t>취소</a:t>
                </a:r>
              </a:p>
            </p:txBody>
          </p:sp>
          <p:sp>
            <p:nvSpPr>
              <p:cNvPr id="177" name="모서리가 둥근 직사각형 50">
                <a:extLst>
                  <a:ext uri="{FF2B5EF4-FFF2-40B4-BE49-F238E27FC236}">
                    <a16:creationId xmlns:a16="http://schemas.microsoft.com/office/drawing/2014/main" id="{C17A8799-B921-4C62-35B8-234A2F2EAC9C}"/>
                  </a:ext>
                </a:extLst>
              </p:cNvPr>
              <p:cNvSpPr/>
              <p:nvPr/>
            </p:nvSpPr>
            <p:spPr>
              <a:xfrm>
                <a:off x="7049430" y="4339822"/>
                <a:ext cx="1080000" cy="288000"/>
              </a:xfrm>
              <a:prstGeom prst="roundRect">
                <a:avLst>
                  <a:gd name="adj" fmla="val 50000"/>
                </a:avLst>
              </a:prstGeom>
              <a:solidFill>
                <a:srgbClr val="2F5597"/>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확인</a:t>
                </a:r>
              </a:p>
            </p:txBody>
          </p:sp>
        </p:grpSp>
      </p:grpSp>
      <p:sp>
        <p:nvSpPr>
          <p:cNvPr id="33" name="직사각형 32">
            <a:extLst>
              <a:ext uri="{FF2B5EF4-FFF2-40B4-BE49-F238E27FC236}">
                <a16:creationId xmlns:a16="http://schemas.microsoft.com/office/drawing/2014/main" id="{FABFBE28-88FE-8300-F587-5D1821E71FC6}"/>
              </a:ext>
            </a:extLst>
          </p:cNvPr>
          <p:cNvSpPr/>
          <p:nvPr/>
        </p:nvSpPr>
        <p:spPr>
          <a:xfrm>
            <a:off x="3772846" y="2125752"/>
            <a:ext cx="1945368" cy="810442"/>
          </a:xfrm>
          <a:prstGeom prst="rect">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3C53E012-055C-4586-22E1-A7F1E28CFB3A}"/>
              </a:ext>
            </a:extLst>
          </p:cNvPr>
          <p:cNvSpPr/>
          <p:nvPr/>
        </p:nvSpPr>
        <p:spPr>
          <a:xfrm>
            <a:off x="3772845" y="1938934"/>
            <a:ext cx="1945368" cy="186818"/>
          </a:xfrm>
          <a:prstGeom prst="rect">
            <a:avLst/>
          </a:prstGeom>
          <a:solidFill>
            <a:srgbClr val="8FAB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5" name="그래픽 34" descr="닫기 단색으로 채워진">
            <a:extLst>
              <a:ext uri="{FF2B5EF4-FFF2-40B4-BE49-F238E27FC236}">
                <a16:creationId xmlns:a16="http://schemas.microsoft.com/office/drawing/2014/main" id="{801023AE-A9C3-F407-2BC1-97B17E3AFE6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534635" y="1965145"/>
            <a:ext cx="134396" cy="134396"/>
          </a:xfrm>
          <a:prstGeom prst="rect">
            <a:avLst/>
          </a:prstGeom>
        </p:spPr>
      </p:pic>
      <p:sp>
        <p:nvSpPr>
          <p:cNvPr id="36" name="직사각형 35">
            <a:extLst>
              <a:ext uri="{FF2B5EF4-FFF2-40B4-BE49-F238E27FC236}">
                <a16:creationId xmlns:a16="http://schemas.microsoft.com/office/drawing/2014/main" id="{0C0EC9A3-6B5B-A8D1-1507-9ABB15B19D82}"/>
              </a:ext>
            </a:extLst>
          </p:cNvPr>
          <p:cNvSpPr/>
          <p:nvPr/>
        </p:nvSpPr>
        <p:spPr>
          <a:xfrm>
            <a:off x="4077468" y="1973710"/>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b="1" dirty="0">
                <a:solidFill>
                  <a:schemeClr val="bg1"/>
                </a:solidFill>
              </a:rPr>
              <a:t>양식 저장</a:t>
            </a:r>
          </a:p>
        </p:txBody>
      </p:sp>
      <p:sp>
        <p:nvSpPr>
          <p:cNvPr id="37" name="사각형: 둥근 모서리 36">
            <a:extLst>
              <a:ext uri="{FF2B5EF4-FFF2-40B4-BE49-F238E27FC236}">
                <a16:creationId xmlns:a16="http://schemas.microsoft.com/office/drawing/2014/main" id="{399E7724-D5EA-9416-BEB4-EE0D898F1C2C}"/>
              </a:ext>
            </a:extLst>
          </p:cNvPr>
          <p:cNvSpPr/>
          <p:nvPr/>
        </p:nvSpPr>
        <p:spPr>
          <a:xfrm>
            <a:off x="3859207" y="2340554"/>
            <a:ext cx="1742626"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제목을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sp>
        <p:nvSpPr>
          <p:cNvPr id="38" name="사각형: 둥근 모서리 37">
            <a:extLst>
              <a:ext uri="{FF2B5EF4-FFF2-40B4-BE49-F238E27FC236}">
                <a16:creationId xmlns:a16="http://schemas.microsoft.com/office/drawing/2014/main" id="{F468C553-F62F-5D57-67DA-011AF4310FEC}"/>
              </a:ext>
            </a:extLst>
          </p:cNvPr>
          <p:cNvSpPr/>
          <p:nvPr/>
        </p:nvSpPr>
        <p:spPr>
          <a:xfrm>
            <a:off x="3859207" y="2136397"/>
            <a:ext cx="1742626"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양식 제목</a:t>
            </a:r>
            <a:r>
              <a:rPr lang="en-US" altLang="ko-KR" sz="600" dirty="0">
                <a:solidFill>
                  <a:srgbClr val="FF0000"/>
                </a:solidFill>
              </a:rPr>
              <a:t>*</a:t>
            </a:r>
            <a:endParaRPr lang="ko-KR" altLang="en-US" sz="600" dirty="0">
              <a:solidFill>
                <a:srgbClr val="FF0000"/>
              </a:solidFill>
            </a:endParaRPr>
          </a:p>
        </p:txBody>
      </p:sp>
      <p:sp>
        <p:nvSpPr>
          <p:cNvPr id="39" name="모서리가 둥근 직사각형 36">
            <a:extLst>
              <a:ext uri="{FF2B5EF4-FFF2-40B4-BE49-F238E27FC236}">
                <a16:creationId xmlns:a16="http://schemas.microsoft.com/office/drawing/2014/main" id="{ED8DB573-946F-0853-402D-C4FB76D3711A}"/>
              </a:ext>
            </a:extLst>
          </p:cNvPr>
          <p:cNvSpPr/>
          <p:nvPr/>
        </p:nvSpPr>
        <p:spPr>
          <a:xfrm>
            <a:off x="4473930" y="2624501"/>
            <a:ext cx="543195" cy="190408"/>
          </a:xfrm>
          <a:prstGeom prst="roundRect">
            <a:avLst>
              <a:gd name="adj" fmla="val 590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저장</a:t>
            </a:r>
          </a:p>
        </p:txBody>
      </p:sp>
      <p:sp>
        <p:nvSpPr>
          <p:cNvPr id="40" name="모서리가 둥근 직사각형 299">
            <a:extLst>
              <a:ext uri="{FF2B5EF4-FFF2-40B4-BE49-F238E27FC236}">
                <a16:creationId xmlns:a16="http://schemas.microsoft.com/office/drawing/2014/main" id="{B6B1ABF5-6C52-9CBA-C77D-C54BE142997E}"/>
              </a:ext>
            </a:extLst>
          </p:cNvPr>
          <p:cNvSpPr/>
          <p:nvPr/>
        </p:nvSpPr>
        <p:spPr>
          <a:xfrm>
            <a:off x="3659222" y="178864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41" name="모서리가 둥근 직사각형 299">
            <a:extLst>
              <a:ext uri="{FF2B5EF4-FFF2-40B4-BE49-F238E27FC236}">
                <a16:creationId xmlns:a16="http://schemas.microsoft.com/office/drawing/2014/main" id="{EBF504B2-C03A-5466-9658-6586010DA23C}"/>
              </a:ext>
            </a:extLst>
          </p:cNvPr>
          <p:cNvSpPr/>
          <p:nvPr/>
        </p:nvSpPr>
        <p:spPr>
          <a:xfrm>
            <a:off x="6288872" y="1726841"/>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
        <p:nvSpPr>
          <p:cNvPr id="59" name="모서리가 둥근 직사각형 299">
            <a:extLst>
              <a:ext uri="{FF2B5EF4-FFF2-40B4-BE49-F238E27FC236}">
                <a16:creationId xmlns:a16="http://schemas.microsoft.com/office/drawing/2014/main" id="{C69AADEF-EAE9-8771-5A13-7CED9BBB2D04}"/>
              </a:ext>
            </a:extLst>
          </p:cNvPr>
          <p:cNvSpPr/>
          <p:nvPr/>
        </p:nvSpPr>
        <p:spPr>
          <a:xfrm>
            <a:off x="3566689" y="211388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sp>
        <p:nvSpPr>
          <p:cNvPr id="64" name="모서리가 둥근 직사각형 299">
            <a:extLst>
              <a:ext uri="{FF2B5EF4-FFF2-40B4-BE49-F238E27FC236}">
                <a16:creationId xmlns:a16="http://schemas.microsoft.com/office/drawing/2014/main" id="{ED5BDFFA-62CD-9306-7FE9-E0F3D6E5D1ED}"/>
              </a:ext>
            </a:extLst>
          </p:cNvPr>
          <p:cNvSpPr/>
          <p:nvPr/>
        </p:nvSpPr>
        <p:spPr>
          <a:xfrm>
            <a:off x="4217066" y="2611717"/>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2-2</a:t>
            </a:r>
            <a:endParaRPr lang="ko-KR" altLang="en-US" sz="750" b="1" dirty="0"/>
          </a:p>
        </p:txBody>
      </p:sp>
      <p:cxnSp>
        <p:nvCxnSpPr>
          <p:cNvPr id="67" name="연결선: 꺾임 66">
            <a:extLst>
              <a:ext uri="{FF2B5EF4-FFF2-40B4-BE49-F238E27FC236}">
                <a16:creationId xmlns:a16="http://schemas.microsoft.com/office/drawing/2014/main" id="{D16CD128-3FD4-9B79-1177-FCC4EC8721FA}"/>
              </a:ext>
            </a:extLst>
          </p:cNvPr>
          <p:cNvCxnSpPr>
            <a:cxnSpLocks/>
            <a:stCxn id="39" idx="3"/>
            <a:endCxn id="166" idx="1"/>
          </p:cNvCxnSpPr>
          <p:nvPr/>
        </p:nvCxnSpPr>
        <p:spPr>
          <a:xfrm flipV="1">
            <a:off x="5017125" y="2442738"/>
            <a:ext cx="1307118" cy="276967"/>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9093145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043817"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보고서 제목 입력</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LXPFA_SB_2D_WA_085</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nvGraphicFramePr>
        <p:xfrm>
          <a:off x="9563100" y="897079"/>
          <a:ext cx="2486025" cy="38225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현장조사 보고서 </a:t>
                      </a:r>
                      <a:r>
                        <a:rPr lang="ko-KR" altLang="en-US" sz="800" b="1" baseline="0" dirty="0" err="1">
                          <a:solidFill>
                            <a:schemeClr val="tx1"/>
                          </a:solidFill>
                          <a:latin typeface="맑은 고딕" panose="020B0503020000020004" pitchFamily="50" charset="-127"/>
                          <a:ea typeface="맑은 고딕" panose="020B0503020000020004" pitchFamily="50" charset="-127"/>
                          <a:sym typeface="Wingdings" pitchFamily="2" charset="2"/>
                        </a:rPr>
                        <a:t>작성창</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현장조사 보고서를 작성할 수 있는 창</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아래에서 위로 올라오는 효과 구현</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닫기</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현장조사 보고서 작성 기능 종료</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3</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보고서 제목</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mn-ea"/>
                          <a:cs typeface="+mn-cs"/>
                          <a:sym typeface="Wingdings" pitchFamily="2" charset="2"/>
                        </a:rPr>
                        <a:t>보고서 제목을 입력하는 기능</a:t>
                      </a: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131" name="직사각형 130">
            <a:extLst>
              <a:ext uri="{FF2B5EF4-FFF2-40B4-BE49-F238E27FC236}">
                <a16:creationId xmlns:a16="http://schemas.microsoft.com/office/drawing/2014/main" id="{79859328-8443-1275-3EC8-4338623B73A5}"/>
              </a:ext>
            </a:extLst>
          </p:cNvPr>
          <p:cNvSpPr/>
          <p:nvPr/>
        </p:nvSpPr>
        <p:spPr>
          <a:xfrm>
            <a:off x="-2163732" y="2886453"/>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1323701" y="15074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60" name="연결선: 꺾임 159">
            <a:extLst>
              <a:ext uri="{FF2B5EF4-FFF2-40B4-BE49-F238E27FC236}">
                <a16:creationId xmlns:a16="http://schemas.microsoft.com/office/drawing/2014/main" id="{AAE38161-B8E7-FAD5-B876-70E81FE3D6BC}"/>
              </a:ext>
            </a:extLst>
          </p:cNvPr>
          <p:cNvCxnSpPr>
            <a:cxnSpLocks/>
          </p:cNvCxnSpPr>
          <p:nvPr/>
        </p:nvCxnSpPr>
        <p:spPr>
          <a:xfrm rot="16200000" flipH="1">
            <a:off x="-1079127" y="1685156"/>
            <a:ext cx="90452" cy="1149133"/>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97" name="그룹 196">
            <a:extLst>
              <a:ext uri="{FF2B5EF4-FFF2-40B4-BE49-F238E27FC236}">
                <a16:creationId xmlns:a16="http://schemas.microsoft.com/office/drawing/2014/main" id="{7F0E6CED-99B0-9D3A-9751-7F836C0DC4F1}"/>
              </a:ext>
            </a:extLst>
          </p:cNvPr>
          <p:cNvGrpSpPr/>
          <p:nvPr/>
        </p:nvGrpSpPr>
        <p:grpSpPr>
          <a:xfrm>
            <a:off x="-149590" y="2596468"/>
            <a:ext cx="109171" cy="2033142"/>
            <a:chOff x="8472854" y="3429000"/>
            <a:chExt cx="109171" cy="259517"/>
          </a:xfrm>
        </p:grpSpPr>
        <p:cxnSp>
          <p:nvCxnSpPr>
            <p:cNvPr id="198" name="직선 연결선 197">
              <a:extLst>
                <a:ext uri="{FF2B5EF4-FFF2-40B4-BE49-F238E27FC236}">
                  <a16:creationId xmlns:a16="http://schemas.microsoft.com/office/drawing/2014/main" id="{4486C03B-5D9B-88F3-0A71-F5B251B69C0F}"/>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직선 연결선 198">
              <a:extLst>
                <a:ext uri="{FF2B5EF4-FFF2-40B4-BE49-F238E27FC236}">
                  <a16:creationId xmlns:a16="http://schemas.microsoft.com/office/drawing/2014/main" id="{1F779D9D-F59C-A49B-E731-98CB837FBDC0}"/>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직선 연결선 199">
              <a:extLst>
                <a:ext uri="{FF2B5EF4-FFF2-40B4-BE49-F238E27FC236}">
                  <a16:creationId xmlns:a16="http://schemas.microsoft.com/office/drawing/2014/main" id="{C1697128-BF2B-02F7-3989-660FD6650DB8}"/>
                </a:ext>
              </a:extLst>
            </p:cNvPr>
            <p:cNvCxnSpPr>
              <a:cxnSpLocks/>
            </p:cNvCxnSpPr>
            <p:nvPr/>
          </p:nvCxnSpPr>
          <p:spPr>
            <a:xfrm>
              <a:off x="8526962"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 name="그룹 2">
            <a:extLst>
              <a:ext uri="{FF2B5EF4-FFF2-40B4-BE49-F238E27FC236}">
                <a16:creationId xmlns:a16="http://schemas.microsoft.com/office/drawing/2014/main" id="{E03B6AA1-9890-CA87-B420-CC36BF5FC838}"/>
              </a:ext>
            </a:extLst>
          </p:cNvPr>
          <p:cNvGrpSpPr/>
          <p:nvPr/>
        </p:nvGrpSpPr>
        <p:grpSpPr>
          <a:xfrm>
            <a:off x="865756" y="1463915"/>
            <a:ext cx="1945368" cy="4221254"/>
            <a:chOff x="4779484" y="1018145"/>
            <a:chExt cx="1945368" cy="4221254"/>
          </a:xfrm>
        </p:grpSpPr>
        <p:sp>
          <p:nvSpPr>
            <p:cNvPr id="5" name="사각형: 둥근 모서리 4">
              <a:extLst>
                <a:ext uri="{FF2B5EF4-FFF2-40B4-BE49-F238E27FC236}">
                  <a16:creationId xmlns:a16="http://schemas.microsoft.com/office/drawing/2014/main" id="{5FF69668-EB0E-B958-B1AF-301215BB0108}"/>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6" name="그림 5">
              <a:extLst>
                <a:ext uri="{FF2B5EF4-FFF2-40B4-BE49-F238E27FC236}">
                  <a16:creationId xmlns:a16="http://schemas.microsoft.com/office/drawing/2014/main" id="{45B60E4A-F886-8160-3005-9B670B0E5F75}"/>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14" name="사각형: 둥근 모서리 13">
              <a:extLst>
                <a:ext uri="{FF2B5EF4-FFF2-40B4-BE49-F238E27FC236}">
                  <a16:creationId xmlns:a16="http://schemas.microsoft.com/office/drawing/2014/main" id="{F9536343-E418-4C93-EEB8-209924CE24D8}"/>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5" name="그래픽 14" descr="햄버거 메뉴 아이콘 단색으로 채워진">
              <a:extLst>
                <a:ext uri="{FF2B5EF4-FFF2-40B4-BE49-F238E27FC236}">
                  <a16:creationId xmlns:a16="http://schemas.microsoft.com/office/drawing/2014/main" id="{F7995ACE-98F7-437B-F5C1-514E4A5A0E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6" name="그래픽 15" descr="돋보기 단색으로 채워진">
              <a:extLst>
                <a:ext uri="{FF2B5EF4-FFF2-40B4-BE49-F238E27FC236}">
                  <a16:creationId xmlns:a16="http://schemas.microsoft.com/office/drawing/2014/main" id="{23C65489-DB1A-9C31-EA46-AC5C3AFE80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7" name="직사각형 16">
              <a:extLst>
                <a:ext uri="{FF2B5EF4-FFF2-40B4-BE49-F238E27FC236}">
                  <a16:creationId xmlns:a16="http://schemas.microsoft.com/office/drawing/2014/main" id="{1487F34A-6D95-B081-5EEB-492AB1DE4E73}"/>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8" name="타원 17">
              <a:extLst>
                <a:ext uri="{FF2B5EF4-FFF2-40B4-BE49-F238E27FC236}">
                  <a16:creationId xmlns:a16="http://schemas.microsoft.com/office/drawing/2014/main" id="{BEC531DF-F66C-251C-6392-9D112C1CE6E0}"/>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9" name="그래픽 18" descr="연필 단색으로 채워진">
              <a:extLst>
                <a:ext uri="{FF2B5EF4-FFF2-40B4-BE49-F238E27FC236}">
                  <a16:creationId xmlns:a16="http://schemas.microsoft.com/office/drawing/2014/main" id="{94A7F0DD-E204-26D7-A0AC-6A43FB0078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20" name="직선 연결선 19">
              <a:extLst>
                <a:ext uri="{FF2B5EF4-FFF2-40B4-BE49-F238E27FC236}">
                  <a16:creationId xmlns:a16="http://schemas.microsoft.com/office/drawing/2014/main" id="{0885F4B9-C9FF-1BBE-786D-AE610F67F86F}"/>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8598BE75-89B0-B79D-7545-2F171F6E09BA}"/>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B3CA5D66-365A-BD97-27E9-FBF68C7D5CD4}"/>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사각형: 둥근 모서리 23">
              <a:extLst>
                <a:ext uri="{FF2B5EF4-FFF2-40B4-BE49-F238E27FC236}">
                  <a16:creationId xmlns:a16="http://schemas.microsoft.com/office/drawing/2014/main" id="{537DF030-0A37-1CCF-CDC2-EA2A052E7F5F}"/>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5" name="그룹 24">
              <a:extLst>
                <a:ext uri="{FF2B5EF4-FFF2-40B4-BE49-F238E27FC236}">
                  <a16:creationId xmlns:a16="http://schemas.microsoft.com/office/drawing/2014/main" id="{907E2E1B-9264-D0A7-4A4D-7D4D95A4ABF1}"/>
                </a:ext>
              </a:extLst>
            </p:cNvPr>
            <p:cNvGrpSpPr/>
            <p:nvPr/>
          </p:nvGrpSpPr>
          <p:grpSpPr>
            <a:xfrm>
              <a:off x="6466436" y="4679226"/>
              <a:ext cx="180000" cy="180000"/>
              <a:chOff x="4586056" y="2102346"/>
              <a:chExt cx="180000" cy="180000"/>
            </a:xfrm>
          </p:grpSpPr>
          <p:sp>
            <p:nvSpPr>
              <p:cNvPr id="29" name="사각형: 둥근 모서리 28">
                <a:extLst>
                  <a:ext uri="{FF2B5EF4-FFF2-40B4-BE49-F238E27FC236}">
                    <a16:creationId xmlns:a16="http://schemas.microsoft.com/office/drawing/2014/main" id="{5E44A468-7252-AD63-2005-148A14D25CB3}"/>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0" name="그래픽 29" descr="대상 단색으로 채워진">
                <a:extLst>
                  <a:ext uri="{FF2B5EF4-FFF2-40B4-BE49-F238E27FC236}">
                    <a16:creationId xmlns:a16="http://schemas.microsoft.com/office/drawing/2014/main" id="{41E8B882-5BCA-07BB-98BB-59000BE128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26" name="그룹 25">
              <a:extLst>
                <a:ext uri="{FF2B5EF4-FFF2-40B4-BE49-F238E27FC236}">
                  <a16:creationId xmlns:a16="http://schemas.microsoft.com/office/drawing/2014/main" id="{5A30F1F1-4A7D-9B00-FA2D-BF6814D51A96}"/>
                </a:ext>
              </a:extLst>
            </p:cNvPr>
            <p:cNvGrpSpPr/>
            <p:nvPr/>
          </p:nvGrpSpPr>
          <p:grpSpPr>
            <a:xfrm>
              <a:off x="6461741" y="4434938"/>
              <a:ext cx="180000" cy="180000"/>
              <a:chOff x="4586056" y="2607766"/>
              <a:chExt cx="180000" cy="180000"/>
            </a:xfrm>
          </p:grpSpPr>
          <p:sp>
            <p:nvSpPr>
              <p:cNvPr id="27" name="사각형: 둥근 모서리 26">
                <a:extLst>
                  <a:ext uri="{FF2B5EF4-FFF2-40B4-BE49-F238E27FC236}">
                    <a16:creationId xmlns:a16="http://schemas.microsoft.com/office/drawing/2014/main" id="{8CA5D2F6-2A00-158C-9534-D531A2A1B222}"/>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8" name="그래픽 27" descr="세계 단색으로 채워진">
                <a:extLst>
                  <a:ext uri="{FF2B5EF4-FFF2-40B4-BE49-F238E27FC236}">
                    <a16:creationId xmlns:a16="http://schemas.microsoft.com/office/drawing/2014/main" id="{1DFAAF5F-745A-E6DE-935C-AF8C55E5FC2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31" name="사각형: 둥근 모서리 30">
            <a:extLst>
              <a:ext uri="{FF2B5EF4-FFF2-40B4-BE49-F238E27FC236}">
                <a16:creationId xmlns:a16="http://schemas.microsoft.com/office/drawing/2014/main" id="{1AF63C7D-2C65-C2B5-EC60-A7685FA13147}"/>
              </a:ext>
            </a:extLst>
          </p:cNvPr>
          <p:cNvSpPr/>
          <p:nvPr/>
        </p:nvSpPr>
        <p:spPr>
          <a:xfrm>
            <a:off x="866479" y="1874743"/>
            <a:ext cx="1943922" cy="3939316"/>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32" name="사각형: 둥근 모서리 31">
            <a:extLst>
              <a:ext uri="{FF2B5EF4-FFF2-40B4-BE49-F238E27FC236}">
                <a16:creationId xmlns:a16="http://schemas.microsoft.com/office/drawing/2014/main" id="{37C56B8F-9B36-2DB6-42D6-4B55BB9CD1F9}"/>
              </a:ext>
            </a:extLst>
          </p:cNvPr>
          <p:cNvSpPr/>
          <p:nvPr/>
        </p:nvSpPr>
        <p:spPr>
          <a:xfrm>
            <a:off x="931651" y="1920741"/>
            <a:ext cx="667259"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tx1"/>
                </a:solidFill>
              </a:rPr>
              <a:t>현장조사 보고서</a:t>
            </a:r>
          </a:p>
        </p:txBody>
      </p:sp>
      <p:pic>
        <p:nvPicPr>
          <p:cNvPr id="42" name="그래픽 41" descr="닫기 단색으로 채워진">
            <a:extLst>
              <a:ext uri="{FF2B5EF4-FFF2-40B4-BE49-F238E27FC236}">
                <a16:creationId xmlns:a16="http://schemas.microsoft.com/office/drawing/2014/main" id="{585D9503-E4A3-1006-3712-B8FB9F824A6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06951" y="1938170"/>
            <a:ext cx="151332" cy="151332"/>
          </a:xfrm>
          <a:prstGeom prst="rect">
            <a:avLst/>
          </a:prstGeom>
        </p:spPr>
      </p:pic>
      <p:cxnSp>
        <p:nvCxnSpPr>
          <p:cNvPr id="43" name="직선 연결선 42">
            <a:extLst>
              <a:ext uri="{FF2B5EF4-FFF2-40B4-BE49-F238E27FC236}">
                <a16:creationId xmlns:a16="http://schemas.microsoft.com/office/drawing/2014/main" id="{7BAC8DE0-CEA6-A20F-8C14-CBE9F60AB2C0}"/>
              </a:ext>
            </a:extLst>
          </p:cNvPr>
          <p:cNvCxnSpPr/>
          <p:nvPr/>
        </p:nvCxnSpPr>
        <p:spPr>
          <a:xfrm>
            <a:off x="866710" y="2317586"/>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4" name="사각형: 둥근 모서리 43">
            <a:extLst>
              <a:ext uri="{FF2B5EF4-FFF2-40B4-BE49-F238E27FC236}">
                <a16:creationId xmlns:a16="http://schemas.microsoft.com/office/drawing/2014/main" id="{78C3AC11-579B-1B22-6220-9DA598CD83E2}"/>
              </a:ext>
            </a:extLst>
          </p:cNvPr>
          <p:cNvSpPr/>
          <p:nvPr/>
        </p:nvSpPr>
        <p:spPr>
          <a:xfrm>
            <a:off x="967385" y="2521717"/>
            <a:ext cx="1742626"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보고서 제목을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sp>
        <p:nvSpPr>
          <p:cNvPr id="46" name="사각형: 둥근 모서리 45">
            <a:extLst>
              <a:ext uri="{FF2B5EF4-FFF2-40B4-BE49-F238E27FC236}">
                <a16:creationId xmlns:a16="http://schemas.microsoft.com/office/drawing/2014/main" id="{CBE0EA00-5AE0-2B02-AD75-5D3E2DA0DCDF}"/>
              </a:ext>
            </a:extLst>
          </p:cNvPr>
          <p:cNvSpPr/>
          <p:nvPr/>
        </p:nvSpPr>
        <p:spPr>
          <a:xfrm>
            <a:off x="1752749"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피처 추가</a:t>
            </a:r>
          </a:p>
        </p:txBody>
      </p:sp>
      <p:sp>
        <p:nvSpPr>
          <p:cNvPr id="47" name="사각형: 둥근 모서리 46">
            <a:extLst>
              <a:ext uri="{FF2B5EF4-FFF2-40B4-BE49-F238E27FC236}">
                <a16:creationId xmlns:a16="http://schemas.microsoft.com/office/drawing/2014/main" id="{6F6AF6EE-398F-1DA0-5603-0638BC4FAE69}"/>
              </a:ext>
            </a:extLst>
          </p:cNvPr>
          <p:cNvSpPr/>
          <p:nvPr/>
        </p:nvSpPr>
        <p:spPr>
          <a:xfrm>
            <a:off x="2264333"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사진 업로드</a:t>
            </a:r>
          </a:p>
        </p:txBody>
      </p:sp>
      <p:sp>
        <p:nvSpPr>
          <p:cNvPr id="48" name="사각형: 둥근 모서리 47">
            <a:extLst>
              <a:ext uri="{FF2B5EF4-FFF2-40B4-BE49-F238E27FC236}">
                <a16:creationId xmlns:a16="http://schemas.microsoft.com/office/drawing/2014/main" id="{7D7A7787-1995-A307-5DD3-BC4DC8B7FEAD}"/>
              </a:ext>
            </a:extLst>
          </p:cNvPr>
          <p:cNvSpPr/>
          <p:nvPr/>
        </p:nvSpPr>
        <p:spPr>
          <a:xfrm>
            <a:off x="967385" y="3254394"/>
            <a:ext cx="663531"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작성자 이름</a:t>
            </a:r>
          </a:p>
        </p:txBody>
      </p:sp>
      <p:sp>
        <p:nvSpPr>
          <p:cNvPr id="49" name="사각형: 둥근 모서리 48">
            <a:extLst>
              <a:ext uri="{FF2B5EF4-FFF2-40B4-BE49-F238E27FC236}">
                <a16:creationId xmlns:a16="http://schemas.microsoft.com/office/drawing/2014/main" id="{3CCF0A10-FF6F-0F4A-4E7D-A77CCE31B309}"/>
              </a:ext>
            </a:extLst>
          </p:cNvPr>
          <p:cNvSpPr/>
          <p:nvPr/>
        </p:nvSpPr>
        <p:spPr>
          <a:xfrm>
            <a:off x="1683307" y="3254394"/>
            <a:ext cx="1034108"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2023-07-14</a:t>
            </a:r>
            <a:endParaRPr lang="ko-KR" altLang="en-US" sz="600" dirty="0">
              <a:solidFill>
                <a:schemeClr val="bg1">
                  <a:lumMod val="50000"/>
                </a:schemeClr>
              </a:solidFill>
            </a:endParaRPr>
          </a:p>
        </p:txBody>
      </p:sp>
      <p:pic>
        <p:nvPicPr>
          <p:cNvPr id="50" name="그래픽 49" descr="일일 일정표 단색으로 채워진">
            <a:extLst>
              <a:ext uri="{FF2B5EF4-FFF2-40B4-BE49-F238E27FC236}">
                <a16:creationId xmlns:a16="http://schemas.microsoft.com/office/drawing/2014/main" id="{C666DF1C-4942-A31D-5508-B940B512975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56691" y="3272394"/>
            <a:ext cx="144000" cy="144000"/>
          </a:xfrm>
          <a:prstGeom prst="rect">
            <a:avLst/>
          </a:prstGeom>
        </p:spPr>
      </p:pic>
      <p:sp>
        <p:nvSpPr>
          <p:cNvPr id="51" name="사각형: 둥근 모서리 50">
            <a:extLst>
              <a:ext uri="{FF2B5EF4-FFF2-40B4-BE49-F238E27FC236}">
                <a16:creationId xmlns:a16="http://schemas.microsoft.com/office/drawing/2014/main" id="{33280093-5AFE-5053-74ED-A03CF30EBA14}"/>
              </a:ext>
            </a:extLst>
          </p:cNvPr>
          <p:cNvSpPr/>
          <p:nvPr/>
        </p:nvSpPr>
        <p:spPr>
          <a:xfrm>
            <a:off x="967385" y="3488231"/>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위치</a:t>
            </a:r>
          </a:p>
        </p:txBody>
      </p:sp>
      <p:sp>
        <p:nvSpPr>
          <p:cNvPr id="52" name="사각형: 둥근 모서리 51">
            <a:extLst>
              <a:ext uri="{FF2B5EF4-FFF2-40B4-BE49-F238E27FC236}">
                <a16:creationId xmlns:a16="http://schemas.microsoft.com/office/drawing/2014/main" id="{3F5EBF28-8AA5-AEFC-62BC-2413F276DD49}"/>
              </a:ext>
            </a:extLst>
          </p:cNvPr>
          <p:cNvSpPr/>
          <p:nvPr/>
        </p:nvSpPr>
        <p:spPr>
          <a:xfrm>
            <a:off x="972082" y="3717256"/>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53" name="그래픽 52" descr="배지 팔로우 윤곽선">
            <a:extLst>
              <a:ext uri="{FF2B5EF4-FFF2-40B4-BE49-F238E27FC236}">
                <a16:creationId xmlns:a16="http://schemas.microsoft.com/office/drawing/2014/main" id="{409F8084-1999-AAD0-2D2C-C3077646650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517749" y="4307213"/>
            <a:ext cx="192262" cy="192262"/>
          </a:xfrm>
          <a:prstGeom prst="rect">
            <a:avLst/>
          </a:prstGeom>
        </p:spPr>
      </p:pic>
      <p:sp>
        <p:nvSpPr>
          <p:cNvPr id="54" name="사각형: 둥근 모서리 53">
            <a:extLst>
              <a:ext uri="{FF2B5EF4-FFF2-40B4-BE49-F238E27FC236}">
                <a16:creationId xmlns:a16="http://schemas.microsoft.com/office/drawing/2014/main" id="{9978397F-510C-C364-2DDB-491D0E5AFD4A}"/>
              </a:ext>
            </a:extLst>
          </p:cNvPr>
          <p:cNvSpPr/>
          <p:nvPr/>
        </p:nvSpPr>
        <p:spPr>
          <a:xfrm>
            <a:off x="967385" y="4521577"/>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내용</a:t>
            </a:r>
          </a:p>
        </p:txBody>
      </p:sp>
      <p:sp>
        <p:nvSpPr>
          <p:cNvPr id="55" name="사각형: 둥근 모서리 54">
            <a:extLst>
              <a:ext uri="{FF2B5EF4-FFF2-40B4-BE49-F238E27FC236}">
                <a16:creationId xmlns:a16="http://schemas.microsoft.com/office/drawing/2014/main" id="{AE22435C-52AB-7F38-C858-02B3BB135610}"/>
              </a:ext>
            </a:extLst>
          </p:cNvPr>
          <p:cNvSpPr/>
          <p:nvPr/>
        </p:nvSpPr>
        <p:spPr>
          <a:xfrm>
            <a:off x="972082" y="4750602"/>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56" name="그래픽 55" descr="배지 팔로우 윤곽선">
            <a:extLst>
              <a:ext uri="{FF2B5EF4-FFF2-40B4-BE49-F238E27FC236}">
                <a16:creationId xmlns:a16="http://schemas.microsoft.com/office/drawing/2014/main" id="{C3493907-7E06-4288-10B2-F5A6552DA49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60421" y="5340559"/>
            <a:ext cx="192262" cy="192262"/>
          </a:xfrm>
          <a:prstGeom prst="rect">
            <a:avLst/>
          </a:prstGeom>
        </p:spPr>
      </p:pic>
      <p:pic>
        <p:nvPicPr>
          <p:cNvPr id="57" name="그래픽 56" descr="배지 팔로우 취소 윤곽선">
            <a:extLst>
              <a:ext uri="{FF2B5EF4-FFF2-40B4-BE49-F238E27FC236}">
                <a16:creationId xmlns:a16="http://schemas.microsoft.com/office/drawing/2014/main" id="{A8E0D5C3-3559-8DF7-F750-7F327CAED44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27540" y="5340559"/>
            <a:ext cx="192262" cy="192262"/>
          </a:xfrm>
          <a:prstGeom prst="rect">
            <a:avLst/>
          </a:prstGeom>
        </p:spPr>
      </p:pic>
      <p:sp>
        <p:nvSpPr>
          <p:cNvPr id="58" name="모서리가 둥근 직사각형 36">
            <a:extLst>
              <a:ext uri="{FF2B5EF4-FFF2-40B4-BE49-F238E27FC236}">
                <a16:creationId xmlns:a16="http://schemas.microsoft.com/office/drawing/2014/main" id="{02CDEA9D-93C0-D205-0D6B-A1DDB8FE53E0}"/>
              </a:ext>
            </a:extLst>
          </p:cNvPr>
          <p:cNvSpPr/>
          <p:nvPr/>
        </p:nvSpPr>
        <p:spPr>
          <a:xfrm>
            <a:off x="1565341" y="5532763"/>
            <a:ext cx="543195" cy="190408"/>
          </a:xfrm>
          <a:prstGeom prst="roundRect">
            <a:avLst>
              <a:gd name="adj" fmla="val 590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저장</a:t>
            </a:r>
          </a:p>
        </p:txBody>
      </p:sp>
      <p:sp>
        <p:nvSpPr>
          <p:cNvPr id="59" name="사각형: 둥근 모서리 58">
            <a:extLst>
              <a:ext uri="{FF2B5EF4-FFF2-40B4-BE49-F238E27FC236}">
                <a16:creationId xmlns:a16="http://schemas.microsoft.com/office/drawing/2014/main" id="{CA7B5B17-3DA7-B447-6023-960EB27DB11D}"/>
              </a:ext>
            </a:extLst>
          </p:cNvPr>
          <p:cNvSpPr/>
          <p:nvPr/>
        </p:nvSpPr>
        <p:spPr>
          <a:xfrm>
            <a:off x="967385" y="3021865"/>
            <a:ext cx="1750030"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주소 입력</a:t>
            </a:r>
          </a:p>
        </p:txBody>
      </p:sp>
      <p:sp>
        <p:nvSpPr>
          <p:cNvPr id="60" name="사각형: 둥근 위쪽 모서리 59">
            <a:extLst>
              <a:ext uri="{FF2B5EF4-FFF2-40B4-BE49-F238E27FC236}">
                <a16:creationId xmlns:a16="http://schemas.microsoft.com/office/drawing/2014/main" id="{49C7BDBB-1549-B164-BB5A-725645D3E989}"/>
              </a:ext>
            </a:extLst>
          </p:cNvPr>
          <p:cNvSpPr/>
          <p:nvPr/>
        </p:nvSpPr>
        <p:spPr>
          <a:xfrm>
            <a:off x="893332" y="2136711"/>
            <a:ext cx="447612" cy="180000"/>
          </a:xfrm>
          <a:prstGeom prst="round2SameRect">
            <a:avLst/>
          </a:prstGeom>
          <a:solidFill>
            <a:schemeClr val="accent1">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1</a:t>
            </a:r>
            <a:endParaRPr lang="ko-KR" altLang="en-US" sz="500" b="1" dirty="0">
              <a:solidFill>
                <a:schemeClr val="bg1"/>
              </a:solidFill>
            </a:endParaRPr>
          </a:p>
        </p:txBody>
      </p:sp>
      <p:sp>
        <p:nvSpPr>
          <p:cNvPr id="61" name="사각형: 둥근 위쪽 모서리 60">
            <a:extLst>
              <a:ext uri="{FF2B5EF4-FFF2-40B4-BE49-F238E27FC236}">
                <a16:creationId xmlns:a16="http://schemas.microsoft.com/office/drawing/2014/main" id="{769488FD-CE84-15C8-CA85-4CA8E09814FA}"/>
              </a:ext>
            </a:extLst>
          </p:cNvPr>
          <p:cNvSpPr/>
          <p:nvPr/>
        </p:nvSpPr>
        <p:spPr>
          <a:xfrm>
            <a:off x="1340812"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2</a:t>
            </a:r>
            <a:endParaRPr lang="ko-KR" altLang="en-US" sz="500" b="1" dirty="0">
              <a:solidFill>
                <a:schemeClr val="bg1"/>
              </a:solidFill>
            </a:endParaRPr>
          </a:p>
        </p:txBody>
      </p:sp>
      <p:sp>
        <p:nvSpPr>
          <p:cNvPr id="62" name="사각형: 둥근 위쪽 모서리 61">
            <a:extLst>
              <a:ext uri="{FF2B5EF4-FFF2-40B4-BE49-F238E27FC236}">
                <a16:creationId xmlns:a16="http://schemas.microsoft.com/office/drawing/2014/main" id="{204F1B25-7633-CC22-3021-7F8E7EF882E0}"/>
              </a:ext>
            </a:extLst>
          </p:cNvPr>
          <p:cNvSpPr/>
          <p:nvPr/>
        </p:nvSpPr>
        <p:spPr>
          <a:xfrm>
            <a:off x="1788424"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3</a:t>
            </a:r>
            <a:endParaRPr lang="ko-KR" altLang="en-US" sz="500" b="1" dirty="0">
              <a:solidFill>
                <a:schemeClr val="bg1"/>
              </a:solidFill>
            </a:endParaRPr>
          </a:p>
        </p:txBody>
      </p:sp>
      <p:sp>
        <p:nvSpPr>
          <p:cNvPr id="63" name="사각형: 둥근 모서리 62">
            <a:extLst>
              <a:ext uri="{FF2B5EF4-FFF2-40B4-BE49-F238E27FC236}">
                <a16:creationId xmlns:a16="http://schemas.microsoft.com/office/drawing/2014/main" id="{1D661788-23E8-5E37-A49C-F085268AE930}"/>
              </a:ext>
            </a:extLst>
          </p:cNvPr>
          <p:cNvSpPr/>
          <p:nvPr/>
        </p:nvSpPr>
        <p:spPr>
          <a:xfrm>
            <a:off x="2262399" y="2378131"/>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저장</a:t>
            </a:r>
          </a:p>
        </p:txBody>
      </p:sp>
      <p:sp>
        <p:nvSpPr>
          <p:cNvPr id="64" name="사각형: 둥근 모서리 63">
            <a:extLst>
              <a:ext uri="{FF2B5EF4-FFF2-40B4-BE49-F238E27FC236}">
                <a16:creationId xmlns:a16="http://schemas.microsoft.com/office/drawing/2014/main" id="{E2D70D59-B3B6-9B34-A235-B66B56F47F31}"/>
              </a:ext>
            </a:extLst>
          </p:cNvPr>
          <p:cNvSpPr/>
          <p:nvPr/>
        </p:nvSpPr>
        <p:spPr>
          <a:xfrm>
            <a:off x="1752749" y="2378131"/>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불러오기</a:t>
            </a:r>
          </a:p>
        </p:txBody>
      </p:sp>
      <p:sp>
        <p:nvSpPr>
          <p:cNvPr id="7" name="모서리가 둥근 직사각형 299">
            <a:extLst>
              <a:ext uri="{FF2B5EF4-FFF2-40B4-BE49-F238E27FC236}">
                <a16:creationId xmlns:a16="http://schemas.microsoft.com/office/drawing/2014/main" id="{5772B388-EDEF-C6B0-D8DC-DA77C9DD6757}"/>
              </a:ext>
            </a:extLst>
          </p:cNvPr>
          <p:cNvSpPr/>
          <p:nvPr/>
        </p:nvSpPr>
        <p:spPr>
          <a:xfrm>
            <a:off x="742249" y="179475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sp>
        <p:nvSpPr>
          <p:cNvPr id="8" name="모서리가 둥근 직사각형 299">
            <a:extLst>
              <a:ext uri="{FF2B5EF4-FFF2-40B4-BE49-F238E27FC236}">
                <a16:creationId xmlns:a16="http://schemas.microsoft.com/office/drawing/2014/main" id="{F1D2FDFC-CBB7-277B-7140-49E29AB89103}"/>
              </a:ext>
            </a:extLst>
          </p:cNvPr>
          <p:cNvSpPr/>
          <p:nvPr/>
        </p:nvSpPr>
        <p:spPr>
          <a:xfrm>
            <a:off x="2729567" y="189895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9" name="모서리가 둥근 직사각형 299">
            <a:extLst>
              <a:ext uri="{FF2B5EF4-FFF2-40B4-BE49-F238E27FC236}">
                <a16:creationId xmlns:a16="http://schemas.microsoft.com/office/drawing/2014/main" id="{153121A5-70AA-BCF9-7A6A-E3A90DDB15B1}"/>
              </a:ext>
            </a:extLst>
          </p:cNvPr>
          <p:cNvSpPr/>
          <p:nvPr/>
        </p:nvSpPr>
        <p:spPr>
          <a:xfrm>
            <a:off x="742249" y="2498332"/>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3</a:t>
            </a:r>
            <a:endParaRPr lang="ko-KR" altLang="en-US" sz="750" b="1" dirty="0"/>
          </a:p>
        </p:txBody>
      </p:sp>
    </p:spTree>
    <p:extLst>
      <p:ext uri="{BB962C8B-B14F-4D97-AF65-F5344CB8AC3E}">
        <p14:creationId xmlns:p14="http://schemas.microsoft.com/office/powerpoint/2010/main" val="33389475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043817"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보고서 피처 추가</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LXPFA_SB_2D_WA_086</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nvGraphicFramePr>
        <p:xfrm>
          <a:off x="9563100" y="897079"/>
          <a:ext cx="2486025" cy="48893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피처 추가</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보고서의 위치 지정을 위한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피처 추가</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아이콘을 클릭하면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현장조사 보고서</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양식 축소</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(1-1)</a:t>
                      </a: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현장조사 보고서</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양식을 클릭하면 다시 확장 및 피처 추가 기능 종료</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사용자가 직접 지도에 피처 그리기</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점</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선</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면</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혹은 레이어 내 피처를 선택</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2</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r>
                        <a:rPr lang="ko-KR" altLang="en-US" sz="800" b="1" baseline="0" dirty="0">
                          <a:solidFill>
                            <a:schemeClr val="tx1"/>
                          </a:solidFill>
                          <a:latin typeface="맑은 고딕" panose="020B0503020000020004" pitchFamily="50" charset="-127"/>
                          <a:ea typeface="맑은 고딕" panose="020B0503020000020004" pitchFamily="50" charset="-127"/>
                          <a:sym typeface="Wingdings" pitchFamily="2" charset="2"/>
                        </a:rPr>
                        <a:t>피처 선택 혹은 그리기</a:t>
                      </a: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새로운 피처를 그릴 경우 사용자가 직접 터치를 통해 점</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선</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면 생성</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완료</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](2-1) </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버튼 클릭 시 그리기 종료</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131" name="직사각형 130">
            <a:extLst>
              <a:ext uri="{FF2B5EF4-FFF2-40B4-BE49-F238E27FC236}">
                <a16:creationId xmlns:a16="http://schemas.microsoft.com/office/drawing/2014/main" id="{79859328-8443-1275-3EC8-4338623B73A5}"/>
              </a:ext>
            </a:extLst>
          </p:cNvPr>
          <p:cNvSpPr/>
          <p:nvPr/>
        </p:nvSpPr>
        <p:spPr>
          <a:xfrm>
            <a:off x="-2163732" y="2886453"/>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1323701" y="15074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60" name="연결선: 꺾임 159">
            <a:extLst>
              <a:ext uri="{FF2B5EF4-FFF2-40B4-BE49-F238E27FC236}">
                <a16:creationId xmlns:a16="http://schemas.microsoft.com/office/drawing/2014/main" id="{AAE38161-B8E7-FAD5-B876-70E81FE3D6BC}"/>
              </a:ext>
            </a:extLst>
          </p:cNvPr>
          <p:cNvCxnSpPr>
            <a:cxnSpLocks/>
          </p:cNvCxnSpPr>
          <p:nvPr/>
        </p:nvCxnSpPr>
        <p:spPr>
          <a:xfrm rot="16200000" flipH="1">
            <a:off x="-1079127" y="1685156"/>
            <a:ext cx="90452" cy="1149133"/>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97" name="그룹 196">
            <a:extLst>
              <a:ext uri="{FF2B5EF4-FFF2-40B4-BE49-F238E27FC236}">
                <a16:creationId xmlns:a16="http://schemas.microsoft.com/office/drawing/2014/main" id="{7F0E6CED-99B0-9D3A-9751-7F836C0DC4F1}"/>
              </a:ext>
            </a:extLst>
          </p:cNvPr>
          <p:cNvGrpSpPr/>
          <p:nvPr/>
        </p:nvGrpSpPr>
        <p:grpSpPr>
          <a:xfrm>
            <a:off x="-149590" y="2596468"/>
            <a:ext cx="109171" cy="2033142"/>
            <a:chOff x="8472854" y="3429000"/>
            <a:chExt cx="109171" cy="259517"/>
          </a:xfrm>
        </p:grpSpPr>
        <p:cxnSp>
          <p:nvCxnSpPr>
            <p:cNvPr id="198" name="직선 연결선 197">
              <a:extLst>
                <a:ext uri="{FF2B5EF4-FFF2-40B4-BE49-F238E27FC236}">
                  <a16:creationId xmlns:a16="http://schemas.microsoft.com/office/drawing/2014/main" id="{4486C03B-5D9B-88F3-0A71-F5B251B69C0F}"/>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직선 연결선 198">
              <a:extLst>
                <a:ext uri="{FF2B5EF4-FFF2-40B4-BE49-F238E27FC236}">
                  <a16:creationId xmlns:a16="http://schemas.microsoft.com/office/drawing/2014/main" id="{1F779D9D-F59C-A49B-E731-98CB837FBDC0}"/>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직선 연결선 199">
              <a:extLst>
                <a:ext uri="{FF2B5EF4-FFF2-40B4-BE49-F238E27FC236}">
                  <a16:creationId xmlns:a16="http://schemas.microsoft.com/office/drawing/2014/main" id="{C1697128-BF2B-02F7-3989-660FD6650DB8}"/>
                </a:ext>
              </a:extLst>
            </p:cNvPr>
            <p:cNvCxnSpPr>
              <a:cxnSpLocks/>
            </p:cNvCxnSpPr>
            <p:nvPr/>
          </p:nvCxnSpPr>
          <p:spPr>
            <a:xfrm>
              <a:off x="8526962"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 name="그룹 10">
            <a:extLst>
              <a:ext uri="{FF2B5EF4-FFF2-40B4-BE49-F238E27FC236}">
                <a16:creationId xmlns:a16="http://schemas.microsoft.com/office/drawing/2014/main" id="{259D43AA-8B1D-9209-8F81-060272D5A254}"/>
              </a:ext>
            </a:extLst>
          </p:cNvPr>
          <p:cNvGrpSpPr/>
          <p:nvPr/>
        </p:nvGrpSpPr>
        <p:grpSpPr>
          <a:xfrm>
            <a:off x="3363222" y="1463915"/>
            <a:ext cx="1945368" cy="4221254"/>
            <a:chOff x="4779484" y="1018145"/>
            <a:chExt cx="1945368" cy="4221254"/>
          </a:xfrm>
        </p:grpSpPr>
        <p:sp>
          <p:nvSpPr>
            <p:cNvPr id="13" name="사각형: 둥근 모서리 12">
              <a:extLst>
                <a:ext uri="{FF2B5EF4-FFF2-40B4-BE49-F238E27FC236}">
                  <a16:creationId xmlns:a16="http://schemas.microsoft.com/office/drawing/2014/main" id="{7F360642-12AF-0FE2-A50F-6904CAEEF4A2}"/>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 name="그림 13">
              <a:extLst>
                <a:ext uri="{FF2B5EF4-FFF2-40B4-BE49-F238E27FC236}">
                  <a16:creationId xmlns:a16="http://schemas.microsoft.com/office/drawing/2014/main" id="{75ACAC6F-EBC7-161F-8A66-62CE5D4C0FC7}"/>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15" name="사각형: 둥근 모서리 14">
              <a:extLst>
                <a:ext uri="{FF2B5EF4-FFF2-40B4-BE49-F238E27FC236}">
                  <a16:creationId xmlns:a16="http://schemas.microsoft.com/office/drawing/2014/main" id="{73121B25-94C0-9D04-449B-1AE5068DF97A}"/>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16" name="그래픽 15" descr="햄버거 메뉴 아이콘 단색으로 채워진">
              <a:extLst>
                <a:ext uri="{FF2B5EF4-FFF2-40B4-BE49-F238E27FC236}">
                  <a16:creationId xmlns:a16="http://schemas.microsoft.com/office/drawing/2014/main" id="{CBD065F1-F761-BD83-84D5-9789A1B2A3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7" name="그래픽 16" descr="돋보기 단색으로 채워진">
              <a:extLst>
                <a:ext uri="{FF2B5EF4-FFF2-40B4-BE49-F238E27FC236}">
                  <a16:creationId xmlns:a16="http://schemas.microsoft.com/office/drawing/2014/main" id="{4ADF6F67-62A6-A517-0FDB-DAF6B912F6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18" name="직사각형 17">
              <a:extLst>
                <a:ext uri="{FF2B5EF4-FFF2-40B4-BE49-F238E27FC236}">
                  <a16:creationId xmlns:a16="http://schemas.microsoft.com/office/drawing/2014/main" id="{D7E5829F-DF42-50E9-A03F-15BB2589E48B}"/>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19" name="타원 18">
              <a:extLst>
                <a:ext uri="{FF2B5EF4-FFF2-40B4-BE49-F238E27FC236}">
                  <a16:creationId xmlns:a16="http://schemas.microsoft.com/office/drawing/2014/main" id="{A29D49FF-A348-DF0E-CB34-28F804DB1251}"/>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0" name="그래픽 19" descr="연필 단색으로 채워진">
              <a:extLst>
                <a:ext uri="{FF2B5EF4-FFF2-40B4-BE49-F238E27FC236}">
                  <a16:creationId xmlns:a16="http://schemas.microsoft.com/office/drawing/2014/main" id="{94A381B1-BCA0-07F0-E2FB-E69C4FA1A1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21" name="직선 연결선 20">
              <a:extLst>
                <a:ext uri="{FF2B5EF4-FFF2-40B4-BE49-F238E27FC236}">
                  <a16:creationId xmlns:a16="http://schemas.microsoft.com/office/drawing/2014/main" id="{B3616068-F90F-8840-5BA8-CE32C9ED2245}"/>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87AE30D2-1318-8AC9-1DFD-246FDFDE6412}"/>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49BB8CEA-B45B-BDF4-E9A6-63A2E5A96881}"/>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사각형: 둥근 모서리 23">
              <a:extLst>
                <a:ext uri="{FF2B5EF4-FFF2-40B4-BE49-F238E27FC236}">
                  <a16:creationId xmlns:a16="http://schemas.microsoft.com/office/drawing/2014/main" id="{3998BF5B-9A60-7314-FC82-967F48ECEEF3}"/>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5" name="그룹 24">
              <a:extLst>
                <a:ext uri="{FF2B5EF4-FFF2-40B4-BE49-F238E27FC236}">
                  <a16:creationId xmlns:a16="http://schemas.microsoft.com/office/drawing/2014/main" id="{1DC5169F-CA88-31C3-D7C1-D64D0E194812}"/>
                </a:ext>
              </a:extLst>
            </p:cNvPr>
            <p:cNvGrpSpPr/>
            <p:nvPr/>
          </p:nvGrpSpPr>
          <p:grpSpPr>
            <a:xfrm>
              <a:off x="6466436" y="4679226"/>
              <a:ext cx="180000" cy="180000"/>
              <a:chOff x="4586056" y="2102346"/>
              <a:chExt cx="180000" cy="180000"/>
            </a:xfrm>
          </p:grpSpPr>
          <p:sp>
            <p:nvSpPr>
              <p:cNvPr id="29" name="사각형: 둥근 모서리 28">
                <a:extLst>
                  <a:ext uri="{FF2B5EF4-FFF2-40B4-BE49-F238E27FC236}">
                    <a16:creationId xmlns:a16="http://schemas.microsoft.com/office/drawing/2014/main" id="{3FC84157-BF28-57E5-D215-AEBC311B2F79}"/>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0" name="그래픽 29" descr="대상 단색으로 채워진">
                <a:extLst>
                  <a:ext uri="{FF2B5EF4-FFF2-40B4-BE49-F238E27FC236}">
                    <a16:creationId xmlns:a16="http://schemas.microsoft.com/office/drawing/2014/main" id="{2258B13B-C026-25F2-0E31-5243B4DA96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26" name="그룹 25">
              <a:extLst>
                <a:ext uri="{FF2B5EF4-FFF2-40B4-BE49-F238E27FC236}">
                  <a16:creationId xmlns:a16="http://schemas.microsoft.com/office/drawing/2014/main" id="{92C62F6D-48F7-CA14-F6DD-FA153A7A3F71}"/>
                </a:ext>
              </a:extLst>
            </p:cNvPr>
            <p:cNvGrpSpPr/>
            <p:nvPr/>
          </p:nvGrpSpPr>
          <p:grpSpPr>
            <a:xfrm>
              <a:off x="6461741" y="4434938"/>
              <a:ext cx="180000" cy="180000"/>
              <a:chOff x="4586056" y="2607766"/>
              <a:chExt cx="180000" cy="180000"/>
            </a:xfrm>
          </p:grpSpPr>
          <p:sp>
            <p:nvSpPr>
              <p:cNvPr id="27" name="사각형: 둥근 모서리 26">
                <a:extLst>
                  <a:ext uri="{FF2B5EF4-FFF2-40B4-BE49-F238E27FC236}">
                    <a16:creationId xmlns:a16="http://schemas.microsoft.com/office/drawing/2014/main" id="{4E87B0B0-6557-7B67-FDE9-103F06DE7066}"/>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8" name="그래픽 27" descr="세계 단색으로 채워진">
                <a:extLst>
                  <a:ext uri="{FF2B5EF4-FFF2-40B4-BE49-F238E27FC236}">
                    <a16:creationId xmlns:a16="http://schemas.microsoft.com/office/drawing/2014/main" id="{CB0B0156-0A47-F3EB-1227-CFCA075289C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33" name="타원 32">
            <a:extLst>
              <a:ext uri="{FF2B5EF4-FFF2-40B4-BE49-F238E27FC236}">
                <a16:creationId xmlns:a16="http://schemas.microsoft.com/office/drawing/2014/main" id="{D8A89C36-A3FF-3332-0CF5-BA4BDE4A0CB7}"/>
              </a:ext>
            </a:extLst>
          </p:cNvPr>
          <p:cNvSpPr/>
          <p:nvPr/>
        </p:nvSpPr>
        <p:spPr>
          <a:xfrm>
            <a:off x="3956881" y="2770618"/>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577E1738-EB40-9E9A-6F2E-82879FAD235A}"/>
              </a:ext>
            </a:extLst>
          </p:cNvPr>
          <p:cNvSpPr/>
          <p:nvPr/>
        </p:nvSpPr>
        <p:spPr>
          <a:xfrm>
            <a:off x="3698585" y="3331247"/>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a:extLst>
              <a:ext uri="{FF2B5EF4-FFF2-40B4-BE49-F238E27FC236}">
                <a16:creationId xmlns:a16="http://schemas.microsoft.com/office/drawing/2014/main" id="{150D9C09-1B6F-F884-7896-E821DEE869CD}"/>
              </a:ext>
            </a:extLst>
          </p:cNvPr>
          <p:cNvSpPr/>
          <p:nvPr/>
        </p:nvSpPr>
        <p:spPr>
          <a:xfrm>
            <a:off x="4578643" y="3031162"/>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36">
            <a:extLst>
              <a:ext uri="{FF2B5EF4-FFF2-40B4-BE49-F238E27FC236}">
                <a16:creationId xmlns:a16="http://schemas.microsoft.com/office/drawing/2014/main" id="{4E387E24-6B4B-AF42-AD08-31BDB1AD95EF}"/>
              </a:ext>
            </a:extLst>
          </p:cNvPr>
          <p:cNvSpPr/>
          <p:nvPr/>
        </p:nvSpPr>
        <p:spPr>
          <a:xfrm>
            <a:off x="4184827" y="3203489"/>
            <a:ext cx="56979" cy="569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a:extLst>
              <a:ext uri="{FF2B5EF4-FFF2-40B4-BE49-F238E27FC236}">
                <a16:creationId xmlns:a16="http://schemas.microsoft.com/office/drawing/2014/main" id="{962946D8-4D81-89A8-8796-7D15DC069C84}"/>
              </a:ext>
            </a:extLst>
          </p:cNvPr>
          <p:cNvSpPr/>
          <p:nvPr/>
        </p:nvSpPr>
        <p:spPr>
          <a:xfrm>
            <a:off x="4740913" y="2634674"/>
            <a:ext cx="56979" cy="5697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4B5BBBEE-1EE2-91C2-9677-F3CABA04CE57}"/>
              </a:ext>
            </a:extLst>
          </p:cNvPr>
          <p:cNvSpPr/>
          <p:nvPr/>
        </p:nvSpPr>
        <p:spPr>
          <a:xfrm>
            <a:off x="4647215" y="2550171"/>
            <a:ext cx="244376" cy="240946"/>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모서리가 둥근 직사각형 299">
            <a:extLst>
              <a:ext uri="{FF2B5EF4-FFF2-40B4-BE49-F238E27FC236}">
                <a16:creationId xmlns:a16="http://schemas.microsoft.com/office/drawing/2014/main" id="{992ED729-E673-406D-ED85-4A01D57F7018}"/>
              </a:ext>
            </a:extLst>
          </p:cNvPr>
          <p:cNvSpPr/>
          <p:nvPr/>
        </p:nvSpPr>
        <p:spPr>
          <a:xfrm>
            <a:off x="4445403" y="2381999"/>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a:t>
            </a:r>
            <a:endParaRPr lang="ko-KR" altLang="en-US" sz="750" b="1" dirty="0"/>
          </a:p>
        </p:txBody>
      </p:sp>
      <p:sp>
        <p:nvSpPr>
          <p:cNvPr id="41" name="타원 40">
            <a:extLst>
              <a:ext uri="{FF2B5EF4-FFF2-40B4-BE49-F238E27FC236}">
                <a16:creationId xmlns:a16="http://schemas.microsoft.com/office/drawing/2014/main" id="{836DDA7D-D50B-786F-9D1F-9E41EAA46C72}"/>
              </a:ext>
            </a:extLst>
          </p:cNvPr>
          <p:cNvSpPr/>
          <p:nvPr/>
        </p:nvSpPr>
        <p:spPr>
          <a:xfrm>
            <a:off x="6519773" y="2596468"/>
            <a:ext cx="56979" cy="5697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3" name="직선 연결선 42">
            <a:extLst>
              <a:ext uri="{FF2B5EF4-FFF2-40B4-BE49-F238E27FC236}">
                <a16:creationId xmlns:a16="http://schemas.microsoft.com/office/drawing/2014/main" id="{150368F0-D448-81F4-BF5F-70EAD72F8691}"/>
              </a:ext>
            </a:extLst>
          </p:cNvPr>
          <p:cNvCxnSpPr/>
          <p:nvPr/>
        </p:nvCxnSpPr>
        <p:spPr>
          <a:xfrm>
            <a:off x="6156338" y="3059651"/>
            <a:ext cx="79166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5EEA40EF-C457-E0D3-B679-7A92303B22AC}"/>
              </a:ext>
            </a:extLst>
          </p:cNvPr>
          <p:cNvSpPr/>
          <p:nvPr/>
        </p:nvSpPr>
        <p:spPr>
          <a:xfrm>
            <a:off x="6156338" y="3408711"/>
            <a:ext cx="791662" cy="54425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FECF2F17-0AF7-64C7-83B3-1B92AA41BC09}"/>
              </a:ext>
            </a:extLst>
          </p:cNvPr>
          <p:cNvSpPr/>
          <p:nvPr/>
        </p:nvSpPr>
        <p:spPr>
          <a:xfrm>
            <a:off x="7148737" y="2528241"/>
            <a:ext cx="1945368" cy="21286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ko-KR" altLang="en-US" sz="1000" dirty="0"/>
              <a:t>점 레이어 </a:t>
            </a:r>
            <a:r>
              <a:rPr lang="en-US" altLang="ko-KR" sz="1000" dirty="0"/>
              <a:t>: 1</a:t>
            </a:r>
            <a:r>
              <a:rPr lang="ko-KR" altLang="en-US" sz="1000" dirty="0"/>
              <a:t>회 터치</a:t>
            </a:r>
          </a:p>
        </p:txBody>
      </p:sp>
      <p:sp>
        <p:nvSpPr>
          <p:cNvPr id="47" name="직사각형 46">
            <a:extLst>
              <a:ext uri="{FF2B5EF4-FFF2-40B4-BE49-F238E27FC236}">
                <a16:creationId xmlns:a16="http://schemas.microsoft.com/office/drawing/2014/main" id="{FE3B5164-7F85-5784-20B9-71E5755F7DD0}"/>
              </a:ext>
            </a:extLst>
          </p:cNvPr>
          <p:cNvSpPr/>
          <p:nvPr/>
        </p:nvSpPr>
        <p:spPr>
          <a:xfrm>
            <a:off x="7151693" y="2953218"/>
            <a:ext cx="1945368" cy="21286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ko-KR" altLang="en-US" sz="1000" dirty="0"/>
              <a:t>선 레이어 </a:t>
            </a:r>
            <a:r>
              <a:rPr lang="en-US" altLang="ko-KR" sz="1000" dirty="0"/>
              <a:t>: 2</a:t>
            </a:r>
            <a:r>
              <a:rPr lang="ko-KR" altLang="en-US" sz="1000" dirty="0"/>
              <a:t>회 터치</a:t>
            </a:r>
          </a:p>
        </p:txBody>
      </p:sp>
      <p:sp>
        <p:nvSpPr>
          <p:cNvPr id="48" name="직사각형 47">
            <a:extLst>
              <a:ext uri="{FF2B5EF4-FFF2-40B4-BE49-F238E27FC236}">
                <a16:creationId xmlns:a16="http://schemas.microsoft.com/office/drawing/2014/main" id="{64479423-65BF-4FDD-7146-6E57540625F1}"/>
              </a:ext>
            </a:extLst>
          </p:cNvPr>
          <p:cNvSpPr/>
          <p:nvPr/>
        </p:nvSpPr>
        <p:spPr>
          <a:xfrm>
            <a:off x="7151693" y="3566993"/>
            <a:ext cx="1945368" cy="21286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ko-KR" altLang="en-US" sz="1000" dirty="0"/>
              <a:t>면 레이어 </a:t>
            </a:r>
            <a:r>
              <a:rPr lang="en-US" altLang="ko-KR" sz="1000" dirty="0"/>
              <a:t>: 3</a:t>
            </a:r>
            <a:r>
              <a:rPr lang="ko-KR" altLang="en-US" sz="1000" dirty="0"/>
              <a:t>회 이상 터치</a:t>
            </a:r>
          </a:p>
        </p:txBody>
      </p:sp>
      <p:sp>
        <p:nvSpPr>
          <p:cNvPr id="78" name="모서리가 둥근 직사각형 299">
            <a:extLst>
              <a:ext uri="{FF2B5EF4-FFF2-40B4-BE49-F238E27FC236}">
                <a16:creationId xmlns:a16="http://schemas.microsoft.com/office/drawing/2014/main" id="{FA95684B-DFB9-3005-A1C6-0898F99C21A3}"/>
              </a:ext>
            </a:extLst>
          </p:cNvPr>
          <p:cNvSpPr/>
          <p:nvPr/>
        </p:nvSpPr>
        <p:spPr>
          <a:xfrm>
            <a:off x="3025715" y="4490213"/>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1-1</a:t>
            </a:r>
            <a:endParaRPr lang="ko-KR" altLang="en-US" sz="750" b="1" dirty="0"/>
          </a:p>
        </p:txBody>
      </p:sp>
      <p:grpSp>
        <p:nvGrpSpPr>
          <p:cNvPr id="79" name="그룹 78">
            <a:extLst>
              <a:ext uri="{FF2B5EF4-FFF2-40B4-BE49-F238E27FC236}">
                <a16:creationId xmlns:a16="http://schemas.microsoft.com/office/drawing/2014/main" id="{53E3D565-49BF-A13E-C8D4-E4DCCF432D99}"/>
              </a:ext>
            </a:extLst>
          </p:cNvPr>
          <p:cNvGrpSpPr/>
          <p:nvPr/>
        </p:nvGrpSpPr>
        <p:grpSpPr>
          <a:xfrm>
            <a:off x="3221858" y="3612514"/>
            <a:ext cx="109171" cy="2033142"/>
            <a:chOff x="8472854" y="3429000"/>
            <a:chExt cx="109171" cy="259517"/>
          </a:xfrm>
        </p:grpSpPr>
        <p:cxnSp>
          <p:nvCxnSpPr>
            <p:cNvPr id="80" name="직선 연결선 79">
              <a:extLst>
                <a:ext uri="{FF2B5EF4-FFF2-40B4-BE49-F238E27FC236}">
                  <a16:creationId xmlns:a16="http://schemas.microsoft.com/office/drawing/2014/main" id="{57ECBEEA-EC17-225B-D42D-8B0FEF364A62}"/>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9B651F19-F1F5-AE07-C89A-349AC328DF97}"/>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6F11B25A-27AE-A603-C6F6-EC1F8A2A5C6C}"/>
                </a:ext>
              </a:extLst>
            </p:cNvPr>
            <p:cNvCxnSpPr>
              <a:cxnSpLocks/>
            </p:cNvCxnSpPr>
            <p:nvPr/>
          </p:nvCxnSpPr>
          <p:spPr>
            <a:xfrm>
              <a:off x="8526962"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6" name="사각형: 둥근 모서리 85">
            <a:extLst>
              <a:ext uri="{FF2B5EF4-FFF2-40B4-BE49-F238E27FC236}">
                <a16:creationId xmlns:a16="http://schemas.microsoft.com/office/drawing/2014/main" id="{72C59539-E0B0-2CC7-B104-9FD99D1D15C6}"/>
              </a:ext>
            </a:extLst>
          </p:cNvPr>
          <p:cNvSpPr/>
          <p:nvPr/>
        </p:nvSpPr>
        <p:spPr>
          <a:xfrm>
            <a:off x="4799883" y="1786796"/>
            <a:ext cx="447612" cy="180000"/>
          </a:xfrm>
          <a:prstGeom prst="roundRect">
            <a:avLst>
              <a:gd name="adj" fmla="val 7298"/>
            </a:avLst>
          </a:prstGeom>
          <a:solidFill>
            <a:srgbClr val="436AEB"/>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700" b="1" dirty="0">
                <a:solidFill>
                  <a:schemeClr val="bg1"/>
                </a:solidFill>
              </a:rPr>
              <a:t>완료</a:t>
            </a:r>
          </a:p>
        </p:txBody>
      </p:sp>
      <p:sp>
        <p:nvSpPr>
          <p:cNvPr id="87" name="모서리가 둥근 직사각형 299">
            <a:extLst>
              <a:ext uri="{FF2B5EF4-FFF2-40B4-BE49-F238E27FC236}">
                <a16:creationId xmlns:a16="http://schemas.microsoft.com/office/drawing/2014/main" id="{C9426916-6C85-CB58-E6C2-E9A6BB01C083}"/>
              </a:ext>
            </a:extLst>
          </p:cNvPr>
          <p:cNvSpPr/>
          <p:nvPr/>
        </p:nvSpPr>
        <p:spPr>
          <a:xfrm>
            <a:off x="4571663" y="176140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2-1</a:t>
            </a:r>
            <a:endParaRPr lang="ko-KR" altLang="en-US" sz="750" b="1" dirty="0"/>
          </a:p>
        </p:txBody>
      </p:sp>
      <p:sp>
        <p:nvSpPr>
          <p:cNvPr id="163" name="사각형: 둥근 모서리 162">
            <a:extLst>
              <a:ext uri="{FF2B5EF4-FFF2-40B4-BE49-F238E27FC236}">
                <a16:creationId xmlns:a16="http://schemas.microsoft.com/office/drawing/2014/main" id="{967EC5F1-6FE1-1223-C040-3B7326024E98}"/>
              </a:ext>
            </a:extLst>
          </p:cNvPr>
          <p:cNvSpPr/>
          <p:nvPr/>
        </p:nvSpPr>
        <p:spPr>
          <a:xfrm>
            <a:off x="3364668" y="3624227"/>
            <a:ext cx="1943922" cy="2060747"/>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164" name="사각형: 둥근 모서리 163">
            <a:extLst>
              <a:ext uri="{FF2B5EF4-FFF2-40B4-BE49-F238E27FC236}">
                <a16:creationId xmlns:a16="http://schemas.microsoft.com/office/drawing/2014/main" id="{3AB717D5-0409-70B2-0EFB-3EFA29DD4E60}"/>
              </a:ext>
            </a:extLst>
          </p:cNvPr>
          <p:cNvSpPr/>
          <p:nvPr/>
        </p:nvSpPr>
        <p:spPr>
          <a:xfrm>
            <a:off x="3429840" y="3670225"/>
            <a:ext cx="667259"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tx1"/>
                </a:solidFill>
              </a:rPr>
              <a:t>현장조사 보고서</a:t>
            </a:r>
          </a:p>
        </p:txBody>
      </p:sp>
      <p:pic>
        <p:nvPicPr>
          <p:cNvPr id="165" name="그래픽 164" descr="닫기 단색으로 채워진">
            <a:extLst>
              <a:ext uri="{FF2B5EF4-FFF2-40B4-BE49-F238E27FC236}">
                <a16:creationId xmlns:a16="http://schemas.microsoft.com/office/drawing/2014/main" id="{9AFC92BD-C951-7EC4-E014-13DAD8F5F40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05140" y="3687654"/>
            <a:ext cx="151332" cy="151332"/>
          </a:xfrm>
          <a:prstGeom prst="rect">
            <a:avLst/>
          </a:prstGeom>
        </p:spPr>
      </p:pic>
      <p:sp>
        <p:nvSpPr>
          <p:cNvPr id="167" name="사각형: 둥근 모서리 166">
            <a:extLst>
              <a:ext uri="{FF2B5EF4-FFF2-40B4-BE49-F238E27FC236}">
                <a16:creationId xmlns:a16="http://schemas.microsoft.com/office/drawing/2014/main" id="{C79859E9-940B-A9ED-FBE5-4AE27ECB6C06}"/>
              </a:ext>
            </a:extLst>
          </p:cNvPr>
          <p:cNvSpPr/>
          <p:nvPr/>
        </p:nvSpPr>
        <p:spPr>
          <a:xfrm>
            <a:off x="3465574" y="4281920"/>
            <a:ext cx="1742626"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보고서 제목을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sp>
        <p:nvSpPr>
          <p:cNvPr id="168" name="사각형: 둥근 모서리 167">
            <a:extLst>
              <a:ext uri="{FF2B5EF4-FFF2-40B4-BE49-F238E27FC236}">
                <a16:creationId xmlns:a16="http://schemas.microsoft.com/office/drawing/2014/main" id="{D994568D-F440-4845-69D4-FBC6E56D4CDF}"/>
              </a:ext>
            </a:extLst>
          </p:cNvPr>
          <p:cNvSpPr/>
          <p:nvPr/>
        </p:nvSpPr>
        <p:spPr>
          <a:xfrm>
            <a:off x="4242169" y="4516396"/>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피처 추가</a:t>
            </a:r>
          </a:p>
        </p:txBody>
      </p:sp>
      <p:sp>
        <p:nvSpPr>
          <p:cNvPr id="169" name="사각형: 둥근 모서리 168">
            <a:extLst>
              <a:ext uri="{FF2B5EF4-FFF2-40B4-BE49-F238E27FC236}">
                <a16:creationId xmlns:a16="http://schemas.microsoft.com/office/drawing/2014/main" id="{288104CB-ECA9-A586-C6AE-0E885E95DB0C}"/>
              </a:ext>
            </a:extLst>
          </p:cNvPr>
          <p:cNvSpPr/>
          <p:nvPr/>
        </p:nvSpPr>
        <p:spPr>
          <a:xfrm>
            <a:off x="4753753" y="4516396"/>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사진 업로드</a:t>
            </a:r>
          </a:p>
        </p:txBody>
      </p:sp>
      <p:sp>
        <p:nvSpPr>
          <p:cNvPr id="170" name="사각형: 둥근 모서리 169">
            <a:extLst>
              <a:ext uri="{FF2B5EF4-FFF2-40B4-BE49-F238E27FC236}">
                <a16:creationId xmlns:a16="http://schemas.microsoft.com/office/drawing/2014/main" id="{022E9CAA-2123-B181-8F87-8DF54CB00CF8}"/>
              </a:ext>
            </a:extLst>
          </p:cNvPr>
          <p:cNvSpPr/>
          <p:nvPr/>
        </p:nvSpPr>
        <p:spPr>
          <a:xfrm>
            <a:off x="3456805" y="5014597"/>
            <a:ext cx="663531"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작성자 이름</a:t>
            </a:r>
          </a:p>
        </p:txBody>
      </p:sp>
      <p:sp>
        <p:nvSpPr>
          <p:cNvPr id="171" name="사각형: 둥근 모서리 170">
            <a:extLst>
              <a:ext uri="{FF2B5EF4-FFF2-40B4-BE49-F238E27FC236}">
                <a16:creationId xmlns:a16="http://schemas.microsoft.com/office/drawing/2014/main" id="{7D295032-542A-E30F-DA3F-2F8FF80A91B3}"/>
              </a:ext>
            </a:extLst>
          </p:cNvPr>
          <p:cNvSpPr/>
          <p:nvPr/>
        </p:nvSpPr>
        <p:spPr>
          <a:xfrm>
            <a:off x="4172727" y="5014597"/>
            <a:ext cx="1034108"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2023-07-14</a:t>
            </a:r>
            <a:endParaRPr lang="ko-KR" altLang="en-US" sz="600" dirty="0">
              <a:solidFill>
                <a:schemeClr val="bg1">
                  <a:lumMod val="50000"/>
                </a:schemeClr>
              </a:solidFill>
            </a:endParaRPr>
          </a:p>
        </p:txBody>
      </p:sp>
      <p:pic>
        <p:nvPicPr>
          <p:cNvPr id="172" name="그래픽 171" descr="일일 일정표 단색으로 채워진">
            <a:extLst>
              <a:ext uri="{FF2B5EF4-FFF2-40B4-BE49-F238E27FC236}">
                <a16:creationId xmlns:a16="http://schemas.microsoft.com/office/drawing/2014/main" id="{24CB1AF5-65F1-5ACF-A7A5-7EDE394D1A4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046111" y="5032597"/>
            <a:ext cx="144000" cy="144000"/>
          </a:xfrm>
          <a:prstGeom prst="rect">
            <a:avLst/>
          </a:prstGeom>
        </p:spPr>
      </p:pic>
      <p:sp>
        <p:nvSpPr>
          <p:cNvPr id="173" name="사각형: 둥근 모서리 172">
            <a:extLst>
              <a:ext uri="{FF2B5EF4-FFF2-40B4-BE49-F238E27FC236}">
                <a16:creationId xmlns:a16="http://schemas.microsoft.com/office/drawing/2014/main" id="{E6B5E352-793A-3D22-6491-CA56F220C89A}"/>
              </a:ext>
            </a:extLst>
          </p:cNvPr>
          <p:cNvSpPr/>
          <p:nvPr/>
        </p:nvSpPr>
        <p:spPr>
          <a:xfrm>
            <a:off x="3456805" y="5248434"/>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소제목</a:t>
            </a:r>
          </a:p>
        </p:txBody>
      </p:sp>
      <p:sp>
        <p:nvSpPr>
          <p:cNvPr id="174" name="사각형: 둥근 모서리 173">
            <a:extLst>
              <a:ext uri="{FF2B5EF4-FFF2-40B4-BE49-F238E27FC236}">
                <a16:creationId xmlns:a16="http://schemas.microsoft.com/office/drawing/2014/main" id="{8FEC6EF8-4F7B-034F-D07B-667DBF1DA2A4}"/>
              </a:ext>
            </a:extLst>
          </p:cNvPr>
          <p:cNvSpPr/>
          <p:nvPr/>
        </p:nvSpPr>
        <p:spPr>
          <a:xfrm>
            <a:off x="3461502" y="5477459"/>
            <a:ext cx="1742626" cy="196113"/>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sp>
        <p:nvSpPr>
          <p:cNvPr id="175" name="사각형: 둥근 모서리 174">
            <a:extLst>
              <a:ext uri="{FF2B5EF4-FFF2-40B4-BE49-F238E27FC236}">
                <a16:creationId xmlns:a16="http://schemas.microsoft.com/office/drawing/2014/main" id="{B2F674B8-815E-60F4-A69D-2FA480FC2998}"/>
              </a:ext>
            </a:extLst>
          </p:cNvPr>
          <p:cNvSpPr/>
          <p:nvPr/>
        </p:nvSpPr>
        <p:spPr>
          <a:xfrm>
            <a:off x="3456805" y="4782068"/>
            <a:ext cx="1750030"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주소 입력</a:t>
            </a:r>
          </a:p>
        </p:txBody>
      </p:sp>
      <p:grpSp>
        <p:nvGrpSpPr>
          <p:cNvPr id="5" name="그룹 4">
            <a:extLst>
              <a:ext uri="{FF2B5EF4-FFF2-40B4-BE49-F238E27FC236}">
                <a16:creationId xmlns:a16="http://schemas.microsoft.com/office/drawing/2014/main" id="{995868CC-64ED-98CA-5CA1-048B31416766}"/>
              </a:ext>
            </a:extLst>
          </p:cNvPr>
          <p:cNvGrpSpPr/>
          <p:nvPr/>
        </p:nvGrpSpPr>
        <p:grpSpPr>
          <a:xfrm>
            <a:off x="865756" y="1463915"/>
            <a:ext cx="1945368" cy="4221254"/>
            <a:chOff x="4779484" y="1018145"/>
            <a:chExt cx="1945368" cy="4221254"/>
          </a:xfrm>
        </p:grpSpPr>
        <p:sp>
          <p:nvSpPr>
            <p:cNvPr id="6" name="사각형: 둥근 모서리 5">
              <a:extLst>
                <a:ext uri="{FF2B5EF4-FFF2-40B4-BE49-F238E27FC236}">
                  <a16:creationId xmlns:a16="http://schemas.microsoft.com/office/drawing/2014/main" id="{AFDEC186-26D6-2109-8DBC-7D017E919507}"/>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 name="그림 6">
              <a:extLst>
                <a:ext uri="{FF2B5EF4-FFF2-40B4-BE49-F238E27FC236}">
                  <a16:creationId xmlns:a16="http://schemas.microsoft.com/office/drawing/2014/main" id="{BD1FFDC6-8363-DE0D-92B9-97AA1F156A83}"/>
                </a:ext>
              </a:extLst>
            </p:cNvPr>
            <p:cNvPicPr>
              <a:picLocks noChangeAspect="1"/>
            </p:cNvPicPr>
            <p:nvPr/>
          </p:nvPicPr>
          <p:blipFill>
            <a:blip r:embed="rId2"/>
            <a:stretch>
              <a:fillRect/>
            </a:stretch>
          </p:blipFill>
          <p:spPr>
            <a:xfrm>
              <a:off x="4779484" y="1018145"/>
              <a:ext cx="1945368" cy="4221254"/>
            </a:xfrm>
            <a:prstGeom prst="rect">
              <a:avLst/>
            </a:prstGeom>
          </p:spPr>
        </p:pic>
        <p:sp>
          <p:nvSpPr>
            <p:cNvPr id="8" name="사각형: 둥근 모서리 7">
              <a:extLst>
                <a:ext uri="{FF2B5EF4-FFF2-40B4-BE49-F238E27FC236}">
                  <a16:creationId xmlns:a16="http://schemas.microsoft.com/office/drawing/2014/main" id="{08E181B1-7C37-B69B-75AC-49B5192C493B}"/>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9" name="그래픽 8" descr="햄버거 메뉴 아이콘 단색으로 채워진">
              <a:extLst>
                <a:ext uri="{FF2B5EF4-FFF2-40B4-BE49-F238E27FC236}">
                  <a16:creationId xmlns:a16="http://schemas.microsoft.com/office/drawing/2014/main" id="{C106F6F5-8EC0-FF23-7658-D7FC79F575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1113" y="1100096"/>
              <a:ext cx="180975" cy="180975"/>
            </a:xfrm>
            <a:prstGeom prst="rect">
              <a:avLst/>
            </a:prstGeom>
          </p:spPr>
        </p:pic>
        <p:pic>
          <p:nvPicPr>
            <p:cNvPr id="10" name="그래픽 9" descr="돋보기 단색으로 채워진">
              <a:extLst>
                <a:ext uri="{FF2B5EF4-FFF2-40B4-BE49-F238E27FC236}">
                  <a16:creationId xmlns:a16="http://schemas.microsoft.com/office/drawing/2014/main" id="{131FDDB3-2778-1159-27C0-8F114848EA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6560" y="1115079"/>
              <a:ext cx="151007" cy="151007"/>
            </a:xfrm>
            <a:prstGeom prst="rect">
              <a:avLst/>
            </a:prstGeom>
          </p:spPr>
        </p:pic>
        <p:sp>
          <p:nvSpPr>
            <p:cNvPr id="31" name="직사각형 30">
              <a:extLst>
                <a:ext uri="{FF2B5EF4-FFF2-40B4-BE49-F238E27FC236}">
                  <a16:creationId xmlns:a16="http://schemas.microsoft.com/office/drawing/2014/main" id="{34B089BA-7A7F-B671-FC31-968AA1B14B08}"/>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32" name="타원 31">
              <a:extLst>
                <a:ext uri="{FF2B5EF4-FFF2-40B4-BE49-F238E27FC236}">
                  <a16:creationId xmlns:a16="http://schemas.microsoft.com/office/drawing/2014/main" id="{00CA2D60-F060-108B-5245-316A093BCCF6}"/>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5" name="그래픽 34" descr="연필 단색으로 채워진">
              <a:extLst>
                <a:ext uri="{FF2B5EF4-FFF2-40B4-BE49-F238E27FC236}">
                  <a16:creationId xmlns:a16="http://schemas.microsoft.com/office/drawing/2014/main" id="{87953DBA-89B8-5E28-3AA9-51A95AE8F4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52223" y="5019972"/>
              <a:ext cx="102393" cy="102393"/>
            </a:xfrm>
            <a:prstGeom prst="rect">
              <a:avLst/>
            </a:prstGeom>
          </p:spPr>
        </p:pic>
        <p:cxnSp>
          <p:nvCxnSpPr>
            <p:cNvPr id="42" name="직선 연결선 41">
              <a:extLst>
                <a:ext uri="{FF2B5EF4-FFF2-40B4-BE49-F238E27FC236}">
                  <a16:creationId xmlns:a16="http://schemas.microsoft.com/office/drawing/2014/main" id="{10275B5F-938B-9EDD-603C-870617967BC3}"/>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AF34DFED-D962-2094-87EB-10FEC4C50887}"/>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220BD317-9396-3C55-A2D3-43E894BFD5BD}"/>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사각형: 둥근 모서리 50">
              <a:extLst>
                <a:ext uri="{FF2B5EF4-FFF2-40B4-BE49-F238E27FC236}">
                  <a16:creationId xmlns:a16="http://schemas.microsoft.com/office/drawing/2014/main" id="{AFF4D427-7379-FD3F-5AD4-81D6BF952FAC}"/>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52" name="그룹 51">
              <a:extLst>
                <a:ext uri="{FF2B5EF4-FFF2-40B4-BE49-F238E27FC236}">
                  <a16:creationId xmlns:a16="http://schemas.microsoft.com/office/drawing/2014/main" id="{0556F9DD-3ABB-064E-CA7C-1A545A18B974}"/>
                </a:ext>
              </a:extLst>
            </p:cNvPr>
            <p:cNvGrpSpPr/>
            <p:nvPr/>
          </p:nvGrpSpPr>
          <p:grpSpPr>
            <a:xfrm>
              <a:off x="6466436" y="4679226"/>
              <a:ext cx="180000" cy="180000"/>
              <a:chOff x="4586056" y="2102346"/>
              <a:chExt cx="180000" cy="180000"/>
            </a:xfrm>
          </p:grpSpPr>
          <p:sp>
            <p:nvSpPr>
              <p:cNvPr id="56" name="사각형: 둥근 모서리 55">
                <a:extLst>
                  <a:ext uri="{FF2B5EF4-FFF2-40B4-BE49-F238E27FC236}">
                    <a16:creationId xmlns:a16="http://schemas.microsoft.com/office/drawing/2014/main" id="{537F09E8-211D-E299-C6DD-B6B88EDFC0A0}"/>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7" name="그래픽 56" descr="대상 단색으로 채워진">
                <a:extLst>
                  <a:ext uri="{FF2B5EF4-FFF2-40B4-BE49-F238E27FC236}">
                    <a16:creationId xmlns:a16="http://schemas.microsoft.com/office/drawing/2014/main" id="{1769BCF8-4DEB-DC6A-E0BC-DA1783021B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4056" y="2120346"/>
                <a:ext cx="144000" cy="144000"/>
              </a:xfrm>
              <a:prstGeom prst="rect">
                <a:avLst/>
              </a:prstGeom>
            </p:spPr>
          </p:pic>
        </p:grpSp>
        <p:grpSp>
          <p:nvGrpSpPr>
            <p:cNvPr id="53" name="그룹 52">
              <a:extLst>
                <a:ext uri="{FF2B5EF4-FFF2-40B4-BE49-F238E27FC236}">
                  <a16:creationId xmlns:a16="http://schemas.microsoft.com/office/drawing/2014/main" id="{E1C09A37-318B-B2AC-6ABF-2FD98D38D36D}"/>
                </a:ext>
              </a:extLst>
            </p:cNvPr>
            <p:cNvGrpSpPr/>
            <p:nvPr/>
          </p:nvGrpSpPr>
          <p:grpSpPr>
            <a:xfrm>
              <a:off x="6461741" y="4434938"/>
              <a:ext cx="180000" cy="180000"/>
              <a:chOff x="4586056" y="2607766"/>
              <a:chExt cx="180000" cy="180000"/>
            </a:xfrm>
          </p:grpSpPr>
          <p:sp>
            <p:nvSpPr>
              <p:cNvPr id="54" name="사각형: 둥근 모서리 53">
                <a:extLst>
                  <a:ext uri="{FF2B5EF4-FFF2-40B4-BE49-F238E27FC236}">
                    <a16:creationId xmlns:a16="http://schemas.microsoft.com/office/drawing/2014/main" id="{558E7BBD-69C5-6914-AF51-89AEB664F00B}"/>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55" name="그래픽 54" descr="세계 단색으로 채워진">
                <a:extLst>
                  <a:ext uri="{FF2B5EF4-FFF2-40B4-BE49-F238E27FC236}">
                    <a16:creationId xmlns:a16="http://schemas.microsoft.com/office/drawing/2014/main" id="{E8CD18E0-77D6-8F95-B121-69CFEACCFC3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604056" y="2625766"/>
                <a:ext cx="144000" cy="144000"/>
              </a:xfrm>
              <a:prstGeom prst="rect">
                <a:avLst/>
              </a:prstGeom>
            </p:spPr>
          </p:pic>
        </p:grpSp>
      </p:grpSp>
      <p:sp>
        <p:nvSpPr>
          <p:cNvPr id="58" name="사각형: 둥근 모서리 57">
            <a:extLst>
              <a:ext uri="{FF2B5EF4-FFF2-40B4-BE49-F238E27FC236}">
                <a16:creationId xmlns:a16="http://schemas.microsoft.com/office/drawing/2014/main" id="{E00D3FA4-EC6F-CB26-9A41-DD851835C593}"/>
              </a:ext>
            </a:extLst>
          </p:cNvPr>
          <p:cNvSpPr/>
          <p:nvPr/>
        </p:nvSpPr>
        <p:spPr>
          <a:xfrm>
            <a:off x="866479" y="1874743"/>
            <a:ext cx="1943922" cy="3939316"/>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59" name="사각형: 둥근 모서리 58">
            <a:extLst>
              <a:ext uri="{FF2B5EF4-FFF2-40B4-BE49-F238E27FC236}">
                <a16:creationId xmlns:a16="http://schemas.microsoft.com/office/drawing/2014/main" id="{E9AE7DA9-10BD-947D-1898-95AE847E9B0A}"/>
              </a:ext>
            </a:extLst>
          </p:cNvPr>
          <p:cNvSpPr/>
          <p:nvPr/>
        </p:nvSpPr>
        <p:spPr>
          <a:xfrm>
            <a:off x="931651" y="1920741"/>
            <a:ext cx="667259"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tx1"/>
                </a:solidFill>
              </a:rPr>
              <a:t>현장조사 보고서</a:t>
            </a:r>
          </a:p>
        </p:txBody>
      </p:sp>
      <p:pic>
        <p:nvPicPr>
          <p:cNvPr id="60" name="그래픽 59" descr="닫기 단색으로 채워진">
            <a:extLst>
              <a:ext uri="{FF2B5EF4-FFF2-40B4-BE49-F238E27FC236}">
                <a16:creationId xmlns:a16="http://schemas.microsoft.com/office/drawing/2014/main" id="{127FCF21-DDB7-2E3B-9183-C15A7812B5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06951" y="1938170"/>
            <a:ext cx="151332" cy="151332"/>
          </a:xfrm>
          <a:prstGeom prst="rect">
            <a:avLst/>
          </a:prstGeom>
        </p:spPr>
      </p:pic>
      <p:cxnSp>
        <p:nvCxnSpPr>
          <p:cNvPr id="61" name="직선 연결선 60">
            <a:extLst>
              <a:ext uri="{FF2B5EF4-FFF2-40B4-BE49-F238E27FC236}">
                <a16:creationId xmlns:a16="http://schemas.microsoft.com/office/drawing/2014/main" id="{BA2E3169-182A-45DF-A1DE-3CAE0DD4EA8E}"/>
              </a:ext>
            </a:extLst>
          </p:cNvPr>
          <p:cNvCxnSpPr/>
          <p:nvPr/>
        </p:nvCxnSpPr>
        <p:spPr>
          <a:xfrm>
            <a:off x="866710" y="2317586"/>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2" name="사각형: 둥근 모서리 61">
            <a:extLst>
              <a:ext uri="{FF2B5EF4-FFF2-40B4-BE49-F238E27FC236}">
                <a16:creationId xmlns:a16="http://schemas.microsoft.com/office/drawing/2014/main" id="{324F334D-B04E-EE9C-38FD-BA699E57C898}"/>
              </a:ext>
            </a:extLst>
          </p:cNvPr>
          <p:cNvSpPr/>
          <p:nvPr/>
        </p:nvSpPr>
        <p:spPr>
          <a:xfrm>
            <a:off x="967385" y="2521717"/>
            <a:ext cx="1742626"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보고서 제목을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sp>
        <p:nvSpPr>
          <p:cNvPr id="63" name="사각형: 둥근 모서리 62">
            <a:extLst>
              <a:ext uri="{FF2B5EF4-FFF2-40B4-BE49-F238E27FC236}">
                <a16:creationId xmlns:a16="http://schemas.microsoft.com/office/drawing/2014/main" id="{9C613E17-03D6-1B0C-39B1-84D97982F062}"/>
              </a:ext>
            </a:extLst>
          </p:cNvPr>
          <p:cNvSpPr/>
          <p:nvPr/>
        </p:nvSpPr>
        <p:spPr>
          <a:xfrm>
            <a:off x="1752749"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피처 추가</a:t>
            </a:r>
          </a:p>
        </p:txBody>
      </p:sp>
      <p:sp>
        <p:nvSpPr>
          <p:cNvPr id="64" name="사각형: 둥근 모서리 63">
            <a:extLst>
              <a:ext uri="{FF2B5EF4-FFF2-40B4-BE49-F238E27FC236}">
                <a16:creationId xmlns:a16="http://schemas.microsoft.com/office/drawing/2014/main" id="{8F88DC0D-F35E-2D94-AC3B-99A72C28395A}"/>
              </a:ext>
            </a:extLst>
          </p:cNvPr>
          <p:cNvSpPr/>
          <p:nvPr/>
        </p:nvSpPr>
        <p:spPr>
          <a:xfrm>
            <a:off x="2264333"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사진 업로드</a:t>
            </a:r>
          </a:p>
        </p:txBody>
      </p:sp>
      <p:sp>
        <p:nvSpPr>
          <p:cNvPr id="65" name="사각형: 둥근 모서리 64">
            <a:extLst>
              <a:ext uri="{FF2B5EF4-FFF2-40B4-BE49-F238E27FC236}">
                <a16:creationId xmlns:a16="http://schemas.microsoft.com/office/drawing/2014/main" id="{4144D7D6-0DA7-0588-A575-CF669C2B9C96}"/>
              </a:ext>
            </a:extLst>
          </p:cNvPr>
          <p:cNvSpPr/>
          <p:nvPr/>
        </p:nvSpPr>
        <p:spPr>
          <a:xfrm>
            <a:off x="967385" y="3254394"/>
            <a:ext cx="663531"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작성자 이름</a:t>
            </a:r>
          </a:p>
        </p:txBody>
      </p:sp>
      <p:sp>
        <p:nvSpPr>
          <p:cNvPr id="66" name="사각형: 둥근 모서리 65">
            <a:extLst>
              <a:ext uri="{FF2B5EF4-FFF2-40B4-BE49-F238E27FC236}">
                <a16:creationId xmlns:a16="http://schemas.microsoft.com/office/drawing/2014/main" id="{5D6A0DCC-FF8C-0264-4B06-BE1EFB32855E}"/>
              </a:ext>
            </a:extLst>
          </p:cNvPr>
          <p:cNvSpPr/>
          <p:nvPr/>
        </p:nvSpPr>
        <p:spPr>
          <a:xfrm>
            <a:off x="1683307" y="3254394"/>
            <a:ext cx="1034108"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2023-07-14</a:t>
            </a:r>
            <a:endParaRPr lang="ko-KR" altLang="en-US" sz="600" dirty="0">
              <a:solidFill>
                <a:schemeClr val="bg1">
                  <a:lumMod val="50000"/>
                </a:schemeClr>
              </a:solidFill>
            </a:endParaRPr>
          </a:p>
        </p:txBody>
      </p:sp>
      <p:pic>
        <p:nvPicPr>
          <p:cNvPr id="67" name="그래픽 66" descr="일일 일정표 단색으로 채워진">
            <a:extLst>
              <a:ext uri="{FF2B5EF4-FFF2-40B4-BE49-F238E27FC236}">
                <a16:creationId xmlns:a16="http://schemas.microsoft.com/office/drawing/2014/main" id="{63A4CB1D-DCB8-CC30-380F-ACBBF43FFB2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56691" y="3272394"/>
            <a:ext cx="144000" cy="144000"/>
          </a:xfrm>
          <a:prstGeom prst="rect">
            <a:avLst/>
          </a:prstGeom>
        </p:spPr>
      </p:pic>
      <p:sp>
        <p:nvSpPr>
          <p:cNvPr id="68" name="사각형: 둥근 모서리 67">
            <a:extLst>
              <a:ext uri="{FF2B5EF4-FFF2-40B4-BE49-F238E27FC236}">
                <a16:creationId xmlns:a16="http://schemas.microsoft.com/office/drawing/2014/main" id="{2FD80309-4684-E214-A584-180B2ED3D6FA}"/>
              </a:ext>
            </a:extLst>
          </p:cNvPr>
          <p:cNvSpPr/>
          <p:nvPr/>
        </p:nvSpPr>
        <p:spPr>
          <a:xfrm>
            <a:off x="967385" y="3488231"/>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위치</a:t>
            </a:r>
          </a:p>
        </p:txBody>
      </p:sp>
      <p:sp>
        <p:nvSpPr>
          <p:cNvPr id="69" name="사각형: 둥근 모서리 68">
            <a:extLst>
              <a:ext uri="{FF2B5EF4-FFF2-40B4-BE49-F238E27FC236}">
                <a16:creationId xmlns:a16="http://schemas.microsoft.com/office/drawing/2014/main" id="{F41DE229-2E31-C281-7F06-8F9DE1024B72}"/>
              </a:ext>
            </a:extLst>
          </p:cNvPr>
          <p:cNvSpPr/>
          <p:nvPr/>
        </p:nvSpPr>
        <p:spPr>
          <a:xfrm>
            <a:off x="972082" y="3717256"/>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70" name="그래픽 69" descr="배지 팔로우 윤곽선">
            <a:extLst>
              <a:ext uri="{FF2B5EF4-FFF2-40B4-BE49-F238E27FC236}">
                <a16:creationId xmlns:a16="http://schemas.microsoft.com/office/drawing/2014/main" id="{1AA63418-29BB-724D-1225-9551B4D5A8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517749" y="4307213"/>
            <a:ext cx="192262" cy="192262"/>
          </a:xfrm>
          <a:prstGeom prst="rect">
            <a:avLst/>
          </a:prstGeom>
        </p:spPr>
      </p:pic>
      <p:sp>
        <p:nvSpPr>
          <p:cNvPr id="71" name="사각형: 둥근 모서리 70">
            <a:extLst>
              <a:ext uri="{FF2B5EF4-FFF2-40B4-BE49-F238E27FC236}">
                <a16:creationId xmlns:a16="http://schemas.microsoft.com/office/drawing/2014/main" id="{F5F82FF5-467C-CEA9-1230-3288F44EE2D6}"/>
              </a:ext>
            </a:extLst>
          </p:cNvPr>
          <p:cNvSpPr/>
          <p:nvPr/>
        </p:nvSpPr>
        <p:spPr>
          <a:xfrm>
            <a:off x="967385" y="4521577"/>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내용</a:t>
            </a:r>
          </a:p>
        </p:txBody>
      </p:sp>
      <p:sp>
        <p:nvSpPr>
          <p:cNvPr id="72" name="사각형: 둥근 모서리 71">
            <a:extLst>
              <a:ext uri="{FF2B5EF4-FFF2-40B4-BE49-F238E27FC236}">
                <a16:creationId xmlns:a16="http://schemas.microsoft.com/office/drawing/2014/main" id="{B47CABD2-E363-1796-00AA-E2D158E02332}"/>
              </a:ext>
            </a:extLst>
          </p:cNvPr>
          <p:cNvSpPr/>
          <p:nvPr/>
        </p:nvSpPr>
        <p:spPr>
          <a:xfrm>
            <a:off x="972082" y="4750602"/>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73" name="그래픽 72" descr="배지 팔로우 윤곽선">
            <a:extLst>
              <a:ext uri="{FF2B5EF4-FFF2-40B4-BE49-F238E27FC236}">
                <a16:creationId xmlns:a16="http://schemas.microsoft.com/office/drawing/2014/main" id="{8FE9B7E9-705C-A6EA-26C0-62299AAE4D7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60421" y="5340559"/>
            <a:ext cx="192262" cy="192262"/>
          </a:xfrm>
          <a:prstGeom prst="rect">
            <a:avLst/>
          </a:prstGeom>
        </p:spPr>
      </p:pic>
      <p:pic>
        <p:nvPicPr>
          <p:cNvPr id="74" name="그래픽 73" descr="배지 팔로우 취소 윤곽선">
            <a:extLst>
              <a:ext uri="{FF2B5EF4-FFF2-40B4-BE49-F238E27FC236}">
                <a16:creationId xmlns:a16="http://schemas.microsoft.com/office/drawing/2014/main" id="{E67E3ACA-0419-7FD7-E00E-AE7466A3862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27540" y="5340559"/>
            <a:ext cx="192262" cy="192262"/>
          </a:xfrm>
          <a:prstGeom prst="rect">
            <a:avLst/>
          </a:prstGeom>
        </p:spPr>
      </p:pic>
      <p:sp>
        <p:nvSpPr>
          <p:cNvPr id="75" name="모서리가 둥근 직사각형 36">
            <a:extLst>
              <a:ext uri="{FF2B5EF4-FFF2-40B4-BE49-F238E27FC236}">
                <a16:creationId xmlns:a16="http://schemas.microsoft.com/office/drawing/2014/main" id="{FEE02171-20E6-5628-F3F8-12C889C16FE4}"/>
              </a:ext>
            </a:extLst>
          </p:cNvPr>
          <p:cNvSpPr/>
          <p:nvPr/>
        </p:nvSpPr>
        <p:spPr>
          <a:xfrm>
            <a:off x="1565341" y="5532763"/>
            <a:ext cx="543195" cy="190408"/>
          </a:xfrm>
          <a:prstGeom prst="roundRect">
            <a:avLst>
              <a:gd name="adj" fmla="val 590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저장</a:t>
            </a:r>
          </a:p>
        </p:txBody>
      </p:sp>
      <p:sp>
        <p:nvSpPr>
          <p:cNvPr id="76" name="사각형: 둥근 모서리 75">
            <a:extLst>
              <a:ext uri="{FF2B5EF4-FFF2-40B4-BE49-F238E27FC236}">
                <a16:creationId xmlns:a16="http://schemas.microsoft.com/office/drawing/2014/main" id="{1385B87E-0369-FC00-0F98-1F459E5046E6}"/>
              </a:ext>
            </a:extLst>
          </p:cNvPr>
          <p:cNvSpPr/>
          <p:nvPr/>
        </p:nvSpPr>
        <p:spPr>
          <a:xfrm>
            <a:off x="967385" y="3021865"/>
            <a:ext cx="1750030"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주소 입력</a:t>
            </a:r>
          </a:p>
        </p:txBody>
      </p:sp>
      <p:sp>
        <p:nvSpPr>
          <p:cNvPr id="77" name="사각형: 둥근 위쪽 모서리 76">
            <a:extLst>
              <a:ext uri="{FF2B5EF4-FFF2-40B4-BE49-F238E27FC236}">
                <a16:creationId xmlns:a16="http://schemas.microsoft.com/office/drawing/2014/main" id="{9F188160-FD16-4E68-0BF4-3E706DDDE2F8}"/>
              </a:ext>
            </a:extLst>
          </p:cNvPr>
          <p:cNvSpPr/>
          <p:nvPr/>
        </p:nvSpPr>
        <p:spPr>
          <a:xfrm>
            <a:off x="893332" y="2136711"/>
            <a:ext cx="447612" cy="180000"/>
          </a:xfrm>
          <a:prstGeom prst="round2SameRect">
            <a:avLst/>
          </a:prstGeom>
          <a:solidFill>
            <a:schemeClr val="accent1">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1</a:t>
            </a:r>
            <a:endParaRPr lang="ko-KR" altLang="en-US" sz="500" b="1" dirty="0">
              <a:solidFill>
                <a:schemeClr val="bg1"/>
              </a:solidFill>
            </a:endParaRPr>
          </a:p>
        </p:txBody>
      </p:sp>
      <p:sp>
        <p:nvSpPr>
          <p:cNvPr id="84" name="사각형: 둥근 위쪽 모서리 83">
            <a:extLst>
              <a:ext uri="{FF2B5EF4-FFF2-40B4-BE49-F238E27FC236}">
                <a16:creationId xmlns:a16="http://schemas.microsoft.com/office/drawing/2014/main" id="{259925B7-0D64-3926-4C53-3A283EA9A66A}"/>
              </a:ext>
            </a:extLst>
          </p:cNvPr>
          <p:cNvSpPr/>
          <p:nvPr/>
        </p:nvSpPr>
        <p:spPr>
          <a:xfrm>
            <a:off x="1340812"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2</a:t>
            </a:r>
            <a:endParaRPr lang="ko-KR" altLang="en-US" sz="500" b="1" dirty="0">
              <a:solidFill>
                <a:schemeClr val="bg1"/>
              </a:solidFill>
            </a:endParaRPr>
          </a:p>
        </p:txBody>
      </p:sp>
      <p:sp>
        <p:nvSpPr>
          <p:cNvPr id="85" name="사각형: 둥근 위쪽 모서리 84">
            <a:extLst>
              <a:ext uri="{FF2B5EF4-FFF2-40B4-BE49-F238E27FC236}">
                <a16:creationId xmlns:a16="http://schemas.microsoft.com/office/drawing/2014/main" id="{18266651-7A28-B5A5-A7D2-D27379FAD48B}"/>
              </a:ext>
            </a:extLst>
          </p:cNvPr>
          <p:cNvSpPr/>
          <p:nvPr/>
        </p:nvSpPr>
        <p:spPr>
          <a:xfrm>
            <a:off x="1788424"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3</a:t>
            </a:r>
            <a:endParaRPr lang="ko-KR" altLang="en-US" sz="500" b="1" dirty="0">
              <a:solidFill>
                <a:schemeClr val="bg1"/>
              </a:solidFill>
            </a:endParaRPr>
          </a:p>
        </p:txBody>
      </p:sp>
      <p:sp>
        <p:nvSpPr>
          <p:cNvPr id="88" name="사각형: 둥근 모서리 87">
            <a:extLst>
              <a:ext uri="{FF2B5EF4-FFF2-40B4-BE49-F238E27FC236}">
                <a16:creationId xmlns:a16="http://schemas.microsoft.com/office/drawing/2014/main" id="{F3FEA023-5D86-5BE7-94ED-4CF87579EE65}"/>
              </a:ext>
            </a:extLst>
          </p:cNvPr>
          <p:cNvSpPr/>
          <p:nvPr/>
        </p:nvSpPr>
        <p:spPr>
          <a:xfrm>
            <a:off x="2262399" y="2378131"/>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저장</a:t>
            </a:r>
          </a:p>
        </p:txBody>
      </p:sp>
      <p:sp>
        <p:nvSpPr>
          <p:cNvPr id="119" name="사각형: 둥근 모서리 118">
            <a:extLst>
              <a:ext uri="{FF2B5EF4-FFF2-40B4-BE49-F238E27FC236}">
                <a16:creationId xmlns:a16="http://schemas.microsoft.com/office/drawing/2014/main" id="{E9C262E5-F3F6-C5F1-7CD6-CE437790BD28}"/>
              </a:ext>
            </a:extLst>
          </p:cNvPr>
          <p:cNvSpPr/>
          <p:nvPr/>
        </p:nvSpPr>
        <p:spPr>
          <a:xfrm>
            <a:off x="1752749" y="2378131"/>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불러오기</a:t>
            </a:r>
          </a:p>
        </p:txBody>
      </p:sp>
      <p:sp>
        <p:nvSpPr>
          <p:cNvPr id="146" name="직사각형 145">
            <a:extLst>
              <a:ext uri="{FF2B5EF4-FFF2-40B4-BE49-F238E27FC236}">
                <a16:creationId xmlns:a16="http://schemas.microsoft.com/office/drawing/2014/main" id="{58D2DA12-E8D6-89D1-F465-CC8DC8E4CC0B}"/>
              </a:ext>
            </a:extLst>
          </p:cNvPr>
          <p:cNvSpPr/>
          <p:nvPr/>
        </p:nvSpPr>
        <p:spPr>
          <a:xfrm>
            <a:off x="1733229" y="2731226"/>
            <a:ext cx="499959" cy="235119"/>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모서리가 둥근 직사각형 299">
            <a:extLst>
              <a:ext uri="{FF2B5EF4-FFF2-40B4-BE49-F238E27FC236}">
                <a16:creationId xmlns:a16="http://schemas.microsoft.com/office/drawing/2014/main" id="{BB567095-4082-39F0-7B83-9E459EF7A661}"/>
              </a:ext>
            </a:extLst>
          </p:cNvPr>
          <p:cNvSpPr/>
          <p:nvPr/>
        </p:nvSpPr>
        <p:spPr>
          <a:xfrm>
            <a:off x="1531903" y="2578024"/>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83" name="연결선: 꺾임 82">
            <a:extLst>
              <a:ext uri="{FF2B5EF4-FFF2-40B4-BE49-F238E27FC236}">
                <a16:creationId xmlns:a16="http://schemas.microsoft.com/office/drawing/2014/main" id="{8304919E-ED37-20AE-08B7-CD3F44A41632}"/>
              </a:ext>
            </a:extLst>
          </p:cNvPr>
          <p:cNvCxnSpPr>
            <a:cxnSpLocks/>
            <a:stCxn id="146" idx="3"/>
            <a:endCxn id="78" idx="1"/>
          </p:cNvCxnSpPr>
          <p:nvPr/>
        </p:nvCxnSpPr>
        <p:spPr>
          <a:xfrm>
            <a:off x="2233188" y="2848786"/>
            <a:ext cx="792527" cy="1749427"/>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1" name="직선 연결선 120">
            <a:extLst>
              <a:ext uri="{FF2B5EF4-FFF2-40B4-BE49-F238E27FC236}">
                <a16:creationId xmlns:a16="http://schemas.microsoft.com/office/drawing/2014/main" id="{D4BAF2A9-6BD7-8166-D5EF-48F713F099F8}"/>
              </a:ext>
            </a:extLst>
          </p:cNvPr>
          <p:cNvCxnSpPr/>
          <p:nvPr/>
        </p:nvCxnSpPr>
        <p:spPr>
          <a:xfrm>
            <a:off x="3363534" y="4070562"/>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2" name="사각형: 둥근 위쪽 모서리 121">
            <a:extLst>
              <a:ext uri="{FF2B5EF4-FFF2-40B4-BE49-F238E27FC236}">
                <a16:creationId xmlns:a16="http://schemas.microsoft.com/office/drawing/2014/main" id="{4E685E83-708D-11BA-AEE5-36A94A378638}"/>
              </a:ext>
            </a:extLst>
          </p:cNvPr>
          <p:cNvSpPr/>
          <p:nvPr/>
        </p:nvSpPr>
        <p:spPr>
          <a:xfrm>
            <a:off x="3390156" y="3889687"/>
            <a:ext cx="447612" cy="180000"/>
          </a:xfrm>
          <a:prstGeom prst="round2SameRect">
            <a:avLst/>
          </a:prstGeom>
          <a:solidFill>
            <a:schemeClr val="accent1">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1</a:t>
            </a:r>
            <a:endParaRPr lang="ko-KR" altLang="en-US" sz="500" b="1" dirty="0">
              <a:solidFill>
                <a:schemeClr val="bg1"/>
              </a:solidFill>
            </a:endParaRPr>
          </a:p>
        </p:txBody>
      </p:sp>
      <p:sp>
        <p:nvSpPr>
          <p:cNvPr id="124" name="사각형: 둥근 위쪽 모서리 123">
            <a:extLst>
              <a:ext uri="{FF2B5EF4-FFF2-40B4-BE49-F238E27FC236}">
                <a16:creationId xmlns:a16="http://schemas.microsoft.com/office/drawing/2014/main" id="{6E1B41F9-02E5-1B8A-1C7E-2B23E5211641}"/>
              </a:ext>
            </a:extLst>
          </p:cNvPr>
          <p:cNvSpPr/>
          <p:nvPr/>
        </p:nvSpPr>
        <p:spPr>
          <a:xfrm>
            <a:off x="3837636" y="3889687"/>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2</a:t>
            </a:r>
            <a:endParaRPr lang="ko-KR" altLang="en-US" sz="500" b="1" dirty="0">
              <a:solidFill>
                <a:schemeClr val="bg1"/>
              </a:solidFill>
            </a:endParaRPr>
          </a:p>
        </p:txBody>
      </p:sp>
      <p:sp>
        <p:nvSpPr>
          <p:cNvPr id="125" name="사각형: 둥근 위쪽 모서리 124">
            <a:extLst>
              <a:ext uri="{FF2B5EF4-FFF2-40B4-BE49-F238E27FC236}">
                <a16:creationId xmlns:a16="http://schemas.microsoft.com/office/drawing/2014/main" id="{5E5AEFB2-1D9E-D960-FD58-D95AEBB98CB7}"/>
              </a:ext>
            </a:extLst>
          </p:cNvPr>
          <p:cNvSpPr/>
          <p:nvPr/>
        </p:nvSpPr>
        <p:spPr>
          <a:xfrm>
            <a:off x="4285248" y="3889687"/>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3</a:t>
            </a:r>
            <a:endParaRPr lang="ko-KR" altLang="en-US" sz="500" b="1" dirty="0">
              <a:solidFill>
                <a:schemeClr val="bg1"/>
              </a:solidFill>
            </a:endParaRPr>
          </a:p>
        </p:txBody>
      </p:sp>
      <p:sp>
        <p:nvSpPr>
          <p:cNvPr id="127" name="사각형: 둥근 모서리 126">
            <a:extLst>
              <a:ext uri="{FF2B5EF4-FFF2-40B4-BE49-F238E27FC236}">
                <a16:creationId xmlns:a16="http://schemas.microsoft.com/office/drawing/2014/main" id="{720245D3-C741-B683-3A6D-A60FF2ABBC94}"/>
              </a:ext>
            </a:extLst>
          </p:cNvPr>
          <p:cNvSpPr/>
          <p:nvPr/>
        </p:nvSpPr>
        <p:spPr>
          <a:xfrm>
            <a:off x="4759223" y="4131107"/>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저장</a:t>
            </a:r>
          </a:p>
        </p:txBody>
      </p:sp>
      <p:sp>
        <p:nvSpPr>
          <p:cNvPr id="128" name="사각형: 둥근 모서리 127">
            <a:extLst>
              <a:ext uri="{FF2B5EF4-FFF2-40B4-BE49-F238E27FC236}">
                <a16:creationId xmlns:a16="http://schemas.microsoft.com/office/drawing/2014/main" id="{97225100-1173-E156-DECA-8EB712580560}"/>
              </a:ext>
            </a:extLst>
          </p:cNvPr>
          <p:cNvSpPr/>
          <p:nvPr/>
        </p:nvSpPr>
        <p:spPr>
          <a:xfrm>
            <a:off x="4249573" y="4131107"/>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불러오기</a:t>
            </a:r>
          </a:p>
        </p:txBody>
      </p:sp>
    </p:spTree>
    <p:extLst>
      <p:ext uri="{BB962C8B-B14F-4D97-AF65-F5344CB8AC3E}">
        <p14:creationId xmlns:p14="http://schemas.microsoft.com/office/powerpoint/2010/main" val="22814586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텍스트 개체 틀 103">
            <a:extLst>
              <a:ext uri="{FF2B5EF4-FFF2-40B4-BE49-F238E27FC236}">
                <a16:creationId xmlns:a16="http://schemas.microsoft.com/office/drawing/2014/main" id="{D61EEE8D-6CDC-4338-AAF7-95B11454538D}"/>
              </a:ext>
            </a:extLst>
          </p:cNvPr>
          <p:cNvSpPr>
            <a:spLocks noGrp="1"/>
          </p:cNvSpPr>
          <p:nvPr>
            <p:ph type="body" sz="quarter" idx="15"/>
          </p:nvPr>
        </p:nvSpPr>
        <p:spPr>
          <a:xfrm>
            <a:off x="223382" y="129737"/>
            <a:ext cx="4043817" cy="196463"/>
          </a:xfrm>
        </p:spPr>
        <p:txBody>
          <a:bodyPr/>
          <a:lstStyle/>
          <a:p>
            <a:r>
              <a:rPr lang="ko-KR" altLang="en-US" dirty="0">
                <a:latin typeface="맑은 고딕" panose="020B0503020000020004" pitchFamily="50" charset="-127"/>
              </a:rPr>
              <a:t>모바일 템플릿</a:t>
            </a:r>
            <a:r>
              <a:rPr lang="en-US" altLang="ko-KR" dirty="0">
                <a:latin typeface="맑은 고딕" panose="020B0503020000020004" pitchFamily="50" charset="-127"/>
              </a:rPr>
              <a:t>_</a:t>
            </a:r>
            <a:r>
              <a:rPr lang="ko-KR" altLang="en-US" dirty="0">
                <a:latin typeface="맑은 고딕" panose="020B0503020000020004" pitchFamily="50" charset="-127"/>
              </a:rPr>
              <a:t>보고서 사진 업로드</a:t>
            </a:r>
            <a:r>
              <a:rPr lang="en-US" altLang="ko-KR" dirty="0">
                <a:latin typeface="맑은 고딕" panose="020B0503020000020004" pitchFamily="50" charset="-127"/>
              </a:rPr>
              <a:t>(LXPFA_SFR_013_2D_003)</a:t>
            </a:r>
            <a:endParaRPr lang="ko-KR" altLang="en-US" dirty="0"/>
          </a:p>
        </p:txBody>
      </p:sp>
      <p:sp>
        <p:nvSpPr>
          <p:cNvPr id="107" name="텍스트 개체 틀 106">
            <a:extLst>
              <a:ext uri="{FF2B5EF4-FFF2-40B4-BE49-F238E27FC236}">
                <a16:creationId xmlns:a16="http://schemas.microsoft.com/office/drawing/2014/main" id="{B0554437-FAFE-400D-ADA5-86801F47F18B}"/>
              </a:ext>
            </a:extLst>
          </p:cNvPr>
          <p:cNvSpPr>
            <a:spLocks noGrp="1"/>
          </p:cNvSpPr>
          <p:nvPr>
            <p:ph type="body" sz="quarter" idx="18"/>
          </p:nvPr>
        </p:nvSpPr>
        <p:spPr/>
        <p:txBody>
          <a:bodyPr/>
          <a:lstStyle/>
          <a:p>
            <a:r>
              <a:rPr lang="ko-KR" altLang="en-US" dirty="0"/>
              <a:t>지도 공간 </a:t>
            </a:r>
            <a:r>
              <a:rPr lang="en-US" altLang="ko-KR" dirty="0"/>
              <a:t>&gt; </a:t>
            </a:r>
            <a:r>
              <a:rPr lang="ko-KR" altLang="en-US" dirty="0"/>
              <a:t>웹 앱 </a:t>
            </a:r>
            <a:r>
              <a:rPr lang="en-US" altLang="ko-KR" dirty="0"/>
              <a:t>&gt; </a:t>
            </a:r>
            <a:r>
              <a:rPr lang="ko-KR" altLang="en-US" dirty="0"/>
              <a:t>템플릿</a:t>
            </a:r>
          </a:p>
        </p:txBody>
      </p:sp>
      <p:sp>
        <p:nvSpPr>
          <p:cNvPr id="106" name="텍스트 개체 틀 105">
            <a:extLst>
              <a:ext uri="{FF2B5EF4-FFF2-40B4-BE49-F238E27FC236}">
                <a16:creationId xmlns:a16="http://schemas.microsoft.com/office/drawing/2014/main" id="{2A286171-D6A2-42BC-961E-620BACA4B477}"/>
              </a:ext>
            </a:extLst>
          </p:cNvPr>
          <p:cNvSpPr>
            <a:spLocks noGrp="1"/>
          </p:cNvSpPr>
          <p:nvPr>
            <p:ph type="body" sz="quarter" idx="17"/>
          </p:nvPr>
        </p:nvSpPr>
        <p:spPr/>
        <p:txBody>
          <a:bodyPr/>
          <a:lstStyle/>
          <a:p>
            <a:r>
              <a:rPr lang="en-US" altLang="ko-KR" dirty="0"/>
              <a:t>LXPFA_SB_2D_WA_087</a:t>
            </a:r>
            <a:endParaRPr lang="ko-KR" altLang="en-US" dirty="0"/>
          </a:p>
        </p:txBody>
      </p:sp>
      <p:sp>
        <p:nvSpPr>
          <p:cNvPr id="105" name="텍스트 개체 틀 104">
            <a:extLst>
              <a:ext uri="{FF2B5EF4-FFF2-40B4-BE49-F238E27FC236}">
                <a16:creationId xmlns:a16="http://schemas.microsoft.com/office/drawing/2014/main" id="{3A1AAD67-20BB-4CD2-B7F8-8592D5E96BD4}"/>
              </a:ext>
            </a:extLst>
          </p:cNvPr>
          <p:cNvSpPr>
            <a:spLocks noGrp="1"/>
          </p:cNvSpPr>
          <p:nvPr>
            <p:ph type="body" sz="quarter" idx="16"/>
          </p:nvPr>
        </p:nvSpPr>
        <p:spPr/>
        <p:txBody>
          <a:bodyPr/>
          <a:lstStyle/>
          <a:p>
            <a:r>
              <a:rPr lang="en-US" altLang="ko-KR" dirty="0"/>
              <a:t>PC</a:t>
            </a:r>
            <a:endParaRPr lang="ko-KR" altLang="en-US" dirty="0"/>
          </a:p>
        </p:txBody>
      </p:sp>
      <p:sp>
        <p:nvSpPr>
          <p:cNvPr id="109" name="텍스트 개체 틀 108">
            <a:extLst>
              <a:ext uri="{FF2B5EF4-FFF2-40B4-BE49-F238E27FC236}">
                <a16:creationId xmlns:a16="http://schemas.microsoft.com/office/drawing/2014/main" id="{EDE46961-435D-4A5E-A0D7-CF93A5080D7B}"/>
              </a:ext>
            </a:extLst>
          </p:cNvPr>
          <p:cNvSpPr>
            <a:spLocks noGrp="1"/>
          </p:cNvSpPr>
          <p:nvPr>
            <p:ph type="body" sz="quarter" idx="20"/>
          </p:nvPr>
        </p:nvSpPr>
        <p:spPr/>
        <p:txBody>
          <a:bodyPr/>
          <a:lstStyle/>
          <a:p>
            <a:r>
              <a:rPr lang="ko-KR" altLang="en-US" dirty="0" err="1"/>
              <a:t>김윤상</a:t>
            </a:r>
            <a:endParaRPr lang="ko-KR" altLang="en-US" dirty="0"/>
          </a:p>
        </p:txBody>
      </p:sp>
      <p:sp>
        <p:nvSpPr>
          <p:cNvPr id="108" name="텍스트 개체 틀 107">
            <a:extLst>
              <a:ext uri="{FF2B5EF4-FFF2-40B4-BE49-F238E27FC236}">
                <a16:creationId xmlns:a16="http://schemas.microsoft.com/office/drawing/2014/main" id="{2492FD55-A8E3-4018-9275-743392CB8127}"/>
              </a:ext>
            </a:extLst>
          </p:cNvPr>
          <p:cNvSpPr>
            <a:spLocks noGrp="1"/>
          </p:cNvSpPr>
          <p:nvPr>
            <p:ph type="body" sz="quarter" idx="19"/>
          </p:nvPr>
        </p:nvSpPr>
        <p:spPr/>
        <p:txBody>
          <a:bodyPr/>
          <a:lstStyle/>
          <a:p>
            <a:r>
              <a:rPr lang="en-US" altLang="ko-KR" dirty="0"/>
              <a:t>2023-05-17</a:t>
            </a:r>
            <a:endParaRPr lang="ko-KR" altLang="en-US" dirty="0"/>
          </a:p>
        </p:txBody>
      </p:sp>
      <p:graphicFrame>
        <p:nvGraphicFramePr>
          <p:cNvPr id="45" name="표 44">
            <a:extLst>
              <a:ext uri="{FF2B5EF4-FFF2-40B4-BE49-F238E27FC236}">
                <a16:creationId xmlns:a16="http://schemas.microsoft.com/office/drawing/2014/main" id="{70016AEC-B622-A0CB-2123-9EAEF4C76427}"/>
              </a:ext>
            </a:extLst>
          </p:cNvPr>
          <p:cNvGraphicFramePr>
            <a:graphicFrameLocks noGrp="1"/>
          </p:cNvGraphicFramePr>
          <p:nvPr/>
        </p:nvGraphicFramePr>
        <p:xfrm>
          <a:off x="9563100" y="897079"/>
          <a:ext cx="2486025" cy="4432131"/>
        </p:xfrm>
        <a:graphic>
          <a:graphicData uri="http://schemas.openxmlformats.org/drawingml/2006/table">
            <a:tbl>
              <a:tblPr firstRow="1" bandRow="1">
                <a:tableStyleId>{5940675A-B579-460E-94D1-54222C63F5DA}</a:tableStyleId>
              </a:tblPr>
              <a:tblGrid>
                <a:gridCol w="287575">
                  <a:extLst>
                    <a:ext uri="{9D8B030D-6E8A-4147-A177-3AD203B41FA5}">
                      <a16:colId xmlns:a16="http://schemas.microsoft.com/office/drawing/2014/main" val="20000"/>
                    </a:ext>
                  </a:extLst>
                </a:gridCol>
                <a:gridCol w="2198450">
                  <a:extLst>
                    <a:ext uri="{9D8B030D-6E8A-4147-A177-3AD203B41FA5}">
                      <a16:colId xmlns:a16="http://schemas.microsoft.com/office/drawing/2014/main" val="20001"/>
                    </a:ext>
                  </a:extLst>
                </a:gridCol>
              </a:tblGrid>
              <a:tr h="174138">
                <a:tc gridSpan="2">
                  <a:txBody>
                    <a:bodyPr/>
                    <a:lstStyle/>
                    <a:p>
                      <a:pPr algn="ctr" latinLnBrk="1">
                        <a:lnSpc>
                          <a:spcPts val="1200"/>
                        </a:lnSpc>
                      </a:pPr>
                      <a:r>
                        <a:rPr lang="en-US" altLang="ko-KR" sz="800" b="1" dirty="0">
                          <a:solidFill>
                            <a:schemeClr val="bg1"/>
                          </a:solidFill>
                          <a:latin typeface="맑은 고딕" panose="020B0503020000020004" pitchFamily="50" charset="-127"/>
                          <a:ea typeface="맑은 고딕" panose="020B0503020000020004" pitchFamily="50" charset="-127"/>
                        </a:rPr>
                        <a:t>Description</a:t>
                      </a: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737373"/>
                    </a:solidFill>
                  </a:tcPr>
                </a:tc>
                <a:tc hMerge="1">
                  <a:txBody>
                    <a:bodyPr/>
                    <a:lstStyle/>
                    <a:p>
                      <a:pPr marL="0" marR="0" lvl="0" indent="0" algn="ctr" defTabSz="914400" rtl="0" eaLnBrk="1" fontAlgn="auto" latinLnBrk="1" hangingPunct="1">
                        <a:lnSpc>
                          <a:spcPts val="1200"/>
                        </a:lnSpc>
                        <a:spcBef>
                          <a:spcPts val="0"/>
                        </a:spcBef>
                        <a:spcAft>
                          <a:spcPts val="0"/>
                        </a:spcAft>
                        <a:buClrTx/>
                        <a:buSzTx/>
                        <a:buFontTx/>
                        <a:buNone/>
                        <a:tabLst/>
                        <a:defRPr/>
                      </a:pPr>
                      <a:endParaRPr lang="ko-KR" altLang="en-US" sz="800" b="1" dirty="0">
                        <a:solidFill>
                          <a:schemeClr val="bg1"/>
                        </a:solidFill>
                        <a:latin typeface="맑은 고딕" panose="020B0503020000020004" pitchFamily="50" charset="-127"/>
                        <a:ea typeface="맑은 고딕" panose="020B0503020000020004" pitchFamily="50" charset="-127"/>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40815">
                <a:tc gridSpan="2">
                  <a:txBody>
                    <a:bodyPr/>
                    <a:lstStyle/>
                    <a:p>
                      <a:pPr marL="0" marR="0" lvl="0" indent="0" algn="l" defTabSz="914400" rtl="0" eaLnBrk="1" fontAlgn="auto" latinLnBrk="1" hangingPunct="1">
                        <a:lnSpc>
                          <a:spcPts val="1300"/>
                        </a:lnSpc>
                        <a:spcBef>
                          <a:spcPts val="0"/>
                        </a:spcBef>
                        <a:spcAft>
                          <a:spcPts val="0"/>
                        </a:spcAft>
                        <a:buClrTx/>
                        <a:buSzTx/>
                        <a:buFontTx/>
                        <a:buNone/>
                        <a:tabLst/>
                        <a:defRPr/>
                      </a:pPr>
                      <a:r>
                        <a:rPr lang="en-US" altLang="ko-KR" sz="800" b="1" baseline="0" dirty="0">
                          <a:latin typeface="맑은 고딕" panose="020B0503020000020004" pitchFamily="50" charset="-127"/>
                          <a:ea typeface="+mn-ea"/>
                        </a:rPr>
                        <a:t>[</a:t>
                      </a:r>
                      <a:r>
                        <a:rPr lang="ko-KR" altLang="en-US" sz="800" b="1" baseline="0" dirty="0">
                          <a:latin typeface="맑은 고딕" panose="020B0503020000020004" pitchFamily="50" charset="-127"/>
                          <a:ea typeface="+mn-ea"/>
                        </a:rPr>
                        <a:t>모바일 템플릿</a:t>
                      </a:r>
                      <a:r>
                        <a:rPr lang="en-US" altLang="ko-KR" sz="800" b="1" baseline="0" dirty="0">
                          <a:latin typeface="맑은 고딕" panose="020B0503020000020004" pitchFamily="50" charset="-127"/>
                          <a:ea typeface="+mn-ea"/>
                        </a:rPr>
                        <a:t>]</a:t>
                      </a:r>
                    </a:p>
                    <a:p>
                      <a:pPr marL="0" marR="0" lvl="0" indent="0" algn="l" defTabSz="914400" rtl="0" eaLnBrk="1" fontAlgn="auto" latinLnBrk="1" hangingPunct="1">
                        <a:lnSpc>
                          <a:spcPts val="1300"/>
                        </a:lnSpc>
                        <a:spcBef>
                          <a:spcPts val="0"/>
                        </a:spcBef>
                        <a:spcAft>
                          <a:spcPts val="0"/>
                        </a:spcAft>
                        <a:buClrTx/>
                        <a:buSzTx/>
                        <a:buFontTx/>
                        <a:buNone/>
                        <a:tabLst/>
                        <a:defRPr/>
                      </a:pPr>
                      <a:r>
                        <a:rPr lang="ko-KR" altLang="en-US" sz="800" b="0" baseline="0" dirty="0">
                          <a:latin typeface="맑은 고딕" panose="020B0503020000020004" pitchFamily="50" charset="-127"/>
                          <a:ea typeface="+mn-ea"/>
                        </a:rPr>
                        <a:t>모바일 화면에 특화된 템플릿으로 사용자가 현장조사시 사용할 수 있는 기능 구현</a:t>
                      </a:r>
                      <a:endParaRPr lang="en-US" altLang="ko-KR" sz="800" b="0" baseline="0" dirty="0">
                        <a:latin typeface="맑은 고딕" panose="020B0503020000020004" pitchFamily="50" charset="-127"/>
                        <a:ea typeface="+mn-ea"/>
                      </a:endParaRPr>
                    </a:p>
                  </a:txBody>
                  <a:tcPr marL="36000" marR="36000" marT="36000" marB="7200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rgbClr val="E5F5FF"/>
                    </a:solidFill>
                  </a:tcPr>
                </a:tc>
                <a:tc hMerge="1">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4138">
                <a:tc rowSpan="2">
                  <a:txBody>
                    <a:bodyPr/>
                    <a:lstStyle/>
                    <a:p>
                      <a:pPr algn="ctr" latinLnBrk="1">
                        <a:lnSpc>
                          <a:spcPts val="1200"/>
                        </a:lnSpc>
                      </a:pPr>
                      <a:r>
                        <a:rPr lang="en-US" altLang="ko-KR" sz="800" b="1" dirty="0">
                          <a:latin typeface="맑은 고딕" panose="020B0503020000020004" pitchFamily="50" charset="-127"/>
                          <a:ea typeface="맑은 고딕" panose="020B0503020000020004" pitchFamily="50" charset="-127"/>
                        </a:rPr>
                        <a:t>1</a:t>
                      </a: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 typeface="Arial" panose="020B0604020202020204" pitchFamily="34" charset="0"/>
                        <a:buNone/>
                        <a:tabLst/>
                        <a:defRPr/>
                      </a:pPr>
                      <a:r>
                        <a:rPr lang="ko-KR" altLang="en-US"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사진 업로드</a:t>
                      </a:r>
                      <a:endParaRPr lang="en-US" altLang="ko-KR" sz="800" b="1"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10812749"/>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보고서에 업로드할 사진을 선택하는 기능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기 스마트폰에 저장된 이미지 혹은 카메라 앱을 열어서 직접 찍을 수 있는 방법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2</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개 제시</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(1-1)</a:t>
                      </a: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사진은 최대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5</a:t>
                      </a: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개까지 복수로 업로드 가능</a:t>
                      </a: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r>
                        <a:rPr lang="ko-KR" altLang="en-US"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사진 업로드 필수 </a:t>
                      </a:r>
                      <a:r>
                        <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rPr>
                        <a:t>X</a:t>
                      </a: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85832470"/>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2432470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맑은 고딕" panose="020B0503020000020004" pitchFamily="50" charset="-127"/>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831055"/>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39226266"/>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6260553"/>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6244823"/>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0671027"/>
                  </a:ext>
                </a:extLst>
              </a:tr>
              <a:tr h="174138">
                <a:tc rowSpan="2">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844083" rtl="0" eaLnBrk="1" fontAlgn="auto" latinLnBrk="1" hangingPunct="1">
                        <a:lnSpc>
                          <a:spcPts val="1200"/>
                        </a:lnSpc>
                        <a:spcBef>
                          <a:spcPts val="0"/>
                        </a:spcBef>
                        <a:spcAft>
                          <a:spcPts val="0"/>
                        </a:spcAft>
                        <a:buClrTx/>
                        <a:buSzTx/>
                        <a:buFontTx/>
                        <a:buNone/>
                        <a:tabLst/>
                        <a:defRPr/>
                      </a:pPr>
                      <a:endParaRPr lang="en-US" altLang="ko-KR" sz="800" b="1"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05109198"/>
                  </a:ext>
                </a:extLst>
              </a:tr>
              <a:tr h="174138">
                <a:tc vMerge="1">
                  <a:txBody>
                    <a:bodyPr/>
                    <a:lstStyle/>
                    <a:p>
                      <a:pPr algn="ctr" latinLnBrk="1">
                        <a:lnSpc>
                          <a:spcPts val="1200"/>
                        </a:lnSpc>
                      </a:pPr>
                      <a:endParaRPr lang="en-US" altLang="ko-KR" sz="800" b="1" dirty="0">
                        <a:latin typeface="맑은 고딕" panose="020B0503020000020004" pitchFamily="50" charset="-127"/>
                        <a:ea typeface="맑은 고딕" panose="020B0503020000020004" pitchFamily="50" charset="-127"/>
                      </a:endParaRPr>
                    </a:p>
                  </a:txBody>
                  <a:tcPr marL="36000" marR="36000" marT="36000" marB="72000" anchor="ctr">
                    <a:lnL w="635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92075" marR="0" lvl="0" indent="-92075" algn="l" defTabSz="844083" rtl="0" eaLnBrk="1" fontAlgn="auto" latinLnBrk="1" hangingPunct="1">
                        <a:lnSpc>
                          <a:spcPts val="1200"/>
                        </a:lnSpc>
                        <a:spcBef>
                          <a:spcPts val="0"/>
                        </a:spcBef>
                        <a:spcAft>
                          <a:spcPts val="0"/>
                        </a:spcAft>
                        <a:buClrTx/>
                        <a:buSzTx/>
                        <a:buFont typeface="Arial" panose="020B0604020202020204" pitchFamily="34" charset="0"/>
                        <a:buChar char="•"/>
                        <a:tabLst/>
                        <a:defRPr/>
                      </a:pPr>
                      <a:endParaRPr lang="en-US" altLang="ko-KR" sz="800" b="0" kern="1200" baseline="0" dirty="0">
                        <a:solidFill>
                          <a:schemeClr val="tx1"/>
                        </a:solidFill>
                        <a:latin typeface="맑은 고딕" panose="020B0503020000020004" pitchFamily="50" charset="-127"/>
                        <a:ea typeface="+mn-ea"/>
                        <a:cs typeface="+mn-cs"/>
                        <a:sym typeface="Wingdings" pitchFamily="2" charset="2"/>
                      </a:endParaRPr>
                    </a:p>
                  </a:txBody>
                  <a:tcPr marL="36000" marR="36000" marT="36000" marB="72000" anchor="ctr">
                    <a:lnL w="3175" cap="flat" cmpd="sng" algn="ctr">
                      <a:solidFill>
                        <a:schemeClr val="tx1">
                          <a:lumMod val="65000"/>
                          <a:lumOff val="3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04033445"/>
                  </a:ext>
                </a:extLst>
              </a:tr>
              <a:tr h="282698">
                <a:tc gridSpan="2">
                  <a:txBody>
                    <a:bodyPr/>
                    <a:lstStyle/>
                    <a:p>
                      <a:pPr marL="0" marR="0" lvl="0" indent="0" algn="l" defTabSz="914400" rtl="0" eaLnBrk="1" fontAlgn="auto" latinLnBrk="1" hangingPunct="1">
                        <a:lnSpc>
                          <a:spcPts val="1200"/>
                        </a:lnSpc>
                        <a:spcBef>
                          <a:spcPts val="0"/>
                        </a:spcBef>
                        <a:spcAft>
                          <a:spcPts val="0"/>
                        </a:spcAft>
                        <a:buClrTx/>
                        <a:buSzTx/>
                        <a:buFontTx/>
                        <a:buNone/>
                        <a:tabLst/>
                        <a:defRPr/>
                      </a:pPr>
                      <a:r>
                        <a:rPr lang="en-US" altLang="ko-KR" sz="800" b="1" dirty="0">
                          <a:latin typeface="맑은 고딕" panose="020B0503020000020004" pitchFamily="50" charset="-127"/>
                          <a:ea typeface="맑은 고딕" panose="020B0503020000020004" pitchFamily="50" charset="-127"/>
                        </a:rPr>
                        <a:t>[ </a:t>
                      </a:r>
                      <a:r>
                        <a:rPr lang="ko-KR" altLang="en-US" sz="800" b="1" dirty="0">
                          <a:latin typeface="맑은 고딕" panose="020B0503020000020004" pitchFamily="50" charset="-127"/>
                          <a:ea typeface="맑은 고딕" panose="020B0503020000020004" pitchFamily="50" charset="-127"/>
                        </a:rPr>
                        <a:t>관련 기능</a:t>
                      </a:r>
                      <a:r>
                        <a:rPr lang="en-US" altLang="ko-KR" sz="800" b="1" dirty="0">
                          <a:latin typeface="맑은 고딕" panose="020B0503020000020004" pitchFamily="50" charset="-127"/>
                          <a:ea typeface="맑은 고딕" panose="020B0503020000020004" pitchFamily="50" charset="-127"/>
                        </a:rPr>
                        <a:t>/</a:t>
                      </a:r>
                      <a:r>
                        <a:rPr lang="ko-KR" altLang="en-US" sz="800" b="1" dirty="0">
                          <a:latin typeface="맑은 고딕" panose="020B0503020000020004" pitchFamily="50" charset="-127"/>
                          <a:ea typeface="맑은 고딕" panose="020B0503020000020004" pitchFamily="50" charset="-127"/>
                        </a:rPr>
                        <a:t>화면</a:t>
                      </a:r>
                      <a:r>
                        <a:rPr lang="en-US" altLang="ko-KR" sz="800" b="1" baseline="0" dirty="0">
                          <a:latin typeface="맑은 고딕" panose="020B0503020000020004" pitchFamily="50" charset="-127"/>
                          <a:ea typeface="맑은 고딕" panose="020B0503020000020004" pitchFamily="50" charset="-127"/>
                        </a:rPr>
                        <a:t> ]</a:t>
                      </a:r>
                      <a:br>
                        <a:rPr lang="en-US" altLang="ko-KR" sz="800" b="0" baseline="0" dirty="0">
                          <a:latin typeface="맑은 고딕" panose="020B0503020000020004" pitchFamily="50" charset="-127"/>
                          <a:ea typeface="맑은 고딕" panose="020B0503020000020004" pitchFamily="50" charset="-127"/>
                        </a:rPr>
                      </a:br>
                      <a:r>
                        <a:rPr lang="en-US" altLang="ko-KR" sz="800" b="0" baseline="0" dirty="0">
                          <a:latin typeface="맑은 고딕" panose="020B0503020000020004" pitchFamily="50" charset="-127"/>
                          <a:ea typeface="맑은 고딕" panose="020B0503020000020004" pitchFamily="50" charset="-127"/>
                        </a:rPr>
                        <a:t>-N/A</a:t>
                      </a:r>
                    </a:p>
                  </a:txBody>
                  <a:tcPr marL="36000" marR="36000" marT="36000" marB="72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hMerge="1">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en-US" altLang="ko-KR" sz="800" b="0" baseline="0" dirty="0">
                        <a:solidFill>
                          <a:schemeClr val="tx1"/>
                        </a:solidFill>
                        <a:latin typeface="맑은 고딕" panose="020B0503020000020004" pitchFamily="50" charset="-127"/>
                        <a:ea typeface="맑은 고딕" panose="020B0503020000020004" pitchFamily="50" charset="-127"/>
                        <a:sym typeface="Wingdings" pitchFamily="2" charset="2"/>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9452500"/>
                  </a:ext>
                </a:extLst>
              </a:tr>
            </a:tbl>
          </a:graphicData>
        </a:graphic>
      </p:graphicFrame>
      <p:sp>
        <p:nvSpPr>
          <p:cNvPr id="131" name="직사각형 130">
            <a:extLst>
              <a:ext uri="{FF2B5EF4-FFF2-40B4-BE49-F238E27FC236}">
                <a16:creationId xmlns:a16="http://schemas.microsoft.com/office/drawing/2014/main" id="{79859328-8443-1275-3EC8-4338623B73A5}"/>
              </a:ext>
            </a:extLst>
          </p:cNvPr>
          <p:cNvSpPr/>
          <p:nvPr/>
        </p:nvSpPr>
        <p:spPr>
          <a:xfrm>
            <a:off x="-2163732" y="2886453"/>
            <a:ext cx="1896062" cy="166131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모서리가 둥근 직사각형 299">
            <a:extLst>
              <a:ext uri="{FF2B5EF4-FFF2-40B4-BE49-F238E27FC236}">
                <a16:creationId xmlns:a16="http://schemas.microsoft.com/office/drawing/2014/main" id="{423E88F2-B3C0-1311-0DF3-60CB2631EBF4}"/>
              </a:ext>
            </a:extLst>
          </p:cNvPr>
          <p:cNvSpPr/>
          <p:nvPr/>
        </p:nvSpPr>
        <p:spPr>
          <a:xfrm>
            <a:off x="-1323701" y="1507446"/>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160" name="연결선: 꺾임 159">
            <a:extLst>
              <a:ext uri="{FF2B5EF4-FFF2-40B4-BE49-F238E27FC236}">
                <a16:creationId xmlns:a16="http://schemas.microsoft.com/office/drawing/2014/main" id="{AAE38161-B8E7-FAD5-B876-70E81FE3D6BC}"/>
              </a:ext>
            </a:extLst>
          </p:cNvPr>
          <p:cNvCxnSpPr>
            <a:cxnSpLocks/>
          </p:cNvCxnSpPr>
          <p:nvPr/>
        </p:nvCxnSpPr>
        <p:spPr>
          <a:xfrm rot="16200000" flipH="1">
            <a:off x="-1079127" y="1685156"/>
            <a:ext cx="90452" cy="1149133"/>
          </a:xfrm>
          <a:prstGeom prst="bentConnector2">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97" name="그룹 196">
            <a:extLst>
              <a:ext uri="{FF2B5EF4-FFF2-40B4-BE49-F238E27FC236}">
                <a16:creationId xmlns:a16="http://schemas.microsoft.com/office/drawing/2014/main" id="{7F0E6CED-99B0-9D3A-9751-7F836C0DC4F1}"/>
              </a:ext>
            </a:extLst>
          </p:cNvPr>
          <p:cNvGrpSpPr/>
          <p:nvPr/>
        </p:nvGrpSpPr>
        <p:grpSpPr>
          <a:xfrm>
            <a:off x="-149590" y="2596468"/>
            <a:ext cx="109171" cy="2033142"/>
            <a:chOff x="8472854" y="3429000"/>
            <a:chExt cx="109171" cy="259517"/>
          </a:xfrm>
        </p:grpSpPr>
        <p:cxnSp>
          <p:nvCxnSpPr>
            <p:cNvPr id="198" name="직선 연결선 197">
              <a:extLst>
                <a:ext uri="{FF2B5EF4-FFF2-40B4-BE49-F238E27FC236}">
                  <a16:creationId xmlns:a16="http://schemas.microsoft.com/office/drawing/2014/main" id="{4486C03B-5D9B-88F3-0A71-F5B251B69C0F}"/>
                </a:ext>
              </a:extLst>
            </p:cNvPr>
            <p:cNvCxnSpPr>
              <a:cxnSpLocks/>
            </p:cNvCxnSpPr>
            <p:nvPr/>
          </p:nvCxnSpPr>
          <p:spPr>
            <a:xfrm>
              <a:off x="8472854" y="3429000"/>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직선 연결선 198">
              <a:extLst>
                <a:ext uri="{FF2B5EF4-FFF2-40B4-BE49-F238E27FC236}">
                  <a16:creationId xmlns:a16="http://schemas.microsoft.com/office/drawing/2014/main" id="{1F779D9D-F59C-A49B-E731-98CB837FBDC0}"/>
                </a:ext>
              </a:extLst>
            </p:cNvPr>
            <p:cNvCxnSpPr>
              <a:cxnSpLocks/>
            </p:cNvCxnSpPr>
            <p:nvPr/>
          </p:nvCxnSpPr>
          <p:spPr>
            <a:xfrm>
              <a:off x="8472854" y="3688517"/>
              <a:ext cx="10917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직선 연결선 199">
              <a:extLst>
                <a:ext uri="{FF2B5EF4-FFF2-40B4-BE49-F238E27FC236}">
                  <a16:creationId xmlns:a16="http://schemas.microsoft.com/office/drawing/2014/main" id="{C1697128-BF2B-02F7-3989-660FD6650DB8}"/>
                </a:ext>
              </a:extLst>
            </p:cNvPr>
            <p:cNvCxnSpPr>
              <a:cxnSpLocks/>
            </p:cNvCxnSpPr>
            <p:nvPr/>
          </p:nvCxnSpPr>
          <p:spPr>
            <a:xfrm>
              <a:off x="8526962" y="3429002"/>
              <a:ext cx="0" cy="2593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5" name="그림 4">
            <a:extLst>
              <a:ext uri="{FF2B5EF4-FFF2-40B4-BE49-F238E27FC236}">
                <a16:creationId xmlns:a16="http://schemas.microsoft.com/office/drawing/2014/main" id="{E621F41E-DC83-4A75-7BD2-A4529D0C270D}"/>
              </a:ext>
            </a:extLst>
          </p:cNvPr>
          <p:cNvPicPr>
            <a:picLocks noChangeAspect="1"/>
          </p:cNvPicPr>
          <p:nvPr/>
        </p:nvPicPr>
        <p:blipFill>
          <a:blip r:embed="rId2"/>
          <a:stretch>
            <a:fillRect/>
          </a:stretch>
        </p:blipFill>
        <p:spPr>
          <a:xfrm>
            <a:off x="3388963" y="2647063"/>
            <a:ext cx="1270868" cy="540119"/>
          </a:xfrm>
          <a:prstGeom prst="rect">
            <a:avLst/>
          </a:prstGeom>
          <a:ln w="6350">
            <a:solidFill>
              <a:schemeClr val="tx1"/>
            </a:solidFill>
          </a:ln>
        </p:spPr>
      </p:pic>
      <p:sp>
        <p:nvSpPr>
          <p:cNvPr id="9" name="모서리가 둥근 직사각형 299">
            <a:extLst>
              <a:ext uri="{FF2B5EF4-FFF2-40B4-BE49-F238E27FC236}">
                <a16:creationId xmlns:a16="http://schemas.microsoft.com/office/drawing/2014/main" id="{4AC3515E-9358-017E-F168-C42640AC522D}"/>
              </a:ext>
            </a:extLst>
          </p:cNvPr>
          <p:cNvSpPr/>
          <p:nvPr/>
        </p:nvSpPr>
        <p:spPr>
          <a:xfrm>
            <a:off x="3317346" y="2406575"/>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1-1</a:t>
            </a:r>
            <a:endParaRPr lang="ko-KR" altLang="en-US" sz="750" b="1" dirty="0"/>
          </a:p>
        </p:txBody>
      </p:sp>
      <p:grpSp>
        <p:nvGrpSpPr>
          <p:cNvPr id="16" name="그룹 15">
            <a:extLst>
              <a:ext uri="{FF2B5EF4-FFF2-40B4-BE49-F238E27FC236}">
                <a16:creationId xmlns:a16="http://schemas.microsoft.com/office/drawing/2014/main" id="{8DF2C448-33A0-300C-14C1-4D045B6678C5}"/>
              </a:ext>
            </a:extLst>
          </p:cNvPr>
          <p:cNvGrpSpPr/>
          <p:nvPr/>
        </p:nvGrpSpPr>
        <p:grpSpPr>
          <a:xfrm>
            <a:off x="865756" y="1463915"/>
            <a:ext cx="1945368" cy="4221254"/>
            <a:chOff x="4779484" y="1018145"/>
            <a:chExt cx="1945368" cy="4221254"/>
          </a:xfrm>
        </p:grpSpPr>
        <p:sp>
          <p:nvSpPr>
            <p:cNvPr id="17" name="사각형: 둥근 모서리 16">
              <a:extLst>
                <a:ext uri="{FF2B5EF4-FFF2-40B4-BE49-F238E27FC236}">
                  <a16:creationId xmlns:a16="http://schemas.microsoft.com/office/drawing/2014/main" id="{1A43CC02-16F9-A68F-F3DB-2E9875A1CAFE}"/>
                </a:ext>
              </a:extLst>
            </p:cNvPr>
            <p:cNvSpPr/>
            <p:nvPr/>
          </p:nvSpPr>
          <p:spPr>
            <a:xfrm>
              <a:off x="4779484" y="1018145"/>
              <a:ext cx="1945368" cy="4209974"/>
            </a:xfrm>
            <a:prstGeom prst="roundRect">
              <a:avLst>
                <a:gd name="adj" fmla="val 1373"/>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 name="그림 17">
              <a:extLst>
                <a:ext uri="{FF2B5EF4-FFF2-40B4-BE49-F238E27FC236}">
                  <a16:creationId xmlns:a16="http://schemas.microsoft.com/office/drawing/2014/main" id="{1AF4CE2F-EDAC-26B5-31FC-6FFF2F826B5C}"/>
                </a:ext>
              </a:extLst>
            </p:cNvPr>
            <p:cNvPicPr>
              <a:picLocks noChangeAspect="1"/>
            </p:cNvPicPr>
            <p:nvPr/>
          </p:nvPicPr>
          <p:blipFill>
            <a:blip r:embed="rId3"/>
            <a:stretch>
              <a:fillRect/>
            </a:stretch>
          </p:blipFill>
          <p:spPr>
            <a:xfrm>
              <a:off x="4779484" y="1018145"/>
              <a:ext cx="1945368" cy="4221254"/>
            </a:xfrm>
            <a:prstGeom prst="rect">
              <a:avLst/>
            </a:prstGeom>
          </p:spPr>
        </p:pic>
        <p:sp>
          <p:nvSpPr>
            <p:cNvPr id="19" name="사각형: 둥근 모서리 18">
              <a:extLst>
                <a:ext uri="{FF2B5EF4-FFF2-40B4-BE49-F238E27FC236}">
                  <a16:creationId xmlns:a16="http://schemas.microsoft.com/office/drawing/2014/main" id="{3F1F000C-FF95-49D6-0A02-EFC365ED0D44}"/>
                </a:ext>
              </a:extLst>
            </p:cNvPr>
            <p:cNvSpPr/>
            <p:nvPr/>
          </p:nvSpPr>
          <p:spPr>
            <a:xfrm>
              <a:off x="4836434" y="1085958"/>
              <a:ext cx="1833987" cy="209252"/>
            </a:xfrm>
            <a:prstGeom prst="roundRect">
              <a:avLst>
                <a:gd name="adj" fmla="val 7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0" name="그래픽 19" descr="햄버거 메뉴 아이콘 단색으로 채워진">
              <a:extLst>
                <a:ext uri="{FF2B5EF4-FFF2-40B4-BE49-F238E27FC236}">
                  <a16:creationId xmlns:a16="http://schemas.microsoft.com/office/drawing/2014/main" id="{6B042070-4DED-533E-00A1-64CE2E5691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81113" y="1100096"/>
              <a:ext cx="180975" cy="180975"/>
            </a:xfrm>
            <a:prstGeom prst="rect">
              <a:avLst/>
            </a:prstGeom>
          </p:spPr>
        </p:pic>
        <p:pic>
          <p:nvPicPr>
            <p:cNvPr id="21" name="그래픽 20" descr="돋보기 단색으로 채워진">
              <a:extLst>
                <a:ext uri="{FF2B5EF4-FFF2-40B4-BE49-F238E27FC236}">
                  <a16:creationId xmlns:a16="http://schemas.microsoft.com/office/drawing/2014/main" id="{5B8C8DEA-C1F6-CBBF-55D1-E24A5BE32A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86560" y="1115079"/>
              <a:ext cx="151007" cy="151007"/>
            </a:xfrm>
            <a:prstGeom prst="rect">
              <a:avLst/>
            </a:prstGeom>
          </p:spPr>
        </p:pic>
        <p:sp>
          <p:nvSpPr>
            <p:cNvPr id="22" name="직사각형 21">
              <a:extLst>
                <a:ext uri="{FF2B5EF4-FFF2-40B4-BE49-F238E27FC236}">
                  <a16:creationId xmlns:a16="http://schemas.microsoft.com/office/drawing/2014/main" id="{B4AE5F55-B388-4926-AAFC-9352545B645F}"/>
                </a:ext>
              </a:extLst>
            </p:cNvPr>
            <p:cNvSpPr/>
            <p:nvPr/>
          </p:nvSpPr>
          <p:spPr>
            <a:xfrm>
              <a:off x="5126785" y="1134476"/>
              <a:ext cx="1336121" cy="109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rPr>
                <a:t>주소를 입력하세요</a:t>
              </a:r>
              <a:r>
                <a:rPr lang="en-US" altLang="ko-KR" sz="600" dirty="0">
                  <a:solidFill>
                    <a:schemeClr val="tx1"/>
                  </a:solidFill>
                </a:rPr>
                <a:t>.</a:t>
              </a:r>
              <a:endParaRPr lang="ko-KR" altLang="en-US" sz="600" dirty="0">
                <a:solidFill>
                  <a:schemeClr val="tx1"/>
                </a:solidFill>
              </a:endParaRPr>
            </a:p>
          </p:txBody>
        </p:sp>
        <p:sp>
          <p:nvSpPr>
            <p:cNvPr id="23" name="타원 22">
              <a:extLst>
                <a:ext uri="{FF2B5EF4-FFF2-40B4-BE49-F238E27FC236}">
                  <a16:creationId xmlns:a16="http://schemas.microsoft.com/office/drawing/2014/main" id="{D65A7371-C2FB-4B3B-0498-A06EB5D1CD9A}"/>
                </a:ext>
              </a:extLst>
            </p:cNvPr>
            <p:cNvSpPr/>
            <p:nvPr/>
          </p:nvSpPr>
          <p:spPr>
            <a:xfrm>
              <a:off x="4913420" y="4981169"/>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24" name="그래픽 23" descr="연필 단색으로 채워진">
              <a:extLst>
                <a:ext uri="{FF2B5EF4-FFF2-40B4-BE49-F238E27FC236}">
                  <a16:creationId xmlns:a16="http://schemas.microsoft.com/office/drawing/2014/main" id="{84A22993-A52A-9114-96F6-518439ECB2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952223" y="5019972"/>
              <a:ext cx="102393" cy="102393"/>
            </a:xfrm>
            <a:prstGeom prst="rect">
              <a:avLst/>
            </a:prstGeom>
          </p:spPr>
        </p:pic>
        <p:cxnSp>
          <p:nvCxnSpPr>
            <p:cNvPr id="25" name="직선 연결선 24">
              <a:extLst>
                <a:ext uri="{FF2B5EF4-FFF2-40B4-BE49-F238E27FC236}">
                  <a16:creationId xmlns:a16="http://schemas.microsoft.com/office/drawing/2014/main" id="{C5B34407-5D2C-1606-D4E5-69A9A5F56904}"/>
                </a:ext>
              </a:extLst>
            </p:cNvPr>
            <p:cNvCxnSpPr>
              <a:cxnSpLocks/>
            </p:cNvCxnSpPr>
            <p:nvPr/>
          </p:nvCxnSpPr>
          <p:spPr>
            <a:xfrm>
              <a:off x="6232942" y="4981466"/>
              <a:ext cx="4134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F0743362-8C1E-6B2B-7B06-2D94D8CFD88D}"/>
                </a:ext>
              </a:extLst>
            </p:cNvPr>
            <p:cNvCxnSpPr>
              <a:cxnSpLocks/>
            </p:cNvCxnSpPr>
            <p:nvPr/>
          </p:nvCxnSpPr>
          <p:spPr>
            <a:xfrm flipV="1">
              <a:off x="6232942"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AF50A07-5D26-93AA-266D-E1F63545FE09}"/>
                </a:ext>
              </a:extLst>
            </p:cNvPr>
            <p:cNvCxnSpPr>
              <a:cxnSpLocks/>
            </p:cNvCxnSpPr>
            <p:nvPr/>
          </p:nvCxnSpPr>
          <p:spPr>
            <a:xfrm flipV="1">
              <a:off x="6646436" y="4944708"/>
              <a:ext cx="0" cy="8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사각형: 둥근 모서리 27">
              <a:extLst>
                <a:ext uri="{FF2B5EF4-FFF2-40B4-BE49-F238E27FC236}">
                  <a16:creationId xmlns:a16="http://schemas.microsoft.com/office/drawing/2014/main" id="{45508664-BCE6-AB79-5FC6-F334CCA4B868}"/>
                </a:ext>
              </a:extLst>
            </p:cNvPr>
            <p:cNvSpPr/>
            <p:nvPr/>
          </p:nvSpPr>
          <p:spPr>
            <a:xfrm>
              <a:off x="6257109" y="4981324"/>
              <a:ext cx="380458" cy="102249"/>
            </a:xfrm>
            <a:prstGeom prst="roundRect">
              <a:avLst>
                <a:gd name="adj" fmla="val 729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rPr>
                <a:t>500m</a:t>
              </a:r>
              <a:endParaRPr lang="ko-KR" altLang="en-US" sz="600" dirty="0">
                <a:solidFill>
                  <a:schemeClr val="bg1"/>
                </a:solidFill>
              </a:endParaRPr>
            </a:p>
          </p:txBody>
        </p:sp>
        <p:grpSp>
          <p:nvGrpSpPr>
            <p:cNvPr id="29" name="그룹 28">
              <a:extLst>
                <a:ext uri="{FF2B5EF4-FFF2-40B4-BE49-F238E27FC236}">
                  <a16:creationId xmlns:a16="http://schemas.microsoft.com/office/drawing/2014/main" id="{DDA57973-A10C-0C57-A1FC-4545C13C541E}"/>
                </a:ext>
              </a:extLst>
            </p:cNvPr>
            <p:cNvGrpSpPr/>
            <p:nvPr/>
          </p:nvGrpSpPr>
          <p:grpSpPr>
            <a:xfrm>
              <a:off x="6466436" y="4679226"/>
              <a:ext cx="180000" cy="180000"/>
              <a:chOff x="4586056" y="2102346"/>
              <a:chExt cx="180000" cy="180000"/>
            </a:xfrm>
          </p:grpSpPr>
          <p:sp>
            <p:nvSpPr>
              <p:cNvPr id="33" name="사각형: 둥근 모서리 32">
                <a:extLst>
                  <a:ext uri="{FF2B5EF4-FFF2-40B4-BE49-F238E27FC236}">
                    <a16:creationId xmlns:a16="http://schemas.microsoft.com/office/drawing/2014/main" id="{1EB3E6F3-A9F8-7920-8BA2-BA5CC64E9CC3}"/>
                  </a:ext>
                </a:extLst>
              </p:cNvPr>
              <p:cNvSpPr/>
              <p:nvPr/>
            </p:nvSpPr>
            <p:spPr>
              <a:xfrm>
                <a:off x="4586056" y="210234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4" name="그래픽 33" descr="대상 단색으로 채워진">
                <a:extLst>
                  <a:ext uri="{FF2B5EF4-FFF2-40B4-BE49-F238E27FC236}">
                    <a16:creationId xmlns:a16="http://schemas.microsoft.com/office/drawing/2014/main" id="{370F8D0B-EC11-4CB7-307C-E5B96680524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04056" y="2120346"/>
                <a:ext cx="144000" cy="144000"/>
              </a:xfrm>
              <a:prstGeom prst="rect">
                <a:avLst/>
              </a:prstGeom>
            </p:spPr>
          </p:pic>
        </p:grpSp>
        <p:grpSp>
          <p:nvGrpSpPr>
            <p:cNvPr id="30" name="그룹 29">
              <a:extLst>
                <a:ext uri="{FF2B5EF4-FFF2-40B4-BE49-F238E27FC236}">
                  <a16:creationId xmlns:a16="http://schemas.microsoft.com/office/drawing/2014/main" id="{9AB7F20A-27BA-5B90-2C85-700BCF3F1BD8}"/>
                </a:ext>
              </a:extLst>
            </p:cNvPr>
            <p:cNvGrpSpPr/>
            <p:nvPr/>
          </p:nvGrpSpPr>
          <p:grpSpPr>
            <a:xfrm>
              <a:off x="6461741" y="4434938"/>
              <a:ext cx="180000" cy="180000"/>
              <a:chOff x="4586056" y="2607766"/>
              <a:chExt cx="180000" cy="180000"/>
            </a:xfrm>
          </p:grpSpPr>
          <p:sp>
            <p:nvSpPr>
              <p:cNvPr id="31" name="사각형: 둥근 모서리 30">
                <a:extLst>
                  <a:ext uri="{FF2B5EF4-FFF2-40B4-BE49-F238E27FC236}">
                    <a16:creationId xmlns:a16="http://schemas.microsoft.com/office/drawing/2014/main" id="{3B504395-50FF-DFC2-4F0C-A0706579B1C7}"/>
                  </a:ext>
                </a:extLst>
              </p:cNvPr>
              <p:cNvSpPr/>
              <p:nvPr/>
            </p:nvSpPr>
            <p:spPr>
              <a:xfrm>
                <a:off x="4586056" y="2607766"/>
                <a:ext cx="180000" cy="180000"/>
              </a:xfrm>
              <a:prstGeom prst="roundRect">
                <a:avLst>
                  <a:gd name="adj" fmla="val 72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200" b="1" dirty="0">
                  <a:solidFill>
                    <a:schemeClr val="bg1"/>
                  </a:solidFill>
                </a:endParaRPr>
              </a:p>
            </p:txBody>
          </p:sp>
          <p:pic>
            <p:nvPicPr>
              <p:cNvPr id="32" name="그래픽 31" descr="세계 단색으로 채워진">
                <a:extLst>
                  <a:ext uri="{FF2B5EF4-FFF2-40B4-BE49-F238E27FC236}">
                    <a16:creationId xmlns:a16="http://schemas.microsoft.com/office/drawing/2014/main" id="{35BBB9BE-6258-5D67-F1DE-2DB4A70268A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4604056" y="2625766"/>
                <a:ext cx="144000" cy="144000"/>
              </a:xfrm>
              <a:prstGeom prst="rect">
                <a:avLst/>
              </a:prstGeom>
            </p:spPr>
          </p:pic>
        </p:grpSp>
      </p:grpSp>
      <p:sp>
        <p:nvSpPr>
          <p:cNvPr id="35" name="사각형: 둥근 모서리 34">
            <a:extLst>
              <a:ext uri="{FF2B5EF4-FFF2-40B4-BE49-F238E27FC236}">
                <a16:creationId xmlns:a16="http://schemas.microsoft.com/office/drawing/2014/main" id="{ABDE9022-A679-00E3-B378-F30DB001D8DD}"/>
              </a:ext>
            </a:extLst>
          </p:cNvPr>
          <p:cNvSpPr/>
          <p:nvPr/>
        </p:nvSpPr>
        <p:spPr>
          <a:xfrm>
            <a:off x="866479" y="1874743"/>
            <a:ext cx="1943922" cy="3939316"/>
          </a:xfrm>
          <a:prstGeom prst="roundRect">
            <a:avLst>
              <a:gd name="adj" fmla="val 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ko-KR" altLang="en-US" sz="600" b="1" dirty="0">
              <a:solidFill>
                <a:schemeClr val="bg1">
                  <a:lumMod val="50000"/>
                </a:schemeClr>
              </a:solidFill>
            </a:endParaRPr>
          </a:p>
        </p:txBody>
      </p:sp>
      <p:sp>
        <p:nvSpPr>
          <p:cNvPr id="36" name="사각형: 둥근 모서리 35">
            <a:extLst>
              <a:ext uri="{FF2B5EF4-FFF2-40B4-BE49-F238E27FC236}">
                <a16:creationId xmlns:a16="http://schemas.microsoft.com/office/drawing/2014/main" id="{14499EE1-F78D-31CE-580B-A5FB032CFABD}"/>
              </a:ext>
            </a:extLst>
          </p:cNvPr>
          <p:cNvSpPr/>
          <p:nvPr/>
        </p:nvSpPr>
        <p:spPr>
          <a:xfrm>
            <a:off x="931651" y="1920741"/>
            <a:ext cx="667259" cy="180000"/>
          </a:xfrm>
          <a:prstGeom prst="roundRect">
            <a:avLst>
              <a:gd name="adj" fmla="val 729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b="1" dirty="0">
                <a:solidFill>
                  <a:schemeClr val="tx1"/>
                </a:solidFill>
              </a:rPr>
              <a:t>현장조사 보고서</a:t>
            </a:r>
          </a:p>
        </p:txBody>
      </p:sp>
      <p:pic>
        <p:nvPicPr>
          <p:cNvPr id="37" name="그래픽 36" descr="닫기 단색으로 채워진">
            <a:extLst>
              <a:ext uri="{FF2B5EF4-FFF2-40B4-BE49-F238E27FC236}">
                <a16:creationId xmlns:a16="http://schemas.microsoft.com/office/drawing/2014/main" id="{242ED4E9-7A36-AB67-B117-91DD5AB75F8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606951" y="1938170"/>
            <a:ext cx="151332" cy="151332"/>
          </a:xfrm>
          <a:prstGeom prst="rect">
            <a:avLst/>
          </a:prstGeom>
        </p:spPr>
      </p:pic>
      <p:cxnSp>
        <p:nvCxnSpPr>
          <p:cNvPr id="38" name="직선 연결선 37">
            <a:extLst>
              <a:ext uri="{FF2B5EF4-FFF2-40B4-BE49-F238E27FC236}">
                <a16:creationId xmlns:a16="http://schemas.microsoft.com/office/drawing/2014/main" id="{E9CCCDB7-3D4C-D2F3-6BFD-D94DEC3B78D2}"/>
              </a:ext>
            </a:extLst>
          </p:cNvPr>
          <p:cNvCxnSpPr/>
          <p:nvPr/>
        </p:nvCxnSpPr>
        <p:spPr>
          <a:xfrm>
            <a:off x="866710" y="2317586"/>
            <a:ext cx="1943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사각형: 둥근 모서리 38">
            <a:extLst>
              <a:ext uri="{FF2B5EF4-FFF2-40B4-BE49-F238E27FC236}">
                <a16:creationId xmlns:a16="http://schemas.microsoft.com/office/drawing/2014/main" id="{31CC8DA2-C363-977B-7A4D-981280F2A273}"/>
              </a:ext>
            </a:extLst>
          </p:cNvPr>
          <p:cNvSpPr/>
          <p:nvPr/>
        </p:nvSpPr>
        <p:spPr>
          <a:xfrm>
            <a:off x="967385" y="2521717"/>
            <a:ext cx="1742626"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보고서 제목을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sp>
        <p:nvSpPr>
          <p:cNvPr id="40" name="사각형: 둥근 모서리 39">
            <a:extLst>
              <a:ext uri="{FF2B5EF4-FFF2-40B4-BE49-F238E27FC236}">
                <a16:creationId xmlns:a16="http://schemas.microsoft.com/office/drawing/2014/main" id="{84C59075-E50B-AA7B-DB92-316F606C183B}"/>
              </a:ext>
            </a:extLst>
          </p:cNvPr>
          <p:cNvSpPr/>
          <p:nvPr/>
        </p:nvSpPr>
        <p:spPr>
          <a:xfrm>
            <a:off x="1752749"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피처 추가</a:t>
            </a:r>
          </a:p>
        </p:txBody>
      </p:sp>
      <p:sp>
        <p:nvSpPr>
          <p:cNvPr id="41" name="사각형: 둥근 모서리 40">
            <a:extLst>
              <a:ext uri="{FF2B5EF4-FFF2-40B4-BE49-F238E27FC236}">
                <a16:creationId xmlns:a16="http://schemas.microsoft.com/office/drawing/2014/main" id="{8ECA15A0-4568-C980-26F7-D76EF9C97BF1}"/>
              </a:ext>
            </a:extLst>
          </p:cNvPr>
          <p:cNvSpPr/>
          <p:nvPr/>
        </p:nvSpPr>
        <p:spPr>
          <a:xfrm>
            <a:off x="2264333" y="2756193"/>
            <a:ext cx="447612" cy="180000"/>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사진 업로드</a:t>
            </a:r>
          </a:p>
        </p:txBody>
      </p:sp>
      <p:sp>
        <p:nvSpPr>
          <p:cNvPr id="42" name="사각형: 둥근 모서리 41">
            <a:extLst>
              <a:ext uri="{FF2B5EF4-FFF2-40B4-BE49-F238E27FC236}">
                <a16:creationId xmlns:a16="http://schemas.microsoft.com/office/drawing/2014/main" id="{E376B032-9EA8-7A13-1393-379ABF633651}"/>
              </a:ext>
            </a:extLst>
          </p:cNvPr>
          <p:cNvSpPr/>
          <p:nvPr/>
        </p:nvSpPr>
        <p:spPr>
          <a:xfrm>
            <a:off x="967385" y="3254394"/>
            <a:ext cx="663531"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작성자 이름</a:t>
            </a:r>
          </a:p>
        </p:txBody>
      </p:sp>
      <p:sp>
        <p:nvSpPr>
          <p:cNvPr id="43" name="사각형: 둥근 모서리 42">
            <a:extLst>
              <a:ext uri="{FF2B5EF4-FFF2-40B4-BE49-F238E27FC236}">
                <a16:creationId xmlns:a16="http://schemas.microsoft.com/office/drawing/2014/main" id="{D67CB300-4AC0-A7AA-32AA-A16CB0EBA9E9}"/>
              </a:ext>
            </a:extLst>
          </p:cNvPr>
          <p:cNvSpPr/>
          <p:nvPr/>
        </p:nvSpPr>
        <p:spPr>
          <a:xfrm>
            <a:off x="1683307" y="3254394"/>
            <a:ext cx="1034108"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2023-07-14</a:t>
            </a:r>
            <a:endParaRPr lang="ko-KR" altLang="en-US" sz="600" dirty="0">
              <a:solidFill>
                <a:schemeClr val="bg1">
                  <a:lumMod val="50000"/>
                </a:schemeClr>
              </a:solidFill>
            </a:endParaRPr>
          </a:p>
        </p:txBody>
      </p:sp>
      <p:pic>
        <p:nvPicPr>
          <p:cNvPr id="44" name="그래픽 43" descr="일일 일정표 단색으로 채워진">
            <a:extLst>
              <a:ext uri="{FF2B5EF4-FFF2-40B4-BE49-F238E27FC236}">
                <a16:creationId xmlns:a16="http://schemas.microsoft.com/office/drawing/2014/main" id="{B699D124-6910-5903-58F0-9B16322AD18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556691" y="3272394"/>
            <a:ext cx="144000" cy="144000"/>
          </a:xfrm>
          <a:prstGeom prst="rect">
            <a:avLst/>
          </a:prstGeom>
        </p:spPr>
      </p:pic>
      <p:sp>
        <p:nvSpPr>
          <p:cNvPr id="46" name="사각형: 둥근 모서리 45">
            <a:extLst>
              <a:ext uri="{FF2B5EF4-FFF2-40B4-BE49-F238E27FC236}">
                <a16:creationId xmlns:a16="http://schemas.microsoft.com/office/drawing/2014/main" id="{6A133FDD-D964-E4A4-73C9-01186E3F9895}"/>
              </a:ext>
            </a:extLst>
          </p:cNvPr>
          <p:cNvSpPr/>
          <p:nvPr/>
        </p:nvSpPr>
        <p:spPr>
          <a:xfrm>
            <a:off x="967385" y="3488231"/>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위치</a:t>
            </a:r>
          </a:p>
        </p:txBody>
      </p:sp>
      <p:sp>
        <p:nvSpPr>
          <p:cNvPr id="47" name="사각형: 둥근 모서리 46">
            <a:extLst>
              <a:ext uri="{FF2B5EF4-FFF2-40B4-BE49-F238E27FC236}">
                <a16:creationId xmlns:a16="http://schemas.microsoft.com/office/drawing/2014/main" id="{5361445D-7B45-744D-1C1C-E31309F697AE}"/>
              </a:ext>
            </a:extLst>
          </p:cNvPr>
          <p:cNvSpPr/>
          <p:nvPr/>
        </p:nvSpPr>
        <p:spPr>
          <a:xfrm>
            <a:off x="972082" y="3717256"/>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48" name="그래픽 47" descr="배지 팔로우 윤곽선">
            <a:extLst>
              <a:ext uri="{FF2B5EF4-FFF2-40B4-BE49-F238E27FC236}">
                <a16:creationId xmlns:a16="http://schemas.microsoft.com/office/drawing/2014/main" id="{359D682D-E44F-2058-DE3C-21DA20FB355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17749" y="4307213"/>
            <a:ext cx="192262" cy="192262"/>
          </a:xfrm>
          <a:prstGeom prst="rect">
            <a:avLst/>
          </a:prstGeom>
        </p:spPr>
      </p:pic>
      <p:sp>
        <p:nvSpPr>
          <p:cNvPr id="49" name="사각형: 둥근 모서리 48">
            <a:extLst>
              <a:ext uri="{FF2B5EF4-FFF2-40B4-BE49-F238E27FC236}">
                <a16:creationId xmlns:a16="http://schemas.microsoft.com/office/drawing/2014/main" id="{8D5E4EC2-76F9-F28E-A70E-0144E330B338}"/>
              </a:ext>
            </a:extLst>
          </p:cNvPr>
          <p:cNvSpPr/>
          <p:nvPr/>
        </p:nvSpPr>
        <p:spPr>
          <a:xfrm>
            <a:off x="967385" y="4521577"/>
            <a:ext cx="1742626" cy="18000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내용</a:t>
            </a:r>
          </a:p>
        </p:txBody>
      </p:sp>
      <p:sp>
        <p:nvSpPr>
          <p:cNvPr id="50" name="사각형: 둥근 모서리 49">
            <a:extLst>
              <a:ext uri="{FF2B5EF4-FFF2-40B4-BE49-F238E27FC236}">
                <a16:creationId xmlns:a16="http://schemas.microsoft.com/office/drawing/2014/main" id="{E884377B-437F-D1FF-1A2F-8DAAD811BB08}"/>
              </a:ext>
            </a:extLst>
          </p:cNvPr>
          <p:cNvSpPr/>
          <p:nvPr/>
        </p:nvSpPr>
        <p:spPr>
          <a:xfrm>
            <a:off x="972082" y="4750602"/>
            <a:ext cx="1742626" cy="591654"/>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bg1">
                    <a:lumMod val="50000"/>
                  </a:schemeClr>
                </a:solidFill>
              </a:rPr>
              <a:t> </a:t>
            </a:r>
            <a:r>
              <a:rPr lang="ko-KR" altLang="en-US" sz="600" dirty="0">
                <a:solidFill>
                  <a:schemeClr val="bg1">
                    <a:lumMod val="50000"/>
                  </a:schemeClr>
                </a:solidFill>
              </a:rPr>
              <a:t>내용을 입력해주세요</a:t>
            </a:r>
            <a:r>
              <a:rPr lang="en-US" altLang="ko-KR" sz="600" dirty="0">
                <a:solidFill>
                  <a:schemeClr val="bg1">
                    <a:lumMod val="50000"/>
                  </a:schemeClr>
                </a:solidFill>
              </a:rPr>
              <a:t>.</a:t>
            </a:r>
            <a:endParaRPr lang="ko-KR" altLang="en-US" sz="600" dirty="0">
              <a:solidFill>
                <a:schemeClr val="bg1">
                  <a:lumMod val="50000"/>
                </a:schemeClr>
              </a:solidFill>
            </a:endParaRPr>
          </a:p>
        </p:txBody>
      </p:sp>
      <p:pic>
        <p:nvPicPr>
          <p:cNvPr id="51" name="그래픽 50" descr="배지 팔로우 윤곽선">
            <a:extLst>
              <a:ext uri="{FF2B5EF4-FFF2-40B4-BE49-F238E27FC236}">
                <a16:creationId xmlns:a16="http://schemas.microsoft.com/office/drawing/2014/main" id="{DE5DA7A2-1E1D-BA33-BA9F-CD6E12D79BB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360421" y="5340559"/>
            <a:ext cx="192262" cy="192262"/>
          </a:xfrm>
          <a:prstGeom prst="rect">
            <a:avLst/>
          </a:prstGeom>
        </p:spPr>
      </p:pic>
      <p:pic>
        <p:nvPicPr>
          <p:cNvPr id="52" name="그래픽 51" descr="배지 팔로우 취소 윤곽선">
            <a:extLst>
              <a:ext uri="{FF2B5EF4-FFF2-40B4-BE49-F238E27FC236}">
                <a16:creationId xmlns:a16="http://schemas.microsoft.com/office/drawing/2014/main" id="{2B581EED-1A67-540B-920F-557A0B50E0A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27540" y="5340559"/>
            <a:ext cx="192262" cy="192262"/>
          </a:xfrm>
          <a:prstGeom prst="rect">
            <a:avLst/>
          </a:prstGeom>
        </p:spPr>
      </p:pic>
      <p:sp>
        <p:nvSpPr>
          <p:cNvPr id="53" name="모서리가 둥근 직사각형 36">
            <a:extLst>
              <a:ext uri="{FF2B5EF4-FFF2-40B4-BE49-F238E27FC236}">
                <a16:creationId xmlns:a16="http://schemas.microsoft.com/office/drawing/2014/main" id="{22AB5776-A1C0-3EA1-557D-8CF25C0DBF04}"/>
              </a:ext>
            </a:extLst>
          </p:cNvPr>
          <p:cNvSpPr/>
          <p:nvPr/>
        </p:nvSpPr>
        <p:spPr>
          <a:xfrm>
            <a:off x="1565341" y="5532763"/>
            <a:ext cx="543195" cy="190408"/>
          </a:xfrm>
          <a:prstGeom prst="roundRect">
            <a:avLst>
              <a:gd name="adj" fmla="val 5903"/>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rPr>
              <a:t>저장</a:t>
            </a:r>
          </a:p>
        </p:txBody>
      </p:sp>
      <p:sp>
        <p:nvSpPr>
          <p:cNvPr id="54" name="사각형: 둥근 모서리 53">
            <a:extLst>
              <a:ext uri="{FF2B5EF4-FFF2-40B4-BE49-F238E27FC236}">
                <a16:creationId xmlns:a16="http://schemas.microsoft.com/office/drawing/2014/main" id="{06A70AF3-54D3-2461-247C-32AF5B9C2103}"/>
              </a:ext>
            </a:extLst>
          </p:cNvPr>
          <p:cNvSpPr/>
          <p:nvPr/>
        </p:nvSpPr>
        <p:spPr>
          <a:xfrm>
            <a:off x="967385" y="3021865"/>
            <a:ext cx="1750030" cy="180000"/>
          </a:xfrm>
          <a:prstGeom prst="roundRect">
            <a:avLst>
              <a:gd name="adj" fmla="val 72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bg1">
                    <a:lumMod val="50000"/>
                  </a:schemeClr>
                </a:solidFill>
              </a:rPr>
              <a:t> 주소 입력</a:t>
            </a:r>
          </a:p>
        </p:txBody>
      </p:sp>
      <p:sp>
        <p:nvSpPr>
          <p:cNvPr id="55" name="사각형: 둥근 위쪽 모서리 54">
            <a:extLst>
              <a:ext uri="{FF2B5EF4-FFF2-40B4-BE49-F238E27FC236}">
                <a16:creationId xmlns:a16="http://schemas.microsoft.com/office/drawing/2014/main" id="{527C077E-416D-1266-506C-11D1A5F66C9E}"/>
              </a:ext>
            </a:extLst>
          </p:cNvPr>
          <p:cNvSpPr/>
          <p:nvPr/>
        </p:nvSpPr>
        <p:spPr>
          <a:xfrm>
            <a:off x="893332" y="2136711"/>
            <a:ext cx="447612" cy="180000"/>
          </a:xfrm>
          <a:prstGeom prst="round2SameRect">
            <a:avLst/>
          </a:prstGeom>
          <a:solidFill>
            <a:schemeClr val="accent1">
              <a:lumMod val="40000"/>
              <a:lumOff val="6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1</a:t>
            </a:r>
            <a:endParaRPr lang="ko-KR" altLang="en-US" sz="500" b="1" dirty="0">
              <a:solidFill>
                <a:schemeClr val="bg1"/>
              </a:solidFill>
            </a:endParaRPr>
          </a:p>
        </p:txBody>
      </p:sp>
      <p:sp>
        <p:nvSpPr>
          <p:cNvPr id="56" name="사각형: 둥근 위쪽 모서리 55">
            <a:extLst>
              <a:ext uri="{FF2B5EF4-FFF2-40B4-BE49-F238E27FC236}">
                <a16:creationId xmlns:a16="http://schemas.microsoft.com/office/drawing/2014/main" id="{2F1BC275-0E6F-6A6D-BE3C-61E11801DC7B}"/>
              </a:ext>
            </a:extLst>
          </p:cNvPr>
          <p:cNvSpPr/>
          <p:nvPr/>
        </p:nvSpPr>
        <p:spPr>
          <a:xfrm>
            <a:off x="1340812"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2</a:t>
            </a:r>
            <a:endParaRPr lang="ko-KR" altLang="en-US" sz="500" b="1" dirty="0">
              <a:solidFill>
                <a:schemeClr val="bg1"/>
              </a:solidFill>
            </a:endParaRPr>
          </a:p>
        </p:txBody>
      </p:sp>
      <p:sp>
        <p:nvSpPr>
          <p:cNvPr id="57" name="사각형: 둥근 위쪽 모서리 56">
            <a:extLst>
              <a:ext uri="{FF2B5EF4-FFF2-40B4-BE49-F238E27FC236}">
                <a16:creationId xmlns:a16="http://schemas.microsoft.com/office/drawing/2014/main" id="{CFC0B454-756E-E140-CA11-42D052CBA98B}"/>
              </a:ext>
            </a:extLst>
          </p:cNvPr>
          <p:cNvSpPr/>
          <p:nvPr/>
        </p:nvSpPr>
        <p:spPr>
          <a:xfrm>
            <a:off x="1788424" y="2136711"/>
            <a:ext cx="447612" cy="180000"/>
          </a:xfrm>
          <a:prstGeom prst="round2Same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레이어 </a:t>
            </a:r>
            <a:r>
              <a:rPr lang="en-US" altLang="ko-KR" sz="500" b="1" dirty="0">
                <a:solidFill>
                  <a:schemeClr val="bg1"/>
                </a:solidFill>
              </a:rPr>
              <a:t>3</a:t>
            </a:r>
            <a:endParaRPr lang="ko-KR" altLang="en-US" sz="500" b="1" dirty="0">
              <a:solidFill>
                <a:schemeClr val="bg1"/>
              </a:solidFill>
            </a:endParaRPr>
          </a:p>
        </p:txBody>
      </p:sp>
      <p:sp>
        <p:nvSpPr>
          <p:cNvPr id="58" name="사각형: 둥근 모서리 57">
            <a:extLst>
              <a:ext uri="{FF2B5EF4-FFF2-40B4-BE49-F238E27FC236}">
                <a16:creationId xmlns:a16="http://schemas.microsoft.com/office/drawing/2014/main" id="{E7565970-B0A6-F9D6-5BB2-E42F021E105F}"/>
              </a:ext>
            </a:extLst>
          </p:cNvPr>
          <p:cNvSpPr/>
          <p:nvPr/>
        </p:nvSpPr>
        <p:spPr>
          <a:xfrm>
            <a:off x="2262399" y="2378131"/>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저장</a:t>
            </a:r>
          </a:p>
        </p:txBody>
      </p:sp>
      <p:sp>
        <p:nvSpPr>
          <p:cNvPr id="59" name="사각형: 둥근 모서리 58">
            <a:extLst>
              <a:ext uri="{FF2B5EF4-FFF2-40B4-BE49-F238E27FC236}">
                <a16:creationId xmlns:a16="http://schemas.microsoft.com/office/drawing/2014/main" id="{986FF05F-1073-203C-1C19-844B15CEBB33}"/>
              </a:ext>
            </a:extLst>
          </p:cNvPr>
          <p:cNvSpPr/>
          <p:nvPr/>
        </p:nvSpPr>
        <p:spPr>
          <a:xfrm>
            <a:off x="1752749" y="2378131"/>
            <a:ext cx="447612" cy="114221"/>
          </a:xfrm>
          <a:prstGeom prst="roundRect">
            <a:avLst>
              <a:gd name="adj" fmla="val 7298"/>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500" b="1" dirty="0">
                <a:solidFill>
                  <a:schemeClr val="bg1"/>
                </a:solidFill>
              </a:rPr>
              <a:t>양식 불러오기</a:t>
            </a:r>
          </a:p>
        </p:txBody>
      </p:sp>
      <p:sp>
        <p:nvSpPr>
          <p:cNvPr id="146" name="직사각형 145">
            <a:extLst>
              <a:ext uri="{FF2B5EF4-FFF2-40B4-BE49-F238E27FC236}">
                <a16:creationId xmlns:a16="http://schemas.microsoft.com/office/drawing/2014/main" id="{58D2DA12-E8D6-89D1-F465-CC8DC8E4CC0B}"/>
              </a:ext>
            </a:extLst>
          </p:cNvPr>
          <p:cNvSpPr/>
          <p:nvPr/>
        </p:nvSpPr>
        <p:spPr>
          <a:xfrm>
            <a:off x="2238460" y="2730417"/>
            <a:ext cx="499959" cy="235119"/>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모서리가 둥근 직사각형 299">
            <a:extLst>
              <a:ext uri="{FF2B5EF4-FFF2-40B4-BE49-F238E27FC236}">
                <a16:creationId xmlns:a16="http://schemas.microsoft.com/office/drawing/2014/main" id="{1DA10717-235B-3941-A436-D0A97996BF8E}"/>
              </a:ext>
            </a:extLst>
          </p:cNvPr>
          <p:cNvSpPr/>
          <p:nvPr/>
        </p:nvSpPr>
        <p:spPr>
          <a:xfrm>
            <a:off x="2064103" y="2576000"/>
            <a:ext cx="216000" cy="2160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50" b="1" dirty="0"/>
              <a:t>1</a:t>
            </a:r>
            <a:endParaRPr lang="ko-KR" altLang="en-US" sz="750" b="1" dirty="0"/>
          </a:p>
        </p:txBody>
      </p:sp>
      <p:cxnSp>
        <p:nvCxnSpPr>
          <p:cNvPr id="6" name="연결선: 꺾임 5">
            <a:extLst>
              <a:ext uri="{FF2B5EF4-FFF2-40B4-BE49-F238E27FC236}">
                <a16:creationId xmlns:a16="http://schemas.microsoft.com/office/drawing/2014/main" id="{52BBA592-7CEB-DED6-1318-0E3B486FD2B2}"/>
              </a:ext>
            </a:extLst>
          </p:cNvPr>
          <p:cNvCxnSpPr>
            <a:cxnSpLocks/>
            <a:stCxn id="146" idx="3"/>
            <a:endCxn id="5" idx="1"/>
          </p:cNvCxnSpPr>
          <p:nvPr/>
        </p:nvCxnSpPr>
        <p:spPr>
          <a:xfrm>
            <a:off x="2738419" y="2847977"/>
            <a:ext cx="650544" cy="69146"/>
          </a:xfrm>
          <a:prstGeom prst="bentConnector3">
            <a:avLst>
              <a:gd name="adj1" fmla="val 50000"/>
            </a:avLst>
          </a:prstGeom>
          <a:noFill/>
          <a:ln w="12700">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483653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25152</TotalTime>
  <Words>18315</Words>
  <Application>Microsoft Office PowerPoint</Application>
  <PresentationFormat>와이드스크린</PresentationFormat>
  <Paragraphs>4548</Paragraphs>
  <Slides>131</Slides>
  <Notes>16</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131</vt:i4>
      </vt:variant>
    </vt:vector>
  </HeadingPairs>
  <TitlesOfParts>
    <vt:vector size="137" baseType="lpstr">
      <vt:lpstr>Malgun Gothic</vt:lpstr>
      <vt:lpstr>Malgun Gothic</vt:lpstr>
      <vt:lpstr>맑은 고딕 Semilight</vt:lpstr>
      <vt:lpstr>Arial</vt:lpstr>
      <vt:lpstr>Helvetica</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ast 11</dc:creator>
  <cp:lastModifiedBy>ast 05</cp:lastModifiedBy>
  <cp:revision>413</cp:revision>
  <dcterms:created xsi:type="dcterms:W3CDTF">2022-04-20T06:22:04Z</dcterms:created>
  <dcterms:modified xsi:type="dcterms:W3CDTF">2023-09-21T06:29:51Z</dcterms:modified>
</cp:coreProperties>
</file>